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  <p:sldMasterId id="2147483941" r:id="rId2"/>
  </p:sldMasterIdLst>
  <p:notesMasterIdLst>
    <p:notesMasterId r:id="rId13"/>
  </p:notesMasterIdLst>
  <p:sldIdLst>
    <p:sldId id="256" r:id="rId3"/>
    <p:sldId id="258" r:id="rId4"/>
    <p:sldId id="266" r:id="rId5"/>
    <p:sldId id="257" r:id="rId6"/>
    <p:sldId id="259" r:id="rId7"/>
    <p:sldId id="269" r:id="rId8"/>
    <p:sldId id="270" r:id="rId9"/>
    <p:sldId id="267" r:id="rId10"/>
    <p:sldId id="268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301"/>
    <a:srgbClr val="B4BF01"/>
    <a:srgbClr val="93A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64452" autoAdjust="0"/>
  </p:normalViewPr>
  <p:slideViewPr>
    <p:cSldViewPr snapToGrid="0">
      <p:cViewPr varScale="1">
        <p:scale>
          <a:sx n="48" d="100"/>
          <a:sy n="48" d="100"/>
        </p:scale>
        <p:origin x="14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F5853-AA96-4367-BE62-A04CF0D5612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17EF32F-7977-4EC7-A5A6-8A16E2E0C41C}">
      <dgm:prSet phldrT="[Text]" custT="1"/>
      <dgm:spPr>
        <a:solidFill>
          <a:schemeClr val="accent3"/>
        </a:solidFill>
      </dgm:spPr>
      <dgm:t>
        <a:bodyPr/>
        <a:lstStyle/>
        <a:p>
          <a:endParaRPr lang="en-US" sz="1400" dirty="0"/>
        </a:p>
      </dgm:t>
    </dgm:pt>
    <dgm:pt modelId="{E8824AD6-1622-4AAB-8799-79B0ECC34D3F}" type="parTrans" cxnId="{F4A20594-7074-4702-8CE5-352D91F4CE2B}">
      <dgm:prSet/>
      <dgm:spPr/>
      <dgm:t>
        <a:bodyPr/>
        <a:lstStyle/>
        <a:p>
          <a:endParaRPr lang="en-US"/>
        </a:p>
      </dgm:t>
    </dgm:pt>
    <dgm:pt modelId="{FC36CFC5-025E-48A4-B771-955885366C4C}" type="sibTrans" cxnId="{F4A20594-7074-4702-8CE5-352D91F4CE2B}">
      <dgm:prSet/>
      <dgm:spPr/>
      <dgm:t>
        <a:bodyPr/>
        <a:lstStyle/>
        <a:p>
          <a:endParaRPr lang="en-US"/>
        </a:p>
      </dgm:t>
    </dgm:pt>
    <dgm:pt modelId="{0C5A09C5-A4D6-4F0D-87BF-ECC79053EC8C}" type="pres">
      <dgm:prSet presAssocID="{10CF5853-AA96-4367-BE62-A04CF0D5612D}" presName="Name0" presStyleCnt="0">
        <dgm:presLayoutVars>
          <dgm:dir/>
          <dgm:animLvl val="lvl"/>
          <dgm:resizeHandles val="exact"/>
        </dgm:presLayoutVars>
      </dgm:prSet>
      <dgm:spPr/>
    </dgm:pt>
    <dgm:pt modelId="{912B69D5-BCE9-404D-B8BD-80DBF43E80A8}" type="pres">
      <dgm:prSet presAssocID="{717EF32F-7977-4EC7-A5A6-8A16E2E0C41C}" presName="parTxOnly" presStyleLbl="node1" presStyleIdx="0" presStyleCnt="1" custLinFactNeighborX="704" custLinFactNeighborY="510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4A20594-7074-4702-8CE5-352D91F4CE2B}" srcId="{10CF5853-AA96-4367-BE62-A04CF0D5612D}" destId="{717EF32F-7977-4EC7-A5A6-8A16E2E0C41C}" srcOrd="0" destOrd="0" parTransId="{E8824AD6-1622-4AAB-8799-79B0ECC34D3F}" sibTransId="{FC36CFC5-025E-48A4-B771-955885366C4C}"/>
    <dgm:cxn modelId="{E62204F7-88A0-4BFB-ADAF-AF6425290C5A}" type="presOf" srcId="{10CF5853-AA96-4367-BE62-A04CF0D5612D}" destId="{0C5A09C5-A4D6-4F0D-87BF-ECC79053EC8C}" srcOrd="0" destOrd="0" presId="urn:microsoft.com/office/officeart/2005/8/layout/chevron1"/>
    <dgm:cxn modelId="{3EDA1729-A3F0-4701-AFD0-74FC66529FBA}" type="presOf" srcId="{717EF32F-7977-4EC7-A5A6-8A16E2E0C41C}" destId="{912B69D5-BCE9-404D-B8BD-80DBF43E80A8}" srcOrd="0" destOrd="0" presId="urn:microsoft.com/office/officeart/2005/8/layout/chevron1"/>
    <dgm:cxn modelId="{01D086ED-7905-4683-BC2A-20521DD86130}" type="presParOf" srcId="{0C5A09C5-A4D6-4F0D-87BF-ECC79053EC8C}" destId="{912B69D5-BCE9-404D-B8BD-80DBF43E80A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B066D3-46C1-468F-A633-B4C2E95AF51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397F89-841A-4536-BBDD-B2B946E6936D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2400" dirty="0" smtClean="0"/>
            <a:t>Broker/ Trader</a:t>
          </a:r>
          <a:endParaRPr lang="en-US" sz="2400" dirty="0"/>
        </a:p>
      </dgm:t>
    </dgm:pt>
    <dgm:pt modelId="{8674302C-6CF0-448F-ADB3-5EBC82049B9C}" type="parTrans" cxnId="{9657A6E2-DEF4-40E8-BA84-4D27BEAC8DA8}">
      <dgm:prSet/>
      <dgm:spPr/>
      <dgm:t>
        <a:bodyPr/>
        <a:lstStyle/>
        <a:p>
          <a:endParaRPr lang="en-US"/>
        </a:p>
      </dgm:t>
    </dgm:pt>
    <dgm:pt modelId="{402506B4-6A3F-4CD6-A027-3FE78A74F3D8}" type="sibTrans" cxnId="{9657A6E2-DEF4-40E8-BA84-4D27BEAC8DA8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Farmer</a:t>
          </a:r>
        </a:p>
      </dgm:t>
    </dgm:pt>
    <dgm:pt modelId="{B3C98FF7-70CA-43AB-AEC9-026C1B3EDB7B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Input dealer</a:t>
          </a:r>
        </a:p>
      </dgm:t>
    </dgm:pt>
    <dgm:pt modelId="{C2BAF73C-D8A0-4A4C-842F-4DD4BC71B703}" type="parTrans" cxnId="{1AE78E8D-2728-4D9E-B1AA-255134B955CD}">
      <dgm:prSet/>
      <dgm:spPr/>
      <dgm:t>
        <a:bodyPr/>
        <a:lstStyle/>
        <a:p>
          <a:endParaRPr lang="en-US"/>
        </a:p>
      </dgm:t>
    </dgm:pt>
    <dgm:pt modelId="{C7FFB7CD-834F-40CB-8A47-D33CD7B65514}" type="sibTrans" cxnId="{1AE78E8D-2728-4D9E-B1AA-255134B955CD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dirty="0"/>
            <a:t>Transporter</a:t>
          </a:r>
        </a:p>
      </dgm:t>
    </dgm:pt>
    <dgm:pt modelId="{EC89352B-9DCF-4744-92B1-A7FADDC3A6F5}">
      <dgm:prSet phldrT="[Text]" custT="1"/>
      <dgm:spPr/>
      <dgm:t>
        <a:bodyPr/>
        <a:lstStyle/>
        <a:p>
          <a:pPr algn="ctr"/>
          <a:r>
            <a:rPr lang="en-US" sz="2400" dirty="0"/>
            <a:t>Target customers</a:t>
          </a:r>
        </a:p>
      </dgm:t>
    </dgm:pt>
    <dgm:pt modelId="{975F0761-2E3C-4491-9B70-2C941698C60C}" type="parTrans" cxnId="{452F7660-FC2A-4474-900D-1B4F7A69F42D}">
      <dgm:prSet/>
      <dgm:spPr/>
      <dgm:t>
        <a:bodyPr/>
        <a:lstStyle/>
        <a:p>
          <a:endParaRPr lang="en-US"/>
        </a:p>
      </dgm:t>
    </dgm:pt>
    <dgm:pt modelId="{2877A286-90AB-49A9-87F9-A6D7C0F90532}" type="sibTrans" cxnId="{452F7660-FC2A-4474-900D-1B4F7A69F42D}">
      <dgm:prSet/>
      <dgm:spPr/>
      <dgm:t>
        <a:bodyPr/>
        <a:lstStyle/>
        <a:p>
          <a:endParaRPr lang="en-US"/>
        </a:p>
      </dgm:t>
    </dgm:pt>
    <dgm:pt modelId="{75AE90C1-A7C7-49CC-9DD1-FB8D6AF125E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dirty="0"/>
            <a:t>Processing </a:t>
          </a:r>
          <a:r>
            <a:rPr lang="en-US" sz="1800" dirty="0" smtClean="0"/>
            <a:t>Unit</a:t>
          </a:r>
          <a:endParaRPr lang="en-US" sz="1800" dirty="0"/>
        </a:p>
      </dgm:t>
    </dgm:pt>
    <dgm:pt modelId="{4BC79DC0-9189-4AD4-B818-723552BF47A7}" type="parTrans" cxnId="{53B5DE38-8581-4B02-8E44-7CBD78702652}">
      <dgm:prSet/>
      <dgm:spPr/>
      <dgm:t>
        <a:bodyPr/>
        <a:lstStyle/>
        <a:p>
          <a:endParaRPr lang="en-US"/>
        </a:p>
      </dgm:t>
    </dgm:pt>
    <dgm:pt modelId="{3FF5B8E6-BDD2-48CD-A98F-80676460FB52}" type="sibTrans" cxnId="{53B5DE38-8581-4B02-8E44-7CBD78702652}">
      <dgm:prSet custT="1"/>
      <dgm:spPr>
        <a:solidFill>
          <a:srgbClr val="FF0000"/>
        </a:solidFill>
      </dgm:spPr>
      <dgm:t>
        <a:bodyPr/>
        <a:lstStyle/>
        <a:p>
          <a:r>
            <a:rPr lang="en-US" sz="1800" dirty="0"/>
            <a:t>Consultant</a:t>
          </a:r>
          <a:r>
            <a:rPr lang="en-US" sz="1800" dirty="0" smtClean="0"/>
            <a:t>/ Veterinary </a:t>
          </a:r>
          <a:r>
            <a:rPr lang="en-US" sz="1800" dirty="0"/>
            <a:t>assistance</a:t>
          </a:r>
        </a:p>
      </dgm:t>
    </dgm:pt>
    <dgm:pt modelId="{53E33715-A434-4A62-A84F-04C4C1F14E3A}" type="pres">
      <dgm:prSet presAssocID="{0FB066D3-46C1-468F-A633-B4C2E95AF51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CC986FDC-4F80-49AE-BDD8-5A8B7A6F890F}" type="pres">
      <dgm:prSet presAssocID="{5D397F89-841A-4536-BBDD-B2B946E6936D}" presName="composite" presStyleCnt="0"/>
      <dgm:spPr/>
    </dgm:pt>
    <dgm:pt modelId="{4C4C301D-992B-41C2-B7BF-6553141F547E}" type="pres">
      <dgm:prSet presAssocID="{5D397F89-841A-4536-BBDD-B2B946E6936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A70C3F-7E6C-430E-A52D-234502C510AD}" type="pres">
      <dgm:prSet presAssocID="{5D397F89-841A-4536-BBDD-B2B946E6936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66092A3-7B64-453C-9ADC-E8311A849D36}" type="pres">
      <dgm:prSet presAssocID="{5D397F89-841A-4536-BBDD-B2B946E6936D}" presName="BalanceSpacing" presStyleCnt="0"/>
      <dgm:spPr/>
    </dgm:pt>
    <dgm:pt modelId="{85ED3FF4-5DE7-460A-A9BA-CE7D22A81229}" type="pres">
      <dgm:prSet presAssocID="{5D397F89-841A-4536-BBDD-B2B946E6936D}" presName="BalanceSpacing1" presStyleCnt="0"/>
      <dgm:spPr/>
    </dgm:pt>
    <dgm:pt modelId="{1143012E-8C47-477F-B627-A62436AB4627}" type="pres">
      <dgm:prSet presAssocID="{402506B4-6A3F-4CD6-A027-3FE78A74F3D8}" presName="Accent1Text" presStyleLbl="node1" presStyleIdx="1" presStyleCnt="6" custLinFactNeighborX="0" custLinFactNeighborY="-1689"/>
      <dgm:spPr/>
      <dgm:t>
        <a:bodyPr/>
        <a:lstStyle/>
        <a:p>
          <a:endParaRPr lang="en-IN"/>
        </a:p>
      </dgm:t>
    </dgm:pt>
    <dgm:pt modelId="{D916A97C-9830-4652-9B0C-60996D9276E4}" type="pres">
      <dgm:prSet presAssocID="{402506B4-6A3F-4CD6-A027-3FE78A74F3D8}" presName="spaceBetweenRectangles" presStyleCnt="0"/>
      <dgm:spPr/>
    </dgm:pt>
    <dgm:pt modelId="{F72ADB08-0F2E-4E65-9CBD-10D0E2725F90}" type="pres">
      <dgm:prSet presAssocID="{B3C98FF7-70CA-43AB-AEC9-026C1B3EDB7B}" presName="composite" presStyleCnt="0"/>
      <dgm:spPr/>
    </dgm:pt>
    <dgm:pt modelId="{40E7A901-1D33-4E34-8BEC-7C24CBCB8248}" type="pres">
      <dgm:prSet presAssocID="{B3C98FF7-70CA-43AB-AEC9-026C1B3EDB7B}" presName="Parent1" presStyleLbl="node1" presStyleIdx="2" presStyleCnt="6" custLinFactX="-6877" custLinFactNeighborX="-100000" custLinFactNeighborY="78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1C6047-5E85-4F93-BB9A-F75CF77C7F08}" type="pres">
      <dgm:prSet presAssocID="{B3C98FF7-70CA-43AB-AEC9-026C1B3EDB7B}" presName="Childtext1" presStyleLbl="revTx" presStyleIdx="1" presStyleCnt="3" custLinFactNeighborX="91203" custLinFactNeighborY="52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8FA1AAE-8A0F-4890-BD2B-67868504AEF7}" type="pres">
      <dgm:prSet presAssocID="{B3C98FF7-70CA-43AB-AEC9-026C1B3EDB7B}" presName="BalanceSpacing" presStyleCnt="0"/>
      <dgm:spPr/>
    </dgm:pt>
    <dgm:pt modelId="{AF942F28-ABAE-482B-AF3B-CE558D781AF2}" type="pres">
      <dgm:prSet presAssocID="{B3C98FF7-70CA-43AB-AEC9-026C1B3EDB7B}" presName="BalanceSpacing1" presStyleCnt="0"/>
      <dgm:spPr/>
    </dgm:pt>
    <dgm:pt modelId="{4F98B659-09FD-4C73-90B3-1C9F9EF69079}" type="pres">
      <dgm:prSet presAssocID="{C7FFB7CD-834F-40CB-8A47-D33CD7B65514}" presName="Accent1Text" presStyleLbl="node1" presStyleIdx="3" presStyleCnt="6"/>
      <dgm:spPr/>
      <dgm:t>
        <a:bodyPr/>
        <a:lstStyle/>
        <a:p>
          <a:endParaRPr lang="en-IN"/>
        </a:p>
      </dgm:t>
    </dgm:pt>
    <dgm:pt modelId="{32A9DE54-9160-415C-98CB-A869544AD113}" type="pres">
      <dgm:prSet presAssocID="{C7FFB7CD-834F-40CB-8A47-D33CD7B65514}" presName="spaceBetweenRectangles" presStyleCnt="0"/>
      <dgm:spPr/>
    </dgm:pt>
    <dgm:pt modelId="{F8589D56-8809-4DEC-A367-C7146C8D5A67}" type="pres">
      <dgm:prSet presAssocID="{75AE90C1-A7C7-49CC-9DD1-FB8D6AF125EC}" presName="composite" presStyleCnt="0"/>
      <dgm:spPr/>
    </dgm:pt>
    <dgm:pt modelId="{548F44AB-1AC7-414B-8FBB-82FB9D3F119D}" type="pres">
      <dgm:prSet presAssocID="{75AE90C1-A7C7-49CC-9DD1-FB8D6AF125E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E78588-1371-498E-8D4C-0794BE258856}" type="pres">
      <dgm:prSet presAssocID="{75AE90C1-A7C7-49CC-9DD1-FB8D6AF125E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F265CE9-9307-4C97-947C-09E43E705E5B}" type="pres">
      <dgm:prSet presAssocID="{75AE90C1-A7C7-49CC-9DD1-FB8D6AF125EC}" presName="BalanceSpacing" presStyleCnt="0"/>
      <dgm:spPr/>
    </dgm:pt>
    <dgm:pt modelId="{D4EFA471-954D-4A69-BEB8-30F3DC060C8C}" type="pres">
      <dgm:prSet presAssocID="{75AE90C1-A7C7-49CC-9DD1-FB8D6AF125EC}" presName="BalanceSpacing1" presStyleCnt="0"/>
      <dgm:spPr/>
    </dgm:pt>
    <dgm:pt modelId="{8B073EAB-10E6-4CB9-8E69-EBDD57E2D5A8}" type="pres">
      <dgm:prSet presAssocID="{3FF5B8E6-BDD2-48CD-A98F-80676460FB52}" presName="Accent1Text" presStyleLbl="node1" presStyleIdx="5" presStyleCnt="6"/>
      <dgm:spPr/>
      <dgm:t>
        <a:bodyPr/>
        <a:lstStyle/>
        <a:p>
          <a:endParaRPr lang="en-IN"/>
        </a:p>
      </dgm:t>
    </dgm:pt>
  </dgm:ptLst>
  <dgm:cxnLst>
    <dgm:cxn modelId="{EAFBBFDD-EBA4-4420-94F3-B9DFF19CDF06}" type="presOf" srcId="{EC89352B-9DCF-4744-92B1-A7FADDC3A6F5}" destId="{311C6047-5E85-4F93-BB9A-F75CF77C7F08}" srcOrd="0" destOrd="0" presId="urn:microsoft.com/office/officeart/2008/layout/AlternatingHexagons"/>
    <dgm:cxn modelId="{452F7660-FC2A-4474-900D-1B4F7A69F42D}" srcId="{B3C98FF7-70CA-43AB-AEC9-026C1B3EDB7B}" destId="{EC89352B-9DCF-4744-92B1-A7FADDC3A6F5}" srcOrd="0" destOrd="0" parTransId="{975F0761-2E3C-4491-9B70-2C941698C60C}" sibTransId="{2877A286-90AB-49A9-87F9-A6D7C0F90532}"/>
    <dgm:cxn modelId="{1AE78E8D-2728-4D9E-B1AA-255134B955CD}" srcId="{0FB066D3-46C1-468F-A633-B4C2E95AF514}" destId="{B3C98FF7-70CA-43AB-AEC9-026C1B3EDB7B}" srcOrd="1" destOrd="0" parTransId="{C2BAF73C-D8A0-4A4C-842F-4DD4BC71B703}" sibTransId="{C7FFB7CD-834F-40CB-8A47-D33CD7B65514}"/>
    <dgm:cxn modelId="{5A210CF0-25E3-4734-8E6B-3FE63035D4CE}" type="presOf" srcId="{5D397F89-841A-4536-BBDD-B2B946E6936D}" destId="{4C4C301D-992B-41C2-B7BF-6553141F547E}" srcOrd="0" destOrd="0" presId="urn:microsoft.com/office/officeart/2008/layout/AlternatingHexagons"/>
    <dgm:cxn modelId="{53B5DE38-8581-4B02-8E44-7CBD78702652}" srcId="{0FB066D3-46C1-468F-A633-B4C2E95AF514}" destId="{75AE90C1-A7C7-49CC-9DD1-FB8D6AF125EC}" srcOrd="2" destOrd="0" parTransId="{4BC79DC0-9189-4AD4-B818-723552BF47A7}" sibTransId="{3FF5B8E6-BDD2-48CD-A98F-80676460FB52}"/>
    <dgm:cxn modelId="{7CCF3C00-203B-403F-ABFB-96EFA2F66CC6}" type="presOf" srcId="{C7FFB7CD-834F-40CB-8A47-D33CD7B65514}" destId="{4F98B659-09FD-4C73-90B3-1C9F9EF69079}" srcOrd="0" destOrd="0" presId="urn:microsoft.com/office/officeart/2008/layout/AlternatingHexagons"/>
    <dgm:cxn modelId="{008F1C6D-8B1C-4440-ADE3-C3930825610C}" type="presOf" srcId="{3FF5B8E6-BDD2-48CD-A98F-80676460FB52}" destId="{8B073EAB-10E6-4CB9-8E69-EBDD57E2D5A8}" srcOrd="0" destOrd="0" presId="urn:microsoft.com/office/officeart/2008/layout/AlternatingHexagons"/>
    <dgm:cxn modelId="{EA6BD227-1CB8-4062-9DE0-0F1F42104238}" type="presOf" srcId="{402506B4-6A3F-4CD6-A027-3FE78A74F3D8}" destId="{1143012E-8C47-477F-B627-A62436AB4627}" srcOrd="0" destOrd="0" presId="urn:microsoft.com/office/officeart/2008/layout/AlternatingHexagons"/>
    <dgm:cxn modelId="{616AA641-07BA-4464-862E-033151CB5452}" type="presOf" srcId="{B3C98FF7-70CA-43AB-AEC9-026C1B3EDB7B}" destId="{40E7A901-1D33-4E34-8BEC-7C24CBCB8248}" srcOrd="0" destOrd="0" presId="urn:microsoft.com/office/officeart/2008/layout/AlternatingHexagons"/>
    <dgm:cxn modelId="{9657A6E2-DEF4-40E8-BA84-4D27BEAC8DA8}" srcId="{0FB066D3-46C1-468F-A633-B4C2E95AF514}" destId="{5D397F89-841A-4536-BBDD-B2B946E6936D}" srcOrd="0" destOrd="0" parTransId="{8674302C-6CF0-448F-ADB3-5EBC82049B9C}" sibTransId="{402506B4-6A3F-4CD6-A027-3FE78A74F3D8}"/>
    <dgm:cxn modelId="{08217317-8AF9-4E7E-BAAC-F2E044ADD0CE}" type="presOf" srcId="{75AE90C1-A7C7-49CC-9DD1-FB8D6AF125EC}" destId="{548F44AB-1AC7-414B-8FBB-82FB9D3F119D}" srcOrd="0" destOrd="0" presId="urn:microsoft.com/office/officeart/2008/layout/AlternatingHexagons"/>
    <dgm:cxn modelId="{E6D8A560-FBB0-499B-9595-308249273B8E}" type="presOf" srcId="{0FB066D3-46C1-468F-A633-B4C2E95AF514}" destId="{53E33715-A434-4A62-A84F-04C4C1F14E3A}" srcOrd="0" destOrd="0" presId="urn:microsoft.com/office/officeart/2008/layout/AlternatingHexagons"/>
    <dgm:cxn modelId="{5A036030-0EBE-46B1-B500-AFBEB50F6BBB}" type="presParOf" srcId="{53E33715-A434-4A62-A84F-04C4C1F14E3A}" destId="{CC986FDC-4F80-49AE-BDD8-5A8B7A6F890F}" srcOrd="0" destOrd="0" presId="urn:microsoft.com/office/officeart/2008/layout/AlternatingHexagons"/>
    <dgm:cxn modelId="{C6DBB0A8-95CF-4EC9-89D1-8FFE80E44240}" type="presParOf" srcId="{CC986FDC-4F80-49AE-BDD8-5A8B7A6F890F}" destId="{4C4C301D-992B-41C2-B7BF-6553141F547E}" srcOrd="0" destOrd="0" presId="urn:microsoft.com/office/officeart/2008/layout/AlternatingHexagons"/>
    <dgm:cxn modelId="{BC90594E-339A-4BC8-AA70-4F397CF7639F}" type="presParOf" srcId="{CC986FDC-4F80-49AE-BDD8-5A8B7A6F890F}" destId="{08A70C3F-7E6C-430E-A52D-234502C510AD}" srcOrd="1" destOrd="0" presId="urn:microsoft.com/office/officeart/2008/layout/AlternatingHexagons"/>
    <dgm:cxn modelId="{B3748762-B129-415A-90F0-2BE7B6D0ACB8}" type="presParOf" srcId="{CC986FDC-4F80-49AE-BDD8-5A8B7A6F890F}" destId="{F66092A3-7B64-453C-9ADC-E8311A849D36}" srcOrd="2" destOrd="0" presId="urn:microsoft.com/office/officeart/2008/layout/AlternatingHexagons"/>
    <dgm:cxn modelId="{51B18E56-0864-4728-B799-7EFF0BB6AB81}" type="presParOf" srcId="{CC986FDC-4F80-49AE-BDD8-5A8B7A6F890F}" destId="{85ED3FF4-5DE7-460A-A9BA-CE7D22A81229}" srcOrd="3" destOrd="0" presId="urn:microsoft.com/office/officeart/2008/layout/AlternatingHexagons"/>
    <dgm:cxn modelId="{71CC7E7B-48F3-4181-A25B-5E773A5B7681}" type="presParOf" srcId="{CC986FDC-4F80-49AE-BDD8-5A8B7A6F890F}" destId="{1143012E-8C47-477F-B627-A62436AB4627}" srcOrd="4" destOrd="0" presId="urn:microsoft.com/office/officeart/2008/layout/AlternatingHexagons"/>
    <dgm:cxn modelId="{A500A7AC-0EF1-4211-B839-43345DA075FD}" type="presParOf" srcId="{53E33715-A434-4A62-A84F-04C4C1F14E3A}" destId="{D916A97C-9830-4652-9B0C-60996D9276E4}" srcOrd="1" destOrd="0" presId="urn:microsoft.com/office/officeart/2008/layout/AlternatingHexagons"/>
    <dgm:cxn modelId="{6659874D-B58B-42A6-B5A7-19C588643ED3}" type="presParOf" srcId="{53E33715-A434-4A62-A84F-04C4C1F14E3A}" destId="{F72ADB08-0F2E-4E65-9CBD-10D0E2725F90}" srcOrd="2" destOrd="0" presId="urn:microsoft.com/office/officeart/2008/layout/AlternatingHexagons"/>
    <dgm:cxn modelId="{2C75525A-58AB-4695-BAB6-46BD893CD613}" type="presParOf" srcId="{F72ADB08-0F2E-4E65-9CBD-10D0E2725F90}" destId="{40E7A901-1D33-4E34-8BEC-7C24CBCB8248}" srcOrd="0" destOrd="0" presId="urn:microsoft.com/office/officeart/2008/layout/AlternatingHexagons"/>
    <dgm:cxn modelId="{D3CF3A0A-6948-418B-8A9B-FE92C26B213E}" type="presParOf" srcId="{F72ADB08-0F2E-4E65-9CBD-10D0E2725F90}" destId="{311C6047-5E85-4F93-BB9A-F75CF77C7F08}" srcOrd="1" destOrd="0" presId="urn:microsoft.com/office/officeart/2008/layout/AlternatingHexagons"/>
    <dgm:cxn modelId="{26702FF1-941E-46D4-A8DA-38AE08618790}" type="presParOf" srcId="{F72ADB08-0F2E-4E65-9CBD-10D0E2725F90}" destId="{68FA1AAE-8A0F-4890-BD2B-67868504AEF7}" srcOrd="2" destOrd="0" presId="urn:microsoft.com/office/officeart/2008/layout/AlternatingHexagons"/>
    <dgm:cxn modelId="{48181F0E-9719-4030-BD01-155360FCBC68}" type="presParOf" srcId="{F72ADB08-0F2E-4E65-9CBD-10D0E2725F90}" destId="{AF942F28-ABAE-482B-AF3B-CE558D781AF2}" srcOrd="3" destOrd="0" presId="urn:microsoft.com/office/officeart/2008/layout/AlternatingHexagons"/>
    <dgm:cxn modelId="{61E54A4E-57C7-4C89-8A9D-29578642B64B}" type="presParOf" srcId="{F72ADB08-0F2E-4E65-9CBD-10D0E2725F90}" destId="{4F98B659-09FD-4C73-90B3-1C9F9EF69079}" srcOrd="4" destOrd="0" presId="urn:microsoft.com/office/officeart/2008/layout/AlternatingHexagons"/>
    <dgm:cxn modelId="{AF76E27B-97F0-4FB6-9910-E0F9DF07681B}" type="presParOf" srcId="{53E33715-A434-4A62-A84F-04C4C1F14E3A}" destId="{32A9DE54-9160-415C-98CB-A869544AD113}" srcOrd="3" destOrd="0" presId="urn:microsoft.com/office/officeart/2008/layout/AlternatingHexagons"/>
    <dgm:cxn modelId="{6C399DE3-47EC-4B6D-BCBC-65EE5CF1477A}" type="presParOf" srcId="{53E33715-A434-4A62-A84F-04C4C1F14E3A}" destId="{F8589D56-8809-4DEC-A367-C7146C8D5A67}" srcOrd="4" destOrd="0" presId="urn:microsoft.com/office/officeart/2008/layout/AlternatingHexagons"/>
    <dgm:cxn modelId="{BAFD1B18-ED08-468A-8736-709F5D9E5E02}" type="presParOf" srcId="{F8589D56-8809-4DEC-A367-C7146C8D5A67}" destId="{548F44AB-1AC7-414B-8FBB-82FB9D3F119D}" srcOrd="0" destOrd="0" presId="urn:microsoft.com/office/officeart/2008/layout/AlternatingHexagons"/>
    <dgm:cxn modelId="{B12243E3-A613-47DA-8DF1-D56C48849CC6}" type="presParOf" srcId="{F8589D56-8809-4DEC-A367-C7146C8D5A67}" destId="{5CE78588-1371-498E-8D4C-0794BE258856}" srcOrd="1" destOrd="0" presId="urn:microsoft.com/office/officeart/2008/layout/AlternatingHexagons"/>
    <dgm:cxn modelId="{A9583BE6-AE33-4AC2-B1F9-674C356AF519}" type="presParOf" srcId="{F8589D56-8809-4DEC-A367-C7146C8D5A67}" destId="{BF265CE9-9307-4C97-947C-09E43E705E5B}" srcOrd="2" destOrd="0" presId="urn:microsoft.com/office/officeart/2008/layout/AlternatingHexagons"/>
    <dgm:cxn modelId="{EC5454E9-1368-48D4-B6E0-471D2803C736}" type="presParOf" srcId="{F8589D56-8809-4DEC-A367-C7146C8D5A67}" destId="{D4EFA471-954D-4A69-BEB8-30F3DC060C8C}" srcOrd="3" destOrd="0" presId="urn:microsoft.com/office/officeart/2008/layout/AlternatingHexagons"/>
    <dgm:cxn modelId="{01FE3576-2D62-46CB-ACEE-4676196FC515}" type="presParOf" srcId="{F8589D56-8809-4DEC-A367-C7146C8D5A67}" destId="{8B073EAB-10E6-4CB9-8E69-EBDD57E2D5A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B496E-2E45-4048-9F41-A5D564BA0E11}" type="doc">
      <dgm:prSet loTypeId="urn:microsoft.com/office/officeart/2005/8/layout/funnel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ECEA04-AE78-4273-86F6-6B34D836453E}">
      <dgm:prSet phldrT="[Text]" custT="1"/>
      <dgm:spPr/>
      <dgm:t>
        <a:bodyPr/>
        <a:lstStyle/>
        <a:p>
          <a:r>
            <a:rPr lang="en-IN" sz="1600" b="0" dirty="0" smtClean="0"/>
            <a:t>Common Platform</a:t>
          </a:r>
          <a:endParaRPr lang="en-IN" sz="1600" b="0" dirty="0"/>
        </a:p>
      </dgm:t>
    </dgm:pt>
    <dgm:pt modelId="{875EAC86-09B2-4832-8A74-57E23BAEE206}" type="parTrans" cxnId="{9233D3E9-7291-4129-83E3-6A319002F7C1}">
      <dgm:prSet/>
      <dgm:spPr/>
      <dgm:t>
        <a:bodyPr/>
        <a:lstStyle/>
        <a:p>
          <a:endParaRPr lang="en-IN"/>
        </a:p>
      </dgm:t>
    </dgm:pt>
    <dgm:pt modelId="{A5DA2A26-E2B1-4947-8D66-39C876C442D2}" type="sibTrans" cxnId="{9233D3E9-7291-4129-83E3-6A319002F7C1}">
      <dgm:prSet/>
      <dgm:spPr/>
      <dgm:t>
        <a:bodyPr/>
        <a:lstStyle/>
        <a:p>
          <a:endParaRPr lang="en-IN"/>
        </a:p>
      </dgm:t>
    </dgm:pt>
    <dgm:pt modelId="{EDED8B23-AD9D-4E24-BE1C-271135FCCAFE}">
      <dgm:prSet phldrT="[Text]" custT="1"/>
      <dgm:spPr/>
      <dgm:t>
        <a:bodyPr/>
        <a:lstStyle/>
        <a:p>
          <a:r>
            <a:rPr lang="en-IN" sz="1600" b="0" dirty="0" smtClean="0"/>
            <a:t>Price Discovery</a:t>
          </a:r>
          <a:endParaRPr lang="en-IN" sz="1600" b="0" dirty="0"/>
        </a:p>
      </dgm:t>
    </dgm:pt>
    <dgm:pt modelId="{F473D68A-2025-444F-B88C-20D1676C1A71}" type="parTrans" cxnId="{5E35DE1C-DE93-4F24-A286-B4E7B672E405}">
      <dgm:prSet/>
      <dgm:spPr/>
      <dgm:t>
        <a:bodyPr/>
        <a:lstStyle/>
        <a:p>
          <a:endParaRPr lang="en-IN"/>
        </a:p>
      </dgm:t>
    </dgm:pt>
    <dgm:pt modelId="{6925A16C-57EE-4BFE-BC5D-B204ED7C8290}" type="sibTrans" cxnId="{5E35DE1C-DE93-4F24-A286-B4E7B672E405}">
      <dgm:prSet/>
      <dgm:spPr/>
      <dgm:t>
        <a:bodyPr/>
        <a:lstStyle/>
        <a:p>
          <a:endParaRPr lang="en-IN"/>
        </a:p>
      </dgm:t>
    </dgm:pt>
    <dgm:pt modelId="{6484B1BB-CEE0-43DE-8300-6F9F8298E1DC}">
      <dgm:prSet phldrT="[Text]" custT="1"/>
      <dgm:spPr/>
      <dgm:t>
        <a:bodyPr/>
        <a:lstStyle/>
        <a:p>
          <a:r>
            <a:rPr lang="en-IN" sz="1400" b="0" dirty="0" smtClean="0"/>
            <a:t>Economics calculator</a:t>
          </a:r>
          <a:endParaRPr lang="en-IN" sz="1400" b="0" dirty="0"/>
        </a:p>
      </dgm:t>
    </dgm:pt>
    <dgm:pt modelId="{7A77E334-310C-4869-8A08-49D3114E6E17}" type="parTrans" cxnId="{D7471547-F344-44AF-9FDC-B94F9FF845FA}">
      <dgm:prSet/>
      <dgm:spPr/>
      <dgm:t>
        <a:bodyPr/>
        <a:lstStyle/>
        <a:p>
          <a:endParaRPr lang="en-IN"/>
        </a:p>
      </dgm:t>
    </dgm:pt>
    <dgm:pt modelId="{1B658C53-6A76-47EA-9A37-18C22AA1BE43}" type="sibTrans" cxnId="{D7471547-F344-44AF-9FDC-B94F9FF845FA}">
      <dgm:prSet/>
      <dgm:spPr/>
      <dgm:t>
        <a:bodyPr/>
        <a:lstStyle/>
        <a:p>
          <a:endParaRPr lang="en-IN"/>
        </a:p>
      </dgm:t>
    </dgm:pt>
    <dgm:pt modelId="{3AEEFA5A-2787-40B5-BB8B-4547B60D55CF}">
      <dgm:prSet phldrT="[Text]" phldr="1"/>
      <dgm:spPr/>
      <dgm:t>
        <a:bodyPr/>
        <a:lstStyle/>
        <a:p>
          <a:endParaRPr lang="en-IN" sz="2000" b="0"/>
        </a:p>
      </dgm:t>
    </dgm:pt>
    <dgm:pt modelId="{71B7D972-4B66-44AD-B78A-4DF00F55F909}" type="parTrans" cxnId="{65F29EDE-2BA4-45C1-9261-55C86AD25D50}">
      <dgm:prSet/>
      <dgm:spPr/>
      <dgm:t>
        <a:bodyPr/>
        <a:lstStyle/>
        <a:p>
          <a:endParaRPr lang="en-IN"/>
        </a:p>
      </dgm:t>
    </dgm:pt>
    <dgm:pt modelId="{E7E97033-11FD-4A4C-9440-B0618230485C}" type="sibTrans" cxnId="{65F29EDE-2BA4-45C1-9261-55C86AD25D50}">
      <dgm:prSet/>
      <dgm:spPr/>
      <dgm:t>
        <a:bodyPr/>
        <a:lstStyle/>
        <a:p>
          <a:endParaRPr lang="en-IN"/>
        </a:p>
      </dgm:t>
    </dgm:pt>
    <dgm:pt modelId="{87E865DD-D51D-4133-BB15-78B74B53821E}">
      <dgm:prSet phldrT="[Text]" phldr="1"/>
      <dgm:spPr/>
      <dgm:t>
        <a:bodyPr/>
        <a:lstStyle/>
        <a:p>
          <a:endParaRPr lang="en-IN" sz="2000" b="0" dirty="0"/>
        </a:p>
      </dgm:t>
    </dgm:pt>
    <dgm:pt modelId="{77BE7ADC-C008-470F-A5E7-672F19204C54}" type="parTrans" cxnId="{DCA0C142-E0D8-4F7A-AAA8-9763E704081D}">
      <dgm:prSet/>
      <dgm:spPr/>
      <dgm:t>
        <a:bodyPr/>
        <a:lstStyle/>
        <a:p>
          <a:endParaRPr lang="en-IN"/>
        </a:p>
      </dgm:t>
    </dgm:pt>
    <dgm:pt modelId="{54B6E267-C090-4D15-B7E0-C535BAF133FF}" type="sibTrans" cxnId="{DCA0C142-E0D8-4F7A-AAA8-9763E704081D}">
      <dgm:prSet/>
      <dgm:spPr/>
      <dgm:t>
        <a:bodyPr/>
        <a:lstStyle/>
        <a:p>
          <a:endParaRPr lang="en-IN"/>
        </a:p>
      </dgm:t>
    </dgm:pt>
    <dgm:pt modelId="{3686F1E0-EB4B-4403-94A4-8DD7B5858392}">
      <dgm:prSet phldrT="[Text]" phldr="1"/>
      <dgm:spPr/>
      <dgm:t>
        <a:bodyPr/>
        <a:lstStyle/>
        <a:p>
          <a:endParaRPr lang="en-IN" sz="2000" b="0" dirty="0"/>
        </a:p>
      </dgm:t>
    </dgm:pt>
    <dgm:pt modelId="{093AF757-9B35-4127-9026-CEA39CC469CF}" type="parTrans" cxnId="{5DEB12EA-87EA-4901-BCD7-58D80B7004A7}">
      <dgm:prSet/>
      <dgm:spPr/>
      <dgm:t>
        <a:bodyPr/>
        <a:lstStyle/>
        <a:p>
          <a:endParaRPr lang="en-IN"/>
        </a:p>
      </dgm:t>
    </dgm:pt>
    <dgm:pt modelId="{0FD60B8D-3721-41EA-A617-9F89A5985A51}" type="sibTrans" cxnId="{5DEB12EA-87EA-4901-BCD7-58D80B7004A7}">
      <dgm:prSet/>
      <dgm:spPr/>
      <dgm:t>
        <a:bodyPr/>
        <a:lstStyle/>
        <a:p>
          <a:endParaRPr lang="en-IN"/>
        </a:p>
      </dgm:t>
    </dgm:pt>
    <dgm:pt modelId="{4726196A-122F-4872-B3CB-5BC8318D9962}">
      <dgm:prSet/>
      <dgm:spPr/>
      <dgm:t>
        <a:bodyPr/>
        <a:lstStyle/>
        <a:p>
          <a:endParaRPr lang="en-IN" sz="2000" b="0"/>
        </a:p>
      </dgm:t>
    </dgm:pt>
    <dgm:pt modelId="{CAB4A208-8747-447A-946B-502D9E1880E5}" type="parTrans" cxnId="{967F0E16-B3D6-4F53-8D03-BAFBA99ED3AC}">
      <dgm:prSet/>
      <dgm:spPr/>
      <dgm:t>
        <a:bodyPr/>
        <a:lstStyle/>
        <a:p>
          <a:endParaRPr lang="en-IN"/>
        </a:p>
      </dgm:t>
    </dgm:pt>
    <dgm:pt modelId="{B92C8B9A-B6B4-4922-9CD7-BA1080128600}" type="sibTrans" cxnId="{967F0E16-B3D6-4F53-8D03-BAFBA99ED3AC}">
      <dgm:prSet/>
      <dgm:spPr/>
      <dgm:t>
        <a:bodyPr/>
        <a:lstStyle/>
        <a:p>
          <a:endParaRPr lang="en-IN"/>
        </a:p>
      </dgm:t>
    </dgm:pt>
    <dgm:pt modelId="{B0674943-0EEF-44E9-831D-511A7D835AF4}">
      <dgm:prSet/>
      <dgm:spPr/>
      <dgm:t>
        <a:bodyPr/>
        <a:lstStyle/>
        <a:p>
          <a:endParaRPr lang="en-IN" sz="2000" b="0"/>
        </a:p>
      </dgm:t>
    </dgm:pt>
    <dgm:pt modelId="{E82955DD-EFDA-4298-B051-13CC6D229C61}" type="parTrans" cxnId="{65EC98FD-F85D-45C8-BE5A-18E4BAE085A2}">
      <dgm:prSet/>
      <dgm:spPr/>
      <dgm:t>
        <a:bodyPr/>
        <a:lstStyle/>
        <a:p>
          <a:endParaRPr lang="en-IN"/>
        </a:p>
      </dgm:t>
    </dgm:pt>
    <dgm:pt modelId="{593B831D-F60F-4806-8491-AF6EF6ECF05B}" type="sibTrans" cxnId="{65EC98FD-F85D-45C8-BE5A-18E4BAE085A2}">
      <dgm:prSet/>
      <dgm:spPr/>
      <dgm:t>
        <a:bodyPr/>
        <a:lstStyle/>
        <a:p>
          <a:endParaRPr lang="en-IN"/>
        </a:p>
      </dgm:t>
    </dgm:pt>
    <dgm:pt modelId="{EC3C2126-F68B-47BA-8E37-4BF1AED3ECD5}">
      <dgm:prSet phldrT="[Text]" phldr="1"/>
      <dgm:spPr/>
      <dgm:t>
        <a:bodyPr/>
        <a:lstStyle/>
        <a:p>
          <a:endParaRPr lang="en-IN" sz="2000" b="0" dirty="0"/>
        </a:p>
      </dgm:t>
    </dgm:pt>
    <dgm:pt modelId="{5E77A83B-0C4E-462B-A029-371FA4AAAB90}" type="parTrans" cxnId="{1BCD6E10-8E3B-454B-AC05-CA52B7D00390}">
      <dgm:prSet/>
      <dgm:spPr/>
      <dgm:t>
        <a:bodyPr/>
        <a:lstStyle/>
        <a:p>
          <a:endParaRPr lang="en-IN"/>
        </a:p>
      </dgm:t>
    </dgm:pt>
    <dgm:pt modelId="{733D864B-A4FE-41AE-8D52-58D97C8A6185}" type="sibTrans" cxnId="{1BCD6E10-8E3B-454B-AC05-CA52B7D00390}">
      <dgm:prSet/>
      <dgm:spPr/>
      <dgm:t>
        <a:bodyPr/>
        <a:lstStyle/>
        <a:p>
          <a:endParaRPr lang="en-IN"/>
        </a:p>
      </dgm:t>
    </dgm:pt>
    <dgm:pt modelId="{0A011929-C6AB-4987-9924-AB5D210EE96E}">
      <dgm:prSet phldrT="[Text]" custT="1"/>
      <dgm:spPr/>
      <dgm:t>
        <a:bodyPr/>
        <a:lstStyle/>
        <a:p>
          <a:endParaRPr lang="en-IN" sz="3600" b="0" dirty="0"/>
        </a:p>
      </dgm:t>
    </dgm:pt>
    <dgm:pt modelId="{859F2537-AE71-433F-A190-654471DC64C5}" type="parTrans" cxnId="{EB327B11-47D6-45AD-9526-BC32D59E1A32}">
      <dgm:prSet/>
      <dgm:spPr/>
      <dgm:t>
        <a:bodyPr/>
        <a:lstStyle/>
        <a:p>
          <a:endParaRPr lang="en-IN"/>
        </a:p>
      </dgm:t>
    </dgm:pt>
    <dgm:pt modelId="{FC605F2D-8C36-4A13-A22C-A42683B4302C}" type="sibTrans" cxnId="{EB327B11-47D6-45AD-9526-BC32D59E1A32}">
      <dgm:prSet/>
      <dgm:spPr/>
      <dgm:t>
        <a:bodyPr/>
        <a:lstStyle/>
        <a:p>
          <a:endParaRPr lang="en-IN"/>
        </a:p>
      </dgm:t>
    </dgm:pt>
    <dgm:pt modelId="{C6227413-2BEC-426B-9AB2-2914BAF6BF7F}" type="pres">
      <dgm:prSet presAssocID="{899B496E-2E45-4048-9F41-A5D564BA0E1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A415612-9FC6-4DBC-AA20-4B2654DEBC9C}" type="pres">
      <dgm:prSet presAssocID="{899B496E-2E45-4048-9F41-A5D564BA0E11}" presName="ellipse" presStyleLbl="trBgShp" presStyleIdx="0" presStyleCnt="1" custAng="10800000" custFlipVert="1" custScaleX="29941" custScaleY="46082" custLinFactY="100000" custLinFactNeighborX="-3914" custLinFactNeighborY="177343"/>
      <dgm:spPr/>
    </dgm:pt>
    <dgm:pt modelId="{89578428-97EA-491A-8339-958B553DC7DA}" type="pres">
      <dgm:prSet presAssocID="{899B496E-2E45-4048-9F41-A5D564BA0E11}" presName="arrow1" presStyleLbl="fgShp" presStyleIdx="0" presStyleCnt="1" custLinFactNeighborX="-21389" custLinFactNeighborY="62500"/>
      <dgm:spPr/>
    </dgm:pt>
    <dgm:pt modelId="{3FADCA68-27F6-46B7-B69D-2818AEB993B7}" type="pres">
      <dgm:prSet presAssocID="{899B496E-2E45-4048-9F41-A5D564BA0E11}" presName="rectangle" presStyleLbl="revTx" presStyleIdx="0" presStyleCnt="1" custLinFactY="26667" custLinFactNeighborX="-5450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C1BC23-A7CD-43D7-AF83-CEA9E7C78AD1}" type="pres">
      <dgm:prSet presAssocID="{EDED8B23-AD9D-4E24-BE1C-271135FCCAFE}" presName="item1" presStyleLbl="node1" presStyleIdx="0" presStyleCnt="3" custScaleX="68387" custScaleY="63659" custLinFactNeighborX="-22222" custLinFactNeighborY="7456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D57EDC-7DF5-42A7-BF84-45B01222C2FA}" type="pres">
      <dgm:prSet presAssocID="{6484B1BB-CEE0-43DE-8300-6F9F8298E1DC}" presName="item2" presStyleLbl="node1" presStyleIdx="1" presStyleCnt="3" custScaleX="96543" custScaleY="89688" custLinFactNeighborX="13" custLinFactNeighborY="7643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06C31E-7027-4BED-86A0-01EB5F8ADF63}" type="pres">
      <dgm:prSet presAssocID="{0A011929-C6AB-4987-9924-AB5D210EE96E}" presName="item3" presStyleLbl="node1" presStyleIdx="2" presStyleCnt="3" custScaleX="83563" custScaleY="78849" custLinFactY="9449" custLinFactNeighborX="-10195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3D65A8-59E5-44A3-A9D8-1AB9D257736B}" type="pres">
      <dgm:prSet presAssocID="{899B496E-2E45-4048-9F41-A5D564BA0E11}" presName="funnel" presStyleLbl="trAlignAcc1" presStyleIdx="0" presStyleCnt="1" custLinFactNeighborX="-4123" custLinFactNeighborY="15491"/>
      <dgm:spPr/>
    </dgm:pt>
  </dgm:ptLst>
  <dgm:cxnLst>
    <dgm:cxn modelId="{D7471547-F344-44AF-9FDC-B94F9FF845FA}" srcId="{899B496E-2E45-4048-9F41-A5D564BA0E11}" destId="{6484B1BB-CEE0-43DE-8300-6F9F8298E1DC}" srcOrd="2" destOrd="0" parTransId="{7A77E334-310C-4869-8A08-49D3114E6E17}" sibTransId="{1B658C53-6A76-47EA-9A37-18C22AA1BE43}"/>
    <dgm:cxn modelId="{D92E948E-7FD3-40C8-96A0-6B3C45B3B457}" type="presOf" srcId="{FFECEA04-AE78-4273-86F6-6B34D836453E}" destId="{C306C31E-7027-4BED-86A0-01EB5F8ADF63}" srcOrd="0" destOrd="0" presId="urn:microsoft.com/office/officeart/2005/8/layout/funnel1"/>
    <dgm:cxn modelId="{5C3DA61E-625B-4123-881B-8A7D6AF27CC4}" type="presOf" srcId="{6484B1BB-CEE0-43DE-8300-6F9F8298E1DC}" destId="{C0C1BC23-A7CD-43D7-AF83-CEA9E7C78AD1}" srcOrd="0" destOrd="0" presId="urn:microsoft.com/office/officeart/2005/8/layout/funnel1"/>
    <dgm:cxn modelId="{41EF568E-52E5-4BF4-ACB7-884329AB195F}" type="presOf" srcId="{EDED8B23-AD9D-4E24-BE1C-271135FCCAFE}" destId="{01D57EDC-7DF5-42A7-BF84-45B01222C2FA}" srcOrd="0" destOrd="0" presId="urn:microsoft.com/office/officeart/2005/8/layout/funnel1"/>
    <dgm:cxn modelId="{9233D3E9-7291-4129-83E3-6A319002F7C1}" srcId="{899B496E-2E45-4048-9F41-A5D564BA0E11}" destId="{FFECEA04-AE78-4273-86F6-6B34D836453E}" srcOrd="0" destOrd="0" parTransId="{875EAC86-09B2-4832-8A74-57E23BAEE206}" sibTransId="{A5DA2A26-E2B1-4947-8D66-39C876C442D2}"/>
    <dgm:cxn modelId="{5DEB12EA-87EA-4901-BCD7-58D80B7004A7}" srcId="{899B496E-2E45-4048-9F41-A5D564BA0E11}" destId="{3686F1E0-EB4B-4403-94A4-8DD7B5858392}" srcOrd="6" destOrd="0" parTransId="{093AF757-9B35-4127-9026-CEA39CC469CF}" sibTransId="{0FD60B8D-3721-41EA-A617-9F89A5985A51}"/>
    <dgm:cxn modelId="{65EC98FD-F85D-45C8-BE5A-18E4BAE085A2}" srcId="{899B496E-2E45-4048-9F41-A5D564BA0E11}" destId="{B0674943-0EEF-44E9-831D-511A7D835AF4}" srcOrd="8" destOrd="0" parTransId="{E82955DD-EFDA-4298-B051-13CC6D229C61}" sibTransId="{593B831D-F60F-4806-8491-AF6EF6ECF05B}"/>
    <dgm:cxn modelId="{EB327B11-47D6-45AD-9526-BC32D59E1A32}" srcId="{899B496E-2E45-4048-9F41-A5D564BA0E11}" destId="{0A011929-C6AB-4987-9924-AB5D210EE96E}" srcOrd="3" destOrd="0" parTransId="{859F2537-AE71-433F-A190-654471DC64C5}" sibTransId="{FC605F2D-8C36-4A13-A22C-A42683B4302C}"/>
    <dgm:cxn modelId="{030145D2-3B03-4CF8-ABD7-A592D2F80DD0}" type="presOf" srcId="{0A011929-C6AB-4987-9924-AB5D210EE96E}" destId="{3FADCA68-27F6-46B7-B69D-2818AEB993B7}" srcOrd="0" destOrd="0" presId="urn:microsoft.com/office/officeart/2005/8/layout/funnel1"/>
    <dgm:cxn modelId="{1BCD6E10-8E3B-454B-AC05-CA52B7D00390}" srcId="{899B496E-2E45-4048-9F41-A5D564BA0E11}" destId="{EC3C2126-F68B-47BA-8E37-4BF1AED3ECD5}" srcOrd="9" destOrd="0" parTransId="{5E77A83B-0C4E-462B-A029-371FA4AAAB90}" sibTransId="{733D864B-A4FE-41AE-8D52-58D97C8A6185}"/>
    <dgm:cxn modelId="{B150B312-3A2D-4256-8571-EB96FFDAABD5}" type="presOf" srcId="{899B496E-2E45-4048-9F41-A5D564BA0E11}" destId="{C6227413-2BEC-426B-9AB2-2914BAF6BF7F}" srcOrd="0" destOrd="0" presId="urn:microsoft.com/office/officeart/2005/8/layout/funnel1"/>
    <dgm:cxn modelId="{5E35DE1C-DE93-4F24-A286-B4E7B672E405}" srcId="{899B496E-2E45-4048-9F41-A5D564BA0E11}" destId="{EDED8B23-AD9D-4E24-BE1C-271135FCCAFE}" srcOrd="1" destOrd="0" parTransId="{F473D68A-2025-444F-B88C-20D1676C1A71}" sibTransId="{6925A16C-57EE-4BFE-BC5D-B204ED7C8290}"/>
    <dgm:cxn modelId="{967F0E16-B3D6-4F53-8D03-BAFBA99ED3AC}" srcId="{899B496E-2E45-4048-9F41-A5D564BA0E11}" destId="{4726196A-122F-4872-B3CB-5BC8318D9962}" srcOrd="7" destOrd="0" parTransId="{CAB4A208-8747-447A-946B-502D9E1880E5}" sibTransId="{B92C8B9A-B6B4-4922-9CD7-BA1080128600}"/>
    <dgm:cxn modelId="{DCA0C142-E0D8-4F7A-AAA8-9763E704081D}" srcId="{899B496E-2E45-4048-9F41-A5D564BA0E11}" destId="{87E865DD-D51D-4133-BB15-78B74B53821E}" srcOrd="5" destOrd="0" parTransId="{77BE7ADC-C008-470F-A5E7-672F19204C54}" sibTransId="{54B6E267-C090-4D15-B7E0-C535BAF133FF}"/>
    <dgm:cxn modelId="{65F29EDE-2BA4-45C1-9261-55C86AD25D50}" srcId="{899B496E-2E45-4048-9F41-A5D564BA0E11}" destId="{3AEEFA5A-2787-40B5-BB8B-4547B60D55CF}" srcOrd="4" destOrd="0" parTransId="{71B7D972-4B66-44AD-B78A-4DF00F55F909}" sibTransId="{E7E97033-11FD-4A4C-9440-B0618230485C}"/>
    <dgm:cxn modelId="{33D3B207-D282-4F7D-9E38-88989889E1F8}" type="presParOf" srcId="{C6227413-2BEC-426B-9AB2-2914BAF6BF7F}" destId="{DA415612-9FC6-4DBC-AA20-4B2654DEBC9C}" srcOrd="0" destOrd="0" presId="urn:microsoft.com/office/officeart/2005/8/layout/funnel1"/>
    <dgm:cxn modelId="{13768EF7-0F4F-480D-A40B-CC10EB40A98A}" type="presParOf" srcId="{C6227413-2BEC-426B-9AB2-2914BAF6BF7F}" destId="{89578428-97EA-491A-8339-958B553DC7DA}" srcOrd="1" destOrd="0" presId="urn:microsoft.com/office/officeart/2005/8/layout/funnel1"/>
    <dgm:cxn modelId="{7016FEAA-D06C-44B6-A5A7-87B83C7F950D}" type="presParOf" srcId="{C6227413-2BEC-426B-9AB2-2914BAF6BF7F}" destId="{3FADCA68-27F6-46B7-B69D-2818AEB993B7}" srcOrd="2" destOrd="0" presId="urn:microsoft.com/office/officeart/2005/8/layout/funnel1"/>
    <dgm:cxn modelId="{64727D85-08B0-4025-A80C-5D5EF3817873}" type="presParOf" srcId="{C6227413-2BEC-426B-9AB2-2914BAF6BF7F}" destId="{C0C1BC23-A7CD-43D7-AF83-CEA9E7C78AD1}" srcOrd="3" destOrd="0" presId="urn:microsoft.com/office/officeart/2005/8/layout/funnel1"/>
    <dgm:cxn modelId="{2FD88F53-BA2A-48EF-9F81-B01BE968BB89}" type="presParOf" srcId="{C6227413-2BEC-426B-9AB2-2914BAF6BF7F}" destId="{01D57EDC-7DF5-42A7-BF84-45B01222C2FA}" srcOrd="4" destOrd="0" presId="urn:microsoft.com/office/officeart/2005/8/layout/funnel1"/>
    <dgm:cxn modelId="{F7A6AFF0-EC7F-42B7-B05B-9AEB7E423A7C}" type="presParOf" srcId="{C6227413-2BEC-426B-9AB2-2914BAF6BF7F}" destId="{C306C31E-7027-4BED-86A0-01EB5F8ADF63}" srcOrd="5" destOrd="0" presId="urn:microsoft.com/office/officeart/2005/8/layout/funnel1"/>
    <dgm:cxn modelId="{5609A827-C5EC-4BE0-B554-D215D895DF60}" type="presParOf" srcId="{C6227413-2BEC-426B-9AB2-2914BAF6BF7F}" destId="{C73D65A8-59E5-44A3-A9D8-1AB9D257736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88F8FD-0C66-4D0C-957E-85E7DF68C77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D97BE6-3FAE-42C8-8EF5-A9FD007FBB9C}">
      <dgm:prSet phldrT="[Text]" custT="1"/>
      <dgm:spPr/>
      <dgm:t>
        <a:bodyPr/>
        <a:lstStyle/>
        <a:p>
          <a:r>
            <a:rPr lang="en-US" sz="2000" dirty="0" smtClean="0"/>
            <a:t>Business/</a:t>
          </a:r>
        </a:p>
        <a:p>
          <a:r>
            <a:rPr lang="en-US" sz="2000" dirty="0" smtClean="0"/>
            <a:t>Revenue model</a:t>
          </a:r>
          <a:endParaRPr lang="en-US" sz="2000" dirty="0"/>
        </a:p>
      </dgm:t>
    </dgm:pt>
    <dgm:pt modelId="{E0FDF81D-8B92-465D-9CAB-48D7966A7F6A}" type="parTrans" cxnId="{70C753A7-B8ED-40C6-AED4-69EABF457607}">
      <dgm:prSet/>
      <dgm:spPr/>
      <dgm:t>
        <a:bodyPr/>
        <a:lstStyle/>
        <a:p>
          <a:endParaRPr lang="en-US"/>
        </a:p>
      </dgm:t>
    </dgm:pt>
    <dgm:pt modelId="{5F9BD85E-3CFB-4B9E-BD52-21621C73C459}" type="sibTrans" cxnId="{70C753A7-B8ED-40C6-AED4-69EABF457607}">
      <dgm:prSet/>
      <dgm:spPr/>
      <dgm:t>
        <a:bodyPr/>
        <a:lstStyle/>
        <a:p>
          <a:endParaRPr lang="en-US"/>
        </a:p>
      </dgm:t>
    </dgm:pt>
    <dgm:pt modelId="{AD5564C7-4599-4DB9-AE02-3A628C7E9802}">
      <dgm:prSet phldrT="[Text]"/>
      <dgm:spPr/>
      <dgm:t>
        <a:bodyPr/>
        <a:lstStyle/>
        <a:p>
          <a:r>
            <a:rPr lang="en-US" dirty="0" smtClean="0"/>
            <a:t>E-trading</a:t>
          </a:r>
          <a:endParaRPr lang="en-US" dirty="0"/>
        </a:p>
      </dgm:t>
    </dgm:pt>
    <dgm:pt modelId="{38EE675C-D005-4EFB-A12A-D14850D4F593}" type="parTrans" cxnId="{E55E9474-6E60-426D-B3B3-B35D20C12C12}">
      <dgm:prSet/>
      <dgm:spPr/>
      <dgm:t>
        <a:bodyPr/>
        <a:lstStyle/>
        <a:p>
          <a:endParaRPr lang="en-US"/>
        </a:p>
      </dgm:t>
    </dgm:pt>
    <dgm:pt modelId="{9F207BDB-BB9E-49FF-A342-0B70D3773B7B}" type="sibTrans" cxnId="{E55E9474-6E60-426D-B3B3-B35D20C12C12}">
      <dgm:prSet/>
      <dgm:spPr/>
      <dgm:t>
        <a:bodyPr/>
        <a:lstStyle/>
        <a:p>
          <a:endParaRPr lang="en-US"/>
        </a:p>
      </dgm:t>
    </dgm:pt>
    <dgm:pt modelId="{6EA45507-66F9-4913-B6C9-346C61E4C536}">
      <dgm:prSet phldrT="[Text]"/>
      <dgm:spPr/>
      <dgm:t>
        <a:bodyPr/>
        <a:lstStyle/>
        <a:p>
          <a:r>
            <a:rPr lang="en-US" dirty="0" smtClean="0"/>
            <a:t>In-app purchases</a:t>
          </a:r>
          <a:endParaRPr lang="en-US" dirty="0"/>
        </a:p>
      </dgm:t>
    </dgm:pt>
    <dgm:pt modelId="{42BBD26D-B235-4DF0-93AD-531E65862031}" type="parTrans" cxnId="{EAE36554-BC73-48A7-A595-EA432D8D5D0B}">
      <dgm:prSet/>
      <dgm:spPr/>
      <dgm:t>
        <a:bodyPr/>
        <a:lstStyle/>
        <a:p>
          <a:endParaRPr lang="en-US"/>
        </a:p>
      </dgm:t>
    </dgm:pt>
    <dgm:pt modelId="{91F8C6DF-BCC6-4B7F-BEF6-3F6A8E7039A0}" type="sibTrans" cxnId="{EAE36554-BC73-48A7-A595-EA432D8D5D0B}">
      <dgm:prSet/>
      <dgm:spPr/>
      <dgm:t>
        <a:bodyPr/>
        <a:lstStyle/>
        <a:p>
          <a:endParaRPr lang="en-US"/>
        </a:p>
      </dgm:t>
    </dgm:pt>
    <dgm:pt modelId="{6232D4A3-FAEA-431E-B7BF-77492843FAE3}">
      <dgm:prSet phldrT="[Text]"/>
      <dgm:spPr/>
      <dgm:t>
        <a:bodyPr/>
        <a:lstStyle/>
        <a:p>
          <a:r>
            <a:rPr lang="en-US" dirty="0" smtClean="0"/>
            <a:t>In-app advertising</a:t>
          </a:r>
          <a:endParaRPr lang="en-US" dirty="0"/>
        </a:p>
      </dgm:t>
    </dgm:pt>
    <dgm:pt modelId="{AB35ECD3-BEAB-4775-A89B-5CC05C307CA8}" type="parTrans" cxnId="{DF66A102-D0BF-4014-859A-897EF66DE865}">
      <dgm:prSet/>
      <dgm:spPr/>
      <dgm:t>
        <a:bodyPr/>
        <a:lstStyle/>
        <a:p>
          <a:endParaRPr lang="en-US"/>
        </a:p>
      </dgm:t>
    </dgm:pt>
    <dgm:pt modelId="{8CDB6E29-7963-473B-9DE0-C58ADF5C1702}" type="sibTrans" cxnId="{DF66A102-D0BF-4014-859A-897EF66DE865}">
      <dgm:prSet/>
      <dgm:spPr/>
      <dgm:t>
        <a:bodyPr/>
        <a:lstStyle/>
        <a:p>
          <a:endParaRPr lang="en-US"/>
        </a:p>
      </dgm:t>
    </dgm:pt>
    <dgm:pt modelId="{344FA6CE-0857-4171-A3EE-A9BB4A950F14}">
      <dgm:prSet phldrT="[Text]" custScaleX="73419" custScaleY="51500" custRadScaleRad="113663" custRadScaleInc="-80679"/>
      <dgm:spPr/>
      <dgm:t>
        <a:bodyPr/>
        <a:lstStyle/>
        <a:p>
          <a:endParaRPr lang="en-US"/>
        </a:p>
      </dgm:t>
    </dgm:pt>
    <dgm:pt modelId="{7A7353CC-BB37-4344-8117-4056E1EBCD95}" type="parTrans" cxnId="{262A8FB9-DEE9-42C4-B8E5-84774F4C9C69}">
      <dgm:prSet custScaleX="81451" custScaleY="44088" custLinFactNeighborX="10860" custLinFactNeighborY="38690"/>
      <dgm:spPr/>
      <dgm:t>
        <a:bodyPr/>
        <a:lstStyle/>
        <a:p>
          <a:endParaRPr lang="en-US"/>
        </a:p>
      </dgm:t>
    </dgm:pt>
    <dgm:pt modelId="{CEF2C3AA-AB17-456E-A09E-4A60F70E88CB}" type="sibTrans" cxnId="{262A8FB9-DEE9-42C4-B8E5-84774F4C9C69}">
      <dgm:prSet/>
      <dgm:spPr/>
      <dgm:t>
        <a:bodyPr/>
        <a:lstStyle/>
        <a:p>
          <a:endParaRPr lang="en-US"/>
        </a:p>
      </dgm:t>
    </dgm:pt>
    <dgm:pt modelId="{1AC03A48-E14A-46DA-96CA-F0148735CA89}">
      <dgm:prSet/>
      <dgm:spPr/>
      <dgm:t>
        <a:bodyPr/>
        <a:lstStyle/>
        <a:p>
          <a:r>
            <a:rPr lang="en-US" dirty="0" smtClean="0"/>
            <a:t>Subscription</a:t>
          </a:r>
          <a:endParaRPr lang="en-US" dirty="0"/>
        </a:p>
      </dgm:t>
    </dgm:pt>
    <dgm:pt modelId="{AD18C258-6252-453C-ADE8-23B9E085132D}" type="parTrans" cxnId="{C39D15AB-C18A-483B-B6BB-EBC9820C78E2}">
      <dgm:prSet/>
      <dgm:spPr/>
      <dgm:t>
        <a:bodyPr/>
        <a:lstStyle/>
        <a:p>
          <a:endParaRPr lang="en-US"/>
        </a:p>
      </dgm:t>
    </dgm:pt>
    <dgm:pt modelId="{3F691C6D-17A1-4464-91AA-9146FA84C0F3}" type="sibTrans" cxnId="{C39D15AB-C18A-483B-B6BB-EBC9820C78E2}">
      <dgm:prSet/>
      <dgm:spPr/>
      <dgm:t>
        <a:bodyPr/>
        <a:lstStyle/>
        <a:p>
          <a:endParaRPr lang="en-US"/>
        </a:p>
      </dgm:t>
    </dgm:pt>
    <dgm:pt modelId="{67FCDF2C-C320-4A20-8408-668FBA883537}" type="pres">
      <dgm:prSet presAssocID="{8388F8FD-0C66-4D0C-957E-85E7DF68C77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CA1AD4-C643-4C06-A6F0-78F3A2DEB951}" type="pres">
      <dgm:prSet presAssocID="{94D97BE6-3FAE-42C8-8EF5-A9FD007FBB9C}" presName="centerShape" presStyleLbl="node0" presStyleIdx="0" presStyleCnt="1" custScaleY="91146" custLinFactNeighborX="1781" custLinFactNeighborY="-356"/>
      <dgm:spPr/>
      <dgm:t>
        <a:bodyPr/>
        <a:lstStyle/>
        <a:p>
          <a:endParaRPr lang="en-US"/>
        </a:p>
      </dgm:t>
    </dgm:pt>
    <dgm:pt modelId="{394D2896-E47F-48A8-A572-0E8D6183DB18}" type="pres">
      <dgm:prSet presAssocID="{38EE675C-D005-4EFB-A12A-D14850D4F593}" presName="parTrans" presStyleLbl="bgSibTrans2D1" presStyleIdx="0" presStyleCnt="4" custScaleX="84272" custScaleY="39301" custLinFactNeighborX="17127" custLinFactNeighborY="13655"/>
      <dgm:spPr/>
      <dgm:t>
        <a:bodyPr/>
        <a:lstStyle/>
        <a:p>
          <a:endParaRPr lang="en-US"/>
        </a:p>
      </dgm:t>
    </dgm:pt>
    <dgm:pt modelId="{C98242F9-4A7B-48D0-8EF0-06B44963A35E}" type="pres">
      <dgm:prSet presAssocID="{AD5564C7-4599-4DB9-AE02-3A628C7E9802}" presName="node" presStyleLbl="node1" presStyleIdx="0" presStyleCnt="4" custScaleX="74693" custScaleY="57292" custRadScaleRad="99872" custRadScaleInc="-16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CC89C-17B0-4B3A-84C5-1242283BB27E}" type="pres">
      <dgm:prSet presAssocID="{42BBD26D-B235-4DF0-93AD-531E65862031}" presName="parTrans" presStyleLbl="bgSibTrans2D1" presStyleIdx="1" presStyleCnt="4" custScaleX="81451" custScaleY="44088" custLinFactNeighborX="10860" custLinFactNeighborY="38690"/>
      <dgm:spPr/>
      <dgm:t>
        <a:bodyPr/>
        <a:lstStyle/>
        <a:p>
          <a:endParaRPr lang="en-US"/>
        </a:p>
      </dgm:t>
    </dgm:pt>
    <dgm:pt modelId="{3A3D127C-3E44-438E-ABE9-193D774754F6}" type="pres">
      <dgm:prSet presAssocID="{6EA45507-66F9-4913-B6C9-346C61E4C536}" presName="node" presStyleLbl="node1" presStyleIdx="1" presStyleCnt="4" custScaleX="108887" custScaleY="70803" custRadScaleRad="91017" custRadScaleInc="-236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7DE6C-1ED4-45C5-A890-9B159191563E}" type="pres">
      <dgm:prSet presAssocID="{AD18C258-6252-453C-ADE8-23B9E085132D}" presName="parTrans" presStyleLbl="bgSibTrans2D1" presStyleIdx="2" presStyleCnt="4" custScaleY="35764" custLinFactNeighborX="-3654" custLinFactNeighborY="11380"/>
      <dgm:spPr/>
      <dgm:t>
        <a:bodyPr/>
        <a:lstStyle/>
        <a:p>
          <a:endParaRPr lang="en-US"/>
        </a:p>
      </dgm:t>
    </dgm:pt>
    <dgm:pt modelId="{8FBCB1D5-0E90-487E-8700-18E96621959E}" type="pres">
      <dgm:prSet presAssocID="{1AC03A48-E14A-46DA-96CA-F0148735CA89}" presName="node" presStyleLbl="node1" presStyleIdx="2" presStyleCnt="4" custScaleX="106602" custScaleY="69341" custRadScaleRad="102583" custRadScaleInc="405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EDE49-C383-4EF4-9201-AA75E81AD474}" type="pres">
      <dgm:prSet presAssocID="{AB35ECD3-BEAB-4775-A89B-5CC05C307CA8}" presName="parTrans" presStyleLbl="bgSibTrans2D1" presStyleIdx="3" presStyleCnt="4" custScaleX="89542" custScaleY="35198" custLinFactNeighborX="-10117" custLinFactNeighborY="15931"/>
      <dgm:spPr/>
      <dgm:t>
        <a:bodyPr/>
        <a:lstStyle/>
        <a:p>
          <a:endParaRPr lang="en-US"/>
        </a:p>
      </dgm:t>
    </dgm:pt>
    <dgm:pt modelId="{753FF254-6FF5-4802-8D9C-24A013F769F3}" type="pres">
      <dgm:prSet presAssocID="{6232D4A3-FAEA-431E-B7BF-77492843FAE3}" presName="node" presStyleLbl="node1" presStyleIdx="3" presStyleCnt="4" custScaleX="70453" custScaleY="56552" custRadScaleRad="115007" custRadScaleInc="21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50379A-CA22-4BE6-9E68-22AEF1148E1E}" type="presOf" srcId="{AD5564C7-4599-4DB9-AE02-3A628C7E9802}" destId="{C98242F9-4A7B-48D0-8EF0-06B44963A35E}" srcOrd="0" destOrd="0" presId="urn:microsoft.com/office/officeart/2005/8/layout/radial4"/>
    <dgm:cxn modelId="{C39D15AB-C18A-483B-B6BB-EBC9820C78E2}" srcId="{94D97BE6-3FAE-42C8-8EF5-A9FD007FBB9C}" destId="{1AC03A48-E14A-46DA-96CA-F0148735CA89}" srcOrd="2" destOrd="0" parTransId="{AD18C258-6252-453C-ADE8-23B9E085132D}" sibTransId="{3F691C6D-17A1-4464-91AA-9146FA84C0F3}"/>
    <dgm:cxn modelId="{1B036752-D00E-4797-A13D-8095441C3300}" type="presOf" srcId="{AB35ECD3-BEAB-4775-A89B-5CC05C307CA8}" destId="{035EDE49-C383-4EF4-9201-AA75E81AD474}" srcOrd="0" destOrd="0" presId="urn:microsoft.com/office/officeart/2005/8/layout/radial4"/>
    <dgm:cxn modelId="{10AAE636-6BBA-485B-8D15-F9091D043DCF}" type="presOf" srcId="{94D97BE6-3FAE-42C8-8EF5-A9FD007FBB9C}" destId="{D6CA1AD4-C643-4C06-A6F0-78F3A2DEB951}" srcOrd="0" destOrd="0" presId="urn:microsoft.com/office/officeart/2005/8/layout/radial4"/>
    <dgm:cxn modelId="{ACFF052B-05D6-4AE7-B290-924BB1742901}" type="presOf" srcId="{8388F8FD-0C66-4D0C-957E-85E7DF68C774}" destId="{67FCDF2C-C320-4A20-8408-668FBA883537}" srcOrd="0" destOrd="0" presId="urn:microsoft.com/office/officeart/2005/8/layout/radial4"/>
    <dgm:cxn modelId="{6497C534-3754-4E7B-9254-D6E3025706E4}" type="presOf" srcId="{6232D4A3-FAEA-431E-B7BF-77492843FAE3}" destId="{753FF254-6FF5-4802-8D9C-24A013F769F3}" srcOrd="0" destOrd="0" presId="urn:microsoft.com/office/officeart/2005/8/layout/radial4"/>
    <dgm:cxn modelId="{9BA861B5-5D95-4EBC-B3C4-50BFA927F5E5}" type="presOf" srcId="{1AC03A48-E14A-46DA-96CA-F0148735CA89}" destId="{8FBCB1D5-0E90-487E-8700-18E96621959E}" srcOrd="0" destOrd="0" presId="urn:microsoft.com/office/officeart/2005/8/layout/radial4"/>
    <dgm:cxn modelId="{262A8FB9-DEE9-42C4-B8E5-84774F4C9C69}" srcId="{8388F8FD-0C66-4D0C-957E-85E7DF68C774}" destId="{344FA6CE-0857-4171-A3EE-A9BB4A950F14}" srcOrd="1" destOrd="0" parTransId="{7A7353CC-BB37-4344-8117-4056E1EBCD95}" sibTransId="{CEF2C3AA-AB17-456E-A09E-4A60F70E88CB}"/>
    <dgm:cxn modelId="{837B1ED0-F44F-4CC2-91B1-C15A7043C446}" type="presOf" srcId="{6EA45507-66F9-4913-B6C9-346C61E4C536}" destId="{3A3D127C-3E44-438E-ABE9-193D774754F6}" srcOrd="0" destOrd="0" presId="urn:microsoft.com/office/officeart/2005/8/layout/radial4"/>
    <dgm:cxn modelId="{DF66A102-D0BF-4014-859A-897EF66DE865}" srcId="{94D97BE6-3FAE-42C8-8EF5-A9FD007FBB9C}" destId="{6232D4A3-FAEA-431E-B7BF-77492843FAE3}" srcOrd="3" destOrd="0" parTransId="{AB35ECD3-BEAB-4775-A89B-5CC05C307CA8}" sibTransId="{8CDB6E29-7963-473B-9DE0-C58ADF5C1702}"/>
    <dgm:cxn modelId="{70C753A7-B8ED-40C6-AED4-69EABF457607}" srcId="{8388F8FD-0C66-4D0C-957E-85E7DF68C774}" destId="{94D97BE6-3FAE-42C8-8EF5-A9FD007FBB9C}" srcOrd="0" destOrd="0" parTransId="{E0FDF81D-8B92-465D-9CAB-48D7966A7F6A}" sibTransId="{5F9BD85E-3CFB-4B9E-BD52-21621C73C459}"/>
    <dgm:cxn modelId="{2D25EFF8-7DBD-41F6-9060-951A0E679ED8}" type="presOf" srcId="{AD18C258-6252-453C-ADE8-23B9E085132D}" destId="{7237DE6C-1ED4-45C5-A890-9B159191563E}" srcOrd="0" destOrd="0" presId="urn:microsoft.com/office/officeart/2005/8/layout/radial4"/>
    <dgm:cxn modelId="{CDACF7E7-2122-46D2-86F6-821158AE0C4F}" type="presOf" srcId="{38EE675C-D005-4EFB-A12A-D14850D4F593}" destId="{394D2896-E47F-48A8-A572-0E8D6183DB18}" srcOrd="0" destOrd="0" presId="urn:microsoft.com/office/officeart/2005/8/layout/radial4"/>
    <dgm:cxn modelId="{0EFE027C-8C93-43DA-928B-FFD52D66C060}" type="presOf" srcId="{42BBD26D-B235-4DF0-93AD-531E65862031}" destId="{A2ECC89C-17B0-4B3A-84C5-1242283BB27E}" srcOrd="0" destOrd="0" presId="urn:microsoft.com/office/officeart/2005/8/layout/radial4"/>
    <dgm:cxn modelId="{EAE36554-BC73-48A7-A595-EA432D8D5D0B}" srcId="{94D97BE6-3FAE-42C8-8EF5-A9FD007FBB9C}" destId="{6EA45507-66F9-4913-B6C9-346C61E4C536}" srcOrd="1" destOrd="0" parTransId="{42BBD26D-B235-4DF0-93AD-531E65862031}" sibTransId="{91F8C6DF-BCC6-4B7F-BEF6-3F6A8E7039A0}"/>
    <dgm:cxn modelId="{E55E9474-6E60-426D-B3B3-B35D20C12C12}" srcId="{94D97BE6-3FAE-42C8-8EF5-A9FD007FBB9C}" destId="{AD5564C7-4599-4DB9-AE02-3A628C7E9802}" srcOrd="0" destOrd="0" parTransId="{38EE675C-D005-4EFB-A12A-D14850D4F593}" sibTransId="{9F207BDB-BB9E-49FF-A342-0B70D3773B7B}"/>
    <dgm:cxn modelId="{E2C8EC5E-106A-45ED-BF9D-D27F94693E09}" type="presParOf" srcId="{67FCDF2C-C320-4A20-8408-668FBA883537}" destId="{D6CA1AD4-C643-4C06-A6F0-78F3A2DEB951}" srcOrd="0" destOrd="0" presId="urn:microsoft.com/office/officeart/2005/8/layout/radial4"/>
    <dgm:cxn modelId="{76A62691-55F3-467A-B8D0-BE22C6C95369}" type="presParOf" srcId="{67FCDF2C-C320-4A20-8408-668FBA883537}" destId="{394D2896-E47F-48A8-A572-0E8D6183DB18}" srcOrd="1" destOrd="0" presId="urn:microsoft.com/office/officeart/2005/8/layout/radial4"/>
    <dgm:cxn modelId="{B9DD4DBA-0287-4A24-A4B1-3A081DDD7F8E}" type="presParOf" srcId="{67FCDF2C-C320-4A20-8408-668FBA883537}" destId="{C98242F9-4A7B-48D0-8EF0-06B44963A35E}" srcOrd="2" destOrd="0" presId="urn:microsoft.com/office/officeart/2005/8/layout/radial4"/>
    <dgm:cxn modelId="{F88BD5F2-5D27-4663-A0B7-FF3D5E1093C1}" type="presParOf" srcId="{67FCDF2C-C320-4A20-8408-668FBA883537}" destId="{A2ECC89C-17B0-4B3A-84C5-1242283BB27E}" srcOrd="3" destOrd="0" presId="urn:microsoft.com/office/officeart/2005/8/layout/radial4"/>
    <dgm:cxn modelId="{92A68733-E2E6-4856-9AA0-0704FBE50149}" type="presParOf" srcId="{67FCDF2C-C320-4A20-8408-668FBA883537}" destId="{3A3D127C-3E44-438E-ABE9-193D774754F6}" srcOrd="4" destOrd="0" presId="urn:microsoft.com/office/officeart/2005/8/layout/radial4"/>
    <dgm:cxn modelId="{54E8014F-0F9F-4569-85D0-574E14C116B4}" type="presParOf" srcId="{67FCDF2C-C320-4A20-8408-668FBA883537}" destId="{7237DE6C-1ED4-45C5-A890-9B159191563E}" srcOrd="5" destOrd="0" presId="urn:microsoft.com/office/officeart/2005/8/layout/radial4"/>
    <dgm:cxn modelId="{AE5E7B22-28CE-4A1D-A389-A8D1EB1A5F39}" type="presParOf" srcId="{67FCDF2C-C320-4A20-8408-668FBA883537}" destId="{8FBCB1D5-0E90-487E-8700-18E96621959E}" srcOrd="6" destOrd="0" presId="urn:microsoft.com/office/officeart/2005/8/layout/radial4"/>
    <dgm:cxn modelId="{8202EE81-ABE2-48F4-B364-85D4C1E03BBC}" type="presParOf" srcId="{67FCDF2C-C320-4A20-8408-668FBA883537}" destId="{035EDE49-C383-4EF4-9201-AA75E81AD474}" srcOrd="7" destOrd="0" presId="urn:microsoft.com/office/officeart/2005/8/layout/radial4"/>
    <dgm:cxn modelId="{58D78A64-7A5D-4800-9CE5-ABF1A09FD0A7}" type="presParOf" srcId="{67FCDF2C-C320-4A20-8408-668FBA883537}" destId="{753FF254-6FF5-4802-8D9C-24A013F769F3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E491CC-DCE9-4A1F-96DE-92A105E78D3B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CFAE187-DFAF-4B8E-BA1A-6F8D40F5D959}">
      <dgm:prSet phldrT="[Text]" custT="1"/>
      <dgm:spPr/>
      <dgm:t>
        <a:bodyPr/>
        <a:lstStyle/>
        <a:p>
          <a:r>
            <a:rPr lang="en-IN" sz="2400" b="1" dirty="0" err="1" smtClean="0">
              <a:solidFill>
                <a:schemeClr val="bg1"/>
              </a:solidFill>
              <a:latin typeface="aakar" panose="02000600040000000000" pitchFamily="2" charset="0"/>
              <a:cs typeface="aakar" panose="02000600040000000000" pitchFamily="2" charset="0"/>
            </a:rPr>
            <a:t>Panchayat</a:t>
          </a:r>
          <a:endParaRPr lang="en-IN" sz="2400" b="1" dirty="0">
            <a:solidFill>
              <a:schemeClr val="bg1"/>
            </a:solidFill>
            <a:latin typeface="aakar" panose="02000600040000000000" pitchFamily="2" charset="0"/>
            <a:cs typeface="aakar" panose="02000600040000000000" pitchFamily="2" charset="0"/>
          </a:endParaRPr>
        </a:p>
      </dgm:t>
    </dgm:pt>
    <dgm:pt modelId="{8038C83A-178D-41CB-97C9-E0CC35A36162}" type="parTrans" cxnId="{A25DFA7D-71DA-40BD-A081-2C69C97B55C0}">
      <dgm:prSet/>
      <dgm:spPr/>
      <dgm:t>
        <a:bodyPr/>
        <a:lstStyle/>
        <a:p>
          <a:endParaRPr lang="en-IN"/>
        </a:p>
      </dgm:t>
    </dgm:pt>
    <dgm:pt modelId="{016730FE-002B-4D95-8616-E4BD53723515}" type="sibTrans" cxnId="{A25DFA7D-71DA-40BD-A081-2C69C97B55C0}">
      <dgm:prSet/>
      <dgm:spPr/>
      <dgm:t>
        <a:bodyPr/>
        <a:lstStyle/>
        <a:p>
          <a:endParaRPr lang="en-IN"/>
        </a:p>
      </dgm:t>
    </dgm:pt>
    <dgm:pt modelId="{E21131EE-84A6-4CFB-8517-2203C5FDA8B2}">
      <dgm:prSet phldrT="[Text]" custT="1"/>
      <dgm:spPr/>
      <dgm:t>
        <a:bodyPr/>
        <a:lstStyle/>
        <a:p>
          <a:r>
            <a:rPr lang="en-IN" sz="2400" b="1" dirty="0" smtClean="0">
              <a:solidFill>
                <a:schemeClr val="bg1"/>
              </a:solidFill>
              <a:latin typeface="aakar" panose="02000600040000000000" pitchFamily="2" charset="0"/>
              <a:cs typeface="aakar" panose="02000600040000000000" pitchFamily="2" charset="0"/>
            </a:rPr>
            <a:t>Identifying Active Farmers</a:t>
          </a:r>
          <a:endParaRPr lang="en-IN" sz="2400" b="1" dirty="0">
            <a:solidFill>
              <a:schemeClr val="bg1"/>
            </a:solidFill>
            <a:latin typeface="aakar" panose="02000600040000000000" pitchFamily="2" charset="0"/>
            <a:cs typeface="aakar" panose="02000600040000000000" pitchFamily="2" charset="0"/>
          </a:endParaRPr>
        </a:p>
      </dgm:t>
    </dgm:pt>
    <dgm:pt modelId="{87E9C06E-03FD-4753-B3A4-F42454EADA19}" type="parTrans" cxnId="{5EEA12FE-A177-409C-B69A-710B28886126}">
      <dgm:prSet/>
      <dgm:spPr/>
      <dgm:t>
        <a:bodyPr/>
        <a:lstStyle/>
        <a:p>
          <a:endParaRPr lang="en-IN"/>
        </a:p>
      </dgm:t>
    </dgm:pt>
    <dgm:pt modelId="{AE7C9C66-6D24-4CF2-9D4B-931DF28BD137}" type="sibTrans" cxnId="{5EEA12FE-A177-409C-B69A-710B28886126}">
      <dgm:prSet/>
      <dgm:spPr/>
      <dgm:t>
        <a:bodyPr/>
        <a:lstStyle/>
        <a:p>
          <a:endParaRPr lang="en-IN"/>
        </a:p>
      </dgm:t>
    </dgm:pt>
    <dgm:pt modelId="{F492C180-6A32-429A-A0C5-35B4FE5DA29E}">
      <dgm:prSet phldrT="[Text]" custT="1"/>
      <dgm:spPr/>
      <dgm:t>
        <a:bodyPr/>
        <a:lstStyle/>
        <a:p>
          <a:r>
            <a:rPr lang="en-IN" sz="2400" b="1" dirty="0" smtClean="0">
              <a:solidFill>
                <a:schemeClr val="bg1"/>
              </a:solidFill>
              <a:latin typeface="aakar" panose="02000600040000000000" pitchFamily="2" charset="0"/>
              <a:cs typeface="aakar" panose="02000600040000000000" pitchFamily="2" charset="0"/>
            </a:rPr>
            <a:t>Dividing Target Customers</a:t>
          </a:r>
          <a:endParaRPr lang="en-IN" sz="2400" b="1" dirty="0">
            <a:solidFill>
              <a:schemeClr val="bg1"/>
            </a:solidFill>
            <a:latin typeface="aakar" panose="02000600040000000000" pitchFamily="2" charset="0"/>
            <a:cs typeface="aakar" panose="02000600040000000000" pitchFamily="2" charset="0"/>
          </a:endParaRPr>
        </a:p>
      </dgm:t>
    </dgm:pt>
    <dgm:pt modelId="{E0D5E838-3E63-4BF9-92A1-791425A8716B}" type="parTrans" cxnId="{46329EBE-D119-4D22-9941-7CD141CE587B}">
      <dgm:prSet/>
      <dgm:spPr/>
      <dgm:t>
        <a:bodyPr/>
        <a:lstStyle/>
        <a:p>
          <a:endParaRPr lang="en-IN"/>
        </a:p>
      </dgm:t>
    </dgm:pt>
    <dgm:pt modelId="{7EAB5A4B-2F41-4E1D-8B87-8C86CCC3BA42}" type="sibTrans" cxnId="{46329EBE-D119-4D22-9941-7CD141CE587B}">
      <dgm:prSet/>
      <dgm:spPr/>
      <dgm:t>
        <a:bodyPr/>
        <a:lstStyle/>
        <a:p>
          <a:endParaRPr lang="en-IN"/>
        </a:p>
      </dgm:t>
    </dgm:pt>
    <dgm:pt modelId="{C8F39367-4825-4C9A-ADBC-22512F66E50F}">
      <dgm:prSet/>
      <dgm:spPr/>
      <dgm:t>
        <a:bodyPr/>
        <a:lstStyle/>
        <a:p>
          <a:endParaRPr lang="en-IN"/>
        </a:p>
      </dgm:t>
    </dgm:pt>
    <dgm:pt modelId="{A3A2563A-3FC3-49A0-9A87-8EA3319B3AF9}" type="parTrans" cxnId="{4D3233A1-2B6E-4F8D-B85D-D2E51B50993E}">
      <dgm:prSet/>
      <dgm:spPr/>
      <dgm:t>
        <a:bodyPr/>
        <a:lstStyle/>
        <a:p>
          <a:endParaRPr lang="en-IN"/>
        </a:p>
      </dgm:t>
    </dgm:pt>
    <dgm:pt modelId="{CF2BB3C1-4261-4328-BB0B-41A5E69DF7E3}" type="sibTrans" cxnId="{4D3233A1-2B6E-4F8D-B85D-D2E51B50993E}">
      <dgm:prSet/>
      <dgm:spPr/>
      <dgm:t>
        <a:bodyPr/>
        <a:lstStyle/>
        <a:p>
          <a:endParaRPr lang="en-IN"/>
        </a:p>
      </dgm:t>
    </dgm:pt>
    <dgm:pt modelId="{2045EC2D-E9E9-4821-A303-2A1C63F250BA}">
      <dgm:prSet/>
      <dgm:spPr/>
      <dgm:t>
        <a:bodyPr/>
        <a:lstStyle/>
        <a:p>
          <a:endParaRPr lang="en-IN"/>
        </a:p>
      </dgm:t>
    </dgm:pt>
    <dgm:pt modelId="{CA1C9F50-7A96-4F31-BFC6-80DCEA62B4B0}" type="parTrans" cxnId="{7B3BA16A-E3E1-4296-AA75-98148D6ED51F}">
      <dgm:prSet/>
      <dgm:spPr/>
      <dgm:t>
        <a:bodyPr/>
        <a:lstStyle/>
        <a:p>
          <a:endParaRPr lang="en-IN"/>
        </a:p>
      </dgm:t>
    </dgm:pt>
    <dgm:pt modelId="{55075209-319B-4C83-860E-690192DC70DB}" type="sibTrans" cxnId="{7B3BA16A-E3E1-4296-AA75-98148D6ED51F}">
      <dgm:prSet/>
      <dgm:spPr/>
      <dgm:t>
        <a:bodyPr/>
        <a:lstStyle/>
        <a:p>
          <a:endParaRPr lang="en-IN"/>
        </a:p>
      </dgm:t>
    </dgm:pt>
    <dgm:pt modelId="{42960728-0692-4F38-BBA2-B0DA2BCA3234}">
      <dgm:prSet phldrT="[Text]"/>
      <dgm:spPr/>
      <dgm:t>
        <a:bodyPr/>
        <a:lstStyle/>
        <a:p>
          <a:endParaRPr lang="en-IN"/>
        </a:p>
      </dgm:t>
    </dgm:pt>
    <dgm:pt modelId="{C939F32B-8A5C-4970-8DC2-027A2A8417BE}" type="parTrans" cxnId="{4923F241-64EE-4176-BD21-2B88913819D9}">
      <dgm:prSet/>
      <dgm:spPr/>
      <dgm:t>
        <a:bodyPr/>
        <a:lstStyle/>
        <a:p>
          <a:endParaRPr lang="en-IN"/>
        </a:p>
      </dgm:t>
    </dgm:pt>
    <dgm:pt modelId="{3BF1309A-4C11-4F74-81A8-9C75A3AFE71D}" type="sibTrans" cxnId="{4923F241-64EE-4176-BD21-2B88913819D9}">
      <dgm:prSet/>
      <dgm:spPr/>
      <dgm:t>
        <a:bodyPr/>
        <a:lstStyle/>
        <a:p>
          <a:endParaRPr lang="en-IN"/>
        </a:p>
      </dgm:t>
    </dgm:pt>
    <dgm:pt modelId="{056BDEE8-CFDD-4BFC-9D7F-E71ACD501D67}" type="pres">
      <dgm:prSet presAssocID="{6DE491CC-DCE9-4A1F-96DE-92A105E78D3B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3119F04-27D2-4BA2-9380-9AC4E639FDFA}" type="pres">
      <dgm:prSet presAssocID="{6DE491CC-DCE9-4A1F-96DE-92A105E78D3B}" presName="arrow" presStyleLbl="bgShp" presStyleIdx="0" presStyleCnt="1"/>
      <dgm:spPr>
        <a:solidFill>
          <a:schemeClr val="accent6">
            <a:lumMod val="50000"/>
          </a:schemeClr>
        </a:solidFill>
      </dgm:spPr>
    </dgm:pt>
    <dgm:pt modelId="{925BD5BA-DDEC-406C-995C-48EE94F7492E}" type="pres">
      <dgm:prSet presAssocID="{6DE491CC-DCE9-4A1F-96DE-92A105E78D3B}" presName="arrowDiagram5" presStyleCnt="0"/>
      <dgm:spPr/>
    </dgm:pt>
    <dgm:pt modelId="{F0F4839D-B2E2-4E4A-8366-D2A8D9822A34}" type="pres">
      <dgm:prSet presAssocID="{BCFAE187-DFAF-4B8E-BA1A-6F8D40F5D959}" presName="bullet5a" presStyleLbl="node1" presStyleIdx="0" presStyleCnt="5" custLinFactX="-48217" custLinFactY="56773" custLinFactNeighborX="-100000" custLinFactNeighborY="100000"/>
      <dgm:spPr>
        <a:solidFill>
          <a:schemeClr val="tx1">
            <a:lumMod val="50000"/>
          </a:schemeClr>
        </a:solidFill>
      </dgm:spPr>
    </dgm:pt>
    <dgm:pt modelId="{1CFB6181-F155-4844-B220-EC53CFBB712B}" type="pres">
      <dgm:prSet presAssocID="{BCFAE187-DFAF-4B8E-BA1A-6F8D40F5D959}" presName="textBox5a" presStyleLbl="revTx" presStyleIdx="0" presStyleCnt="5" custScaleX="179801" custScaleY="21807" custLinFactNeighborX="3971" custLinFactNeighborY="-646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1B227D-019F-4162-B097-1F00FCC5F086}" type="pres">
      <dgm:prSet presAssocID="{E21131EE-84A6-4CFB-8517-2203C5FDA8B2}" presName="bullet5b" presStyleLbl="node1" presStyleIdx="1" presStyleCnt="5" custLinFactX="-114212" custLinFactY="100000" custLinFactNeighborX="-200000" custLinFactNeighborY="173771"/>
      <dgm:spPr>
        <a:solidFill>
          <a:schemeClr val="tx1">
            <a:lumMod val="50000"/>
          </a:schemeClr>
        </a:solidFill>
      </dgm:spPr>
    </dgm:pt>
    <dgm:pt modelId="{C4C8546F-4D94-47D8-9B8A-290B8DBD6BA6}" type="pres">
      <dgm:prSet presAssocID="{E21131EE-84A6-4CFB-8517-2203C5FDA8B2}" presName="textBox5b" presStyleLbl="revTx" presStyleIdx="1" presStyleCnt="5" custScaleX="347347" custScaleY="28047" custLinFactNeighborX="47376" custLinFactNeighborY="459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0FE7FB-75C9-4138-875C-53FF20B61BE1}" type="pres">
      <dgm:prSet presAssocID="{F492C180-6A32-429A-A0C5-35B4FE5DA29E}" presName="bullet5c" presStyleLbl="node1" presStyleIdx="2" presStyleCnt="5" custLinFactX="-200000" custLinFactY="100000" custLinFactNeighborX="-239169" custLinFactNeighborY="170432"/>
      <dgm:spPr>
        <a:solidFill>
          <a:schemeClr val="tx1">
            <a:lumMod val="50000"/>
          </a:schemeClr>
        </a:solidFill>
      </dgm:spPr>
    </dgm:pt>
    <dgm:pt modelId="{E42CB4FA-9873-4C16-A1E4-540AF34BADDC}" type="pres">
      <dgm:prSet presAssocID="{F492C180-6A32-429A-A0C5-35B4FE5DA29E}" presName="textBox5c" presStyleLbl="revTx" presStyleIdx="2" presStyleCnt="5" custScaleX="325190" custScaleY="23450" custLinFactNeighborX="-1813" custLinFactNeighborY="-165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C2BE57-6EA9-485B-9F77-27E3565C1013}" type="pres">
      <dgm:prSet presAssocID="{C8F39367-4825-4C9A-ADBC-22512F66E50F}" presName="bullet5d" presStyleLbl="node1" presStyleIdx="3" presStyleCnt="5" custLinFactX="-222821" custLinFactY="100000" custLinFactNeighborX="-300000" custLinFactNeighborY="121371"/>
      <dgm:spPr>
        <a:solidFill>
          <a:schemeClr val="tx1">
            <a:lumMod val="50000"/>
          </a:schemeClr>
        </a:solidFill>
      </dgm:spPr>
    </dgm:pt>
    <dgm:pt modelId="{06A12C57-89E9-4717-A082-AB16FAFB5E0F}" type="pres">
      <dgm:prSet presAssocID="{C8F39367-4825-4C9A-ADBC-22512F66E50F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3684F9-5EF8-4830-841C-9B26DFCDB942}" type="pres">
      <dgm:prSet presAssocID="{2045EC2D-E9E9-4821-A303-2A1C63F250BA}" presName="bullet5e" presStyleLbl="node1" presStyleIdx="4" presStyleCnt="5" custLinFactX="-200000" custLinFactY="37216" custLinFactNeighborX="-287698" custLinFactNeighborY="100000"/>
      <dgm:spPr>
        <a:solidFill>
          <a:schemeClr val="tx1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BF62C15E-03ED-4317-92F0-D1AA874E5ABD}" type="pres">
      <dgm:prSet presAssocID="{2045EC2D-E9E9-4821-A303-2A1C63F250BA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0898393-7166-44F4-BAA4-84488F6C1B8E}" type="presOf" srcId="{E21131EE-84A6-4CFB-8517-2203C5FDA8B2}" destId="{C4C8546F-4D94-47D8-9B8A-290B8DBD6BA6}" srcOrd="0" destOrd="0" presId="urn:microsoft.com/office/officeart/2005/8/layout/arrow2"/>
    <dgm:cxn modelId="{5EEA12FE-A177-409C-B69A-710B28886126}" srcId="{6DE491CC-DCE9-4A1F-96DE-92A105E78D3B}" destId="{E21131EE-84A6-4CFB-8517-2203C5FDA8B2}" srcOrd="1" destOrd="0" parTransId="{87E9C06E-03FD-4753-B3A4-F42454EADA19}" sibTransId="{AE7C9C66-6D24-4CF2-9D4B-931DF28BD137}"/>
    <dgm:cxn modelId="{FA8B6EDF-949E-4318-AAFB-62D082E174BF}" type="presOf" srcId="{BCFAE187-DFAF-4B8E-BA1A-6F8D40F5D959}" destId="{1CFB6181-F155-4844-B220-EC53CFBB712B}" srcOrd="0" destOrd="0" presId="urn:microsoft.com/office/officeart/2005/8/layout/arrow2"/>
    <dgm:cxn modelId="{6663C91C-5B69-4C44-8785-A786F02D4D8E}" type="presOf" srcId="{2045EC2D-E9E9-4821-A303-2A1C63F250BA}" destId="{BF62C15E-03ED-4317-92F0-D1AA874E5ABD}" srcOrd="0" destOrd="0" presId="urn:microsoft.com/office/officeart/2005/8/layout/arrow2"/>
    <dgm:cxn modelId="{7B3BA16A-E3E1-4296-AA75-98148D6ED51F}" srcId="{6DE491CC-DCE9-4A1F-96DE-92A105E78D3B}" destId="{2045EC2D-E9E9-4821-A303-2A1C63F250BA}" srcOrd="4" destOrd="0" parTransId="{CA1C9F50-7A96-4F31-BFC6-80DCEA62B4B0}" sibTransId="{55075209-319B-4C83-860E-690192DC70DB}"/>
    <dgm:cxn modelId="{34C8E590-079F-4D97-9636-1CAE705FA36E}" type="presOf" srcId="{C8F39367-4825-4C9A-ADBC-22512F66E50F}" destId="{06A12C57-89E9-4717-A082-AB16FAFB5E0F}" srcOrd="0" destOrd="0" presId="urn:microsoft.com/office/officeart/2005/8/layout/arrow2"/>
    <dgm:cxn modelId="{8BE1500E-26BB-4DF1-AEC4-6D50951E10CB}" type="presOf" srcId="{6DE491CC-DCE9-4A1F-96DE-92A105E78D3B}" destId="{056BDEE8-CFDD-4BFC-9D7F-E71ACD501D67}" srcOrd="0" destOrd="0" presId="urn:microsoft.com/office/officeart/2005/8/layout/arrow2"/>
    <dgm:cxn modelId="{46329EBE-D119-4D22-9941-7CD141CE587B}" srcId="{6DE491CC-DCE9-4A1F-96DE-92A105E78D3B}" destId="{F492C180-6A32-429A-A0C5-35B4FE5DA29E}" srcOrd="2" destOrd="0" parTransId="{E0D5E838-3E63-4BF9-92A1-791425A8716B}" sibTransId="{7EAB5A4B-2F41-4E1D-8B87-8C86CCC3BA42}"/>
    <dgm:cxn modelId="{4D3233A1-2B6E-4F8D-B85D-D2E51B50993E}" srcId="{6DE491CC-DCE9-4A1F-96DE-92A105E78D3B}" destId="{C8F39367-4825-4C9A-ADBC-22512F66E50F}" srcOrd="3" destOrd="0" parTransId="{A3A2563A-3FC3-49A0-9A87-8EA3319B3AF9}" sibTransId="{CF2BB3C1-4261-4328-BB0B-41A5E69DF7E3}"/>
    <dgm:cxn modelId="{A25DFA7D-71DA-40BD-A081-2C69C97B55C0}" srcId="{6DE491CC-DCE9-4A1F-96DE-92A105E78D3B}" destId="{BCFAE187-DFAF-4B8E-BA1A-6F8D40F5D959}" srcOrd="0" destOrd="0" parTransId="{8038C83A-178D-41CB-97C9-E0CC35A36162}" sibTransId="{016730FE-002B-4D95-8616-E4BD53723515}"/>
    <dgm:cxn modelId="{0799F2B4-1FD2-483C-B09A-D11E67D3A234}" type="presOf" srcId="{F492C180-6A32-429A-A0C5-35B4FE5DA29E}" destId="{E42CB4FA-9873-4C16-A1E4-540AF34BADDC}" srcOrd="0" destOrd="0" presId="urn:microsoft.com/office/officeart/2005/8/layout/arrow2"/>
    <dgm:cxn modelId="{4923F241-64EE-4176-BD21-2B88913819D9}" srcId="{6DE491CC-DCE9-4A1F-96DE-92A105E78D3B}" destId="{42960728-0692-4F38-BBA2-B0DA2BCA3234}" srcOrd="5" destOrd="0" parTransId="{C939F32B-8A5C-4970-8DC2-027A2A8417BE}" sibTransId="{3BF1309A-4C11-4F74-81A8-9C75A3AFE71D}"/>
    <dgm:cxn modelId="{6EB8480E-656C-4522-A462-B053773E0818}" type="presParOf" srcId="{056BDEE8-CFDD-4BFC-9D7F-E71ACD501D67}" destId="{33119F04-27D2-4BA2-9380-9AC4E639FDFA}" srcOrd="0" destOrd="0" presId="urn:microsoft.com/office/officeart/2005/8/layout/arrow2"/>
    <dgm:cxn modelId="{835A26DF-6100-4528-BBDC-EAA1777E4A10}" type="presParOf" srcId="{056BDEE8-CFDD-4BFC-9D7F-E71ACD501D67}" destId="{925BD5BA-DDEC-406C-995C-48EE94F7492E}" srcOrd="1" destOrd="0" presId="urn:microsoft.com/office/officeart/2005/8/layout/arrow2"/>
    <dgm:cxn modelId="{45B1C6E0-119C-4174-A575-DFF011D2122A}" type="presParOf" srcId="{925BD5BA-DDEC-406C-995C-48EE94F7492E}" destId="{F0F4839D-B2E2-4E4A-8366-D2A8D9822A34}" srcOrd="0" destOrd="0" presId="urn:microsoft.com/office/officeart/2005/8/layout/arrow2"/>
    <dgm:cxn modelId="{0A17024A-7DDF-4450-BC59-14F54B681740}" type="presParOf" srcId="{925BD5BA-DDEC-406C-995C-48EE94F7492E}" destId="{1CFB6181-F155-4844-B220-EC53CFBB712B}" srcOrd="1" destOrd="0" presId="urn:microsoft.com/office/officeart/2005/8/layout/arrow2"/>
    <dgm:cxn modelId="{28258873-3AF1-498A-9E3E-19FAA1FB2A9D}" type="presParOf" srcId="{925BD5BA-DDEC-406C-995C-48EE94F7492E}" destId="{1C1B227D-019F-4162-B097-1F00FCC5F086}" srcOrd="2" destOrd="0" presId="urn:microsoft.com/office/officeart/2005/8/layout/arrow2"/>
    <dgm:cxn modelId="{BD281E92-64D7-4FDA-8CC8-F0CB51AC8E4F}" type="presParOf" srcId="{925BD5BA-DDEC-406C-995C-48EE94F7492E}" destId="{C4C8546F-4D94-47D8-9B8A-290B8DBD6BA6}" srcOrd="3" destOrd="0" presId="urn:microsoft.com/office/officeart/2005/8/layout/arrow2"/>
    <dgm:cxn modelId="{443A2E04-B4B3-4425-8A26-41F013D508D6}" type="presParOf" srcId="{925BD5BA-DDEC-406C-995C-48EE94F7492E}" destId="{D10FE7FB-75C9-4138-875C-53FF20B61BE1}" srcOrd="4" destOrd="0" presId="urn:microsoft.com/office/officeart/2005/8/layout/arrow2"/>
    <dgm:cxn modelId="{09DAB420-33C3-4B74-9420-927A0BE48F92}" type="presParOf" srcId="{925BD5BA-DDEC-406C-995C-48EE94F7492E}" destId="{E42CB4FA-9873-4C16-A1E4-540AF34BADDC}" srcOrd="5" destOrd="0" presId="urn:microsoft.com/office/officeart/2005/8/layout/arrow2"/>
    <dgm:cxn modelId="{3DADF5A0-E3B2-43B9-BE0C-D02450A72DA2}" type="presParOf" srcId="{925BD5BA-DDEC-406C-995C-48EE94F7492E}" destId="{2DC2BE57-6EA9-485B-9F77-27E3565C1013}" srcOrd="6" destOrd="0" presId="urn:microsoft.com/office/officeart/2005/8/layout/arrow2"/>
    <dgm:cxn modelId="{AFE244B8-6224-4769-935F-9F3B45825140}" type="presParOf" srcId="{925BD5BA-DDEC-406C-995C-48EE94F7492E}" destId="{06A12C57-89E9-4717-A082-AB16FAFB5E0F}" srcOrd="7" destOrd="0" presId="urn:microsoft.com/office/officeart/2005/8/layout/arrow2"/>
    <dgm:cxn modelId="{6E8452EC-6736-4487-A305-E260A59F71A7}" type="presParOf" srcId="{925BD5BA-DDEC-406C-995C-48EE94F7492E}" destId="{C13684F9-5EF8-4830-841C-9B26DFCDB942}" srcOrd="8" destOrd="0" presId="urn:microsoft.com/office/officeart/2005/8/layout/arrow2"/>
    <dgm:cxn modelId="{E4825AD8-7D0D-43D8-9F4E-9E626550C6C7}" type="presParOf" srcId="{925BD5BA-DDEC-406C-995C-48EE94F7492E}" destId="{BF62C15E-03ED-4317-92F0-D1AA874E5ABD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B69D5-BCE9-404D-B8BD-80DBF43E80A8}">
      <dsp:nvSpPr>
        <dsp:cNvPr id="0" name=""/>
        <dsp:cNvSpPr/>
      </dsp:nvSpPr>
      <dsp:spPr>
        <a:xfrm>
          <a:off x="0" y="744440"/>
          <a:ext cx="3406636" cy="1362654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681327" y="744440"/>
        <a:ext cx="2043982" cy="1362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C301D-992B-41C2-B7BF-6553141F547E}">
      <dsp:nvSpPr>
        <dsp:cNvPr id="0" name=""/>
        <dsp:cNvSpPr/>
      </dsp:nvSpPr>
      <dsp:spPr>
        <a:xfrm rot="5400000">
          <a:off x="3401040" y="231915"/>
          <a:ext cx="2233705" cy="1943324"/>
        </a:xfrm>
        <a:prstGeom prst="hexagon">
          <a:avLst>
            <a:gd name="adj" fmla="val 25000"/>
            <a:gd name="vf" fmla="val 11547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Broker/ Trader</a:t>
          </a:r>
          <a:endParaRPr lang="en-US" sz="2400" kern="1200" dirty="0"/>
        </a:p>
      </dsp:txBody>
      <dsp:txXfrm rot="-5400000">
        <a:off x="3849065" y="434811"/>
        <a:ext cx="1337654" cy="1537533"/>
      </dsp:txXfrm>
    </dsp:sp>
    <dsp:sp modelId="{08A70C3F-7E6C-430E-A52D-234502C510AD}">
      <dsp:nvSpPr>
        <dsp:cNvPr id="0" name=""/>
        <dsp:cNvSpPr/>
      </dsp:nvSpPr>
      <dsp:spPr>
        <a:xfrm>
          <a:off x="5548525" y="533465"/>
          <a:ext cx="2492815" cy="134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3012E-8C47-477F-B627-A62436AB4627}">
      <dsp:nvSpPr>
        <dsp:cNvPr id="0" name=""/>
        <dsp:cNvSpPr/>
      </dsp:nvSpPr>
      <dsp:spPr>
        <a:xfrm rot="5400000">
          <a:off x="1302250" y="194188"/>
          <a:ext cx="2233705" cy="194332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Farmer</a:t>
          </a:r>
        </a:p>
      </dsp:txBody>
      <dsp:txXfrm rot="-5400000">
        <a:off x="1750275" y="397084"/>
        <a:ext cx="1337654" cy="1537533"/>
      </dsp:txXfrm>
    </dsp:sp>
    <dsp:sp modelId="{40E7A901-1D33-4E34-8BEC-7C24CBCB8248}">
      <dsp:nvSpPr>
        <dsp:cNvPr id="0" name=""/>
        <dsp:cNvSpPr/>
      </dsp:nvSpPr>
      <dsp:spPr>
        <a:xfrm rot="5400000">
          <a:off x="270658" y="2145486"/>
          <a:ext cx="2233705" cy="19433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Input dealer</a:t>
          </a:r>
        </a:p>
      </dsp:txBody>
      <dsp:txXfrm rot="-5400000">
        <a:off x="718683" y="2348382"/>
        <a:ext cx="1337654" cy="1537533"/>
      </dsp:txXfrm>
    </dsp:sp>
    <dsp:sp modelId="{311C6047-5E85-4F93-BB9A-F75CF77C7F08}">
      <dsp:nvSpPr>
        <dsp:cNvPr id="0" name=""/>
        <dsp:cNvSpPr/>
      </dsp:nvSpPr>
      <dsp:spPr>
        <a:xfrm>
          <a:off x="2200183" y="2499850"/>
          <a:ext cx="2412402" cy="134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Target customers</a:t>
          </a:r>
        </a:p>
      </dsp:txBody>
      <dsp:txXfrm>
        <a:off x="2200183" y="2499850"/>
        <a:ext cx="2412402" cy="1340223"/>
      </dsp:txXfrm>
    </dsp:sp>
    <dsp:sp modelId="{4F98B659-09FD-4C73-90B3-1C9F9EF69079}">
      <dsp:nvSpPr>
        <dsp:cNvPr id="0" name=""/>
        <dsp:cNvSpPr/>
      </dsp:nvSpPr>
      <dsp:spPr>
        <a:xfrm rot="5400000">
          <a:off x="4446414" y="2127884"/>
          <a:ext cx="2233705" cy="1943324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Transporter</a:t>
          </a:r>
        </a:p>
      </dsp:txBody>
      <dsp:txXfrm rot="-5400000">
        <a:off x="4894439" y="2330780"/>
        <a:ext cx="1337654" cy="1537533"/>
      </dsp:txXfrm>
    </dsp:sp>
    <dsp:sp modelId="{548F44AB-1AC7-414B-8FBB-82FB9D3F119D}">
      <dsp:nvSpPr>
        <dsp:cNvPr id="0" name=""/>
        <dsp:cNvSpPr/>
      </dsp:nvSpPr>
      <dsp:spPr>
        <a:xfrm rot="5400000">
          <a:off x="3401040" y="4023854"/>
          <a:ext cx="2233705" cy="1943324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Processing </a:t>
          </a:r>
          <a:r>
            <a:rPr lang="en-US" sz="1800" kern="1200" dirty="0" smtClean="0"/>
            <a:t>Unit</a:t>
          </a:r>
          <a:endParaRPr lang="en-US" sz="1800" kern="1200" dirty="0"/>
        </a:p>
      </dsp:txBody>
      <dsp:txXfrm rot="-5400000">
        <a:off x="3849065" y="4226750"/>
        <a:ext cx="1337654" cy="1537533"/>
      </dsp:txXfrm>
    </dsp:sp>
    <dsp:sp modelId="{5CE78588-1371-498E-8D4C-0794BE258856}">
      <dsp:nvSpPr>
        <dsp:cNvPr id="0" name=""/>
        <dsp:cNvSpPr/>
      </dsp:nvSpPr>
      <dsp:spPr>
        <a:xfrm>
          <a:off x="5548525" y="4325404"/>
          <a:ext cx="2492815" cy="134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73EAB-10E6-4CB9-8E69-EBDD57E2D5A8}">
      <dsp:nvSpPr>
        <dsp:cNvPr id="0" name=""/>
        <dsp:cNvSpPr/>
      </dsp:nvSpPr>
      <dsp:spPr>
        <a:xfrm rot="5400000">
          <a:off x="1302250" y="4023854"/>
          <a:ext cx="2233705" cy="1943324"/>
        </a:xfrm>
        <a:prstGeom prst="hexagon">
          <a:avLst>
            <a:gd name="adj" fmla="val 25000"/>
            <a:gd name="vf" fmla="val 11547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Consultant</a:t>
          </a:r>
          <a:r>
            <a:rPr lang="en-US" sz="1800" kern="1200" dirty="0" smtClean="0"/>
            <a:t>/ Veterinary </a:t>
          </a:r>
          <a:r>
            <a:rPr lang="en-US" sz="1800" kern="1200" dirty="0"/>
            <a:t>assistance</a:t>
          </a:r>
        </a:p>
      </dsp:txBody>
      <dsp:txXfrm rot="-5400000">
        <a:off x="1750275" y="4226750"/>
        <a:ext cx="1337654" cy="15375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15612-9FC6-4DBC-AA20-4B2654DEBC9C}">
      <dsp:nvSpPr>
        <dsp:cNvPr id="0" name=""/>
        <dsp:cNvSpPr/>
      </dsp:nvSpPr>
      <dsp:spPr>
        <a:xfrm rot="10800000" flipV="1">
          <a:off x="2299380" y="4425348"/>
          <a:ext cx="1177256" cy="62925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78428-97EA-491A-8339-958B553DC7DA}">
      <dsp:nvSpPr>
        <dsp:cNvPr id="0" name=""/>
        <dsp:cNvSpPr/>
      </dsp:nvSpPr>
      <dsp:spPr>
        <a:xfrm>
          <a:off x="2504015" y="3935476"/>
          <a:ext cx="762000" cy="48768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FADCA68-27F6-46B7-B69D-2818AEB993B7}">
      <dsp:nvSpPr>
        <dsp:cNvPr id="0" name=""/>
        <dsp:cNvSpPr/>
      </dsp:nvSpPr>
      <dsp:spPr>
        <a:xfrm>
          <a:off x="1019860" y="4140200"/>
          <a:ext cx="3657600" cy="91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b="0" kern="1200" dirty="0"/>
        </a:p>
      </dsp:txBody>
      <dsp:txXfrm>
        <a:off x="1019860" y="4140200"/>
        <a:ext cx="3657600" cy="914400"/>
      </dsp:txXfrm>
    </dsp:sp>
    <dsp:sp modelId="{C0C1BC23-A7CD-43D7-AF83-CEA9E7C78AD1}">
      <dsp:nvSpPr>
        <dsp:cNvPr id="0" name=""/>
        <dsp:cNvSpPr/>
      </dsp:nvSpPr>
      <dsp:spPr>
        <a:xfrm>
          <a:off x="2417461" y="3029986"/>
          <a:ext cx="937996" cy="8731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kern="1200" dirty="0" smtClean="0"/>
            <a:t>Economics calculator</a:t>
          </a:r>
          <a:endParaRPr lang="en-IN" sz="1400" b="0" kern="1200" dirty="0"/>
        </a:p>
      </dsp:txBody>
      <dsp:txXfrm>
        <a:off x="2554827" y="3157855"/>
        <a:ext cx="663264" cy="617408"/>
      </dsp:txXfrm>
    </dsp:sp>
    <dsp:sp modelId="{01D57EDC-7DF5-42A7-BF84-45B01222C2FA}">
      <dsp:nvSpPr>
        <dsp:cNvPr id="0" name=""/>
        <dsp:cNvSpPr/>
      </dsp:nvSpPr>
      <dsp:spPr>
        <a:xfrm>
          <a:off x="1547886" y="1848068"/>
          <a:ext cx="1324183" cy="12301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kern="1200" dirty="0" smtClean="0"/>
            <a:t>Price Discovery</a:t>
          </a:r>
          <a:endParaRPr lang="en-IN" sz="1600" b="0" kern="1200" dirty="0"/>
        </a:p>
      </dsp:txBody>
      <dsp:txXfrm>
        <a:off x="1741808" y="2028221"/>
        <a:ext cx="936339" cy="869854"/>
      </dsp:txXfrm>
    </dsp:sp>
    <dsp:sp modelId="{C306C31E-7027-4BED-86A0-01EB5F8ADF63}">
      <dsp:nvSpPr>
        <dsp:cNvPr id="0" name=""/>
        <dsp:cNvSpPr/>
      </dsp:nvSpPr>
      <dsp:spPr>
        <a:xfrm>
          <a:off x="2898970" y="2043613"/>
          <a:ext cx="1146150" cy="10814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kern="1200" dirty="0" smtClean="0"/>
            <a:t>Common Platform</a:t>
          </a:r>
          <a:endParaRPr lang="en-IN" sz="1600" b="0" kern="1200" dirty="0"/>
        </a:p>
      </dsp:txBody>
      <dsp:txXfrm>
        <a:off x="3066820" y="2201994"/>
        <a:ext cx="810450" cy="764730"/>
      </dsp:txXfrm>
    </dsp:sp>
    <dsp:sp modelId="{C73D65A8-59E5-44A3-A9D8-1AB9D257736B}">
      <dsp:nvSpPr>
        <dsp:cNvPr id="0" name=""/>
        <dsp:cNvSpPr/>
      </dsp:nvSpPr>
      <dsp:spPr>
        <a:xfrm>
          <a:off x="738463" y="648205"/>
          <a:ext cx="4267200" cy="34137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A1AD4-C643-4C06-A6F0-78F3A2DEB951}">
      <dsp:nvSpPr>
        <dsp:cNvPr id="0" name=""/>
        <dsp:cNvSpPr/>
      </dsp:nvSpPr>
      <dsp:spPr>
        <a:xfrm>
          <a:off x="2765954" y="2429826"/>
          <a:ext cx="1957959" cy="1784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Business/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Revenue model</a:t>
          </a:r>
          <a:endParaRPr lang="en-US" sz="2000" kern="1200" dirty="0"/>
        </a:p>
      </dsp:txBody>
      <dsp:txXfrm>
        <a:off x="3052690" y="2691175"/>
        <a:ext cx="1384487" cy="1261903"/>
      </dsp:txXfrm>
    </dsp:sp>
    <dsp:sp modelId="{394D2896-E47F-48A8-A572-0E8D6183DB18}">
      <dsp:nvSpPr>
        <dsp:cNvPr id="0" name=""/>
        <dsp:cNvSpPr/>
      </dsp:nvSpPr>
      <dsp:spPr>
        <a:xfrm rot="11202759">
          <a:off x="1326061" y="3056956"/>
          <a:ext cx="1516810" cy="21930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242F9-4A7B-48D0-8EF0-06B44963A35E}">
      <dsp:nvSpPr>
        <dsp:cNvPr id="0" name=""/>
        <dsp:cNvSpPr/>
      </dsp:nvSpPr>
      <dsp:spPr>
        <a:xfrm>
          <a:off x="187750" y="2558951"/>
          <a:ext cx="1389335" cy="852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E-trading</a:t>
          </a:r>
          <a:endParaRPr lang="en-US" sz="1800" kern="1200" dirty="0"/>
        </a:p>
      </dsp:txBody>
      <dsp:txXfrm>
        <a:off x="212720" y="2583921"/>
        <a:ext cx="1339395" cy="802592"/>
      </dsp:txXfrm>
    </dsp:sp>
    <dsp:sp modelId="{A2ECC89C-17B0-4B3A-84C5-1242283BB27E}">
      <dsp:nvSpPr>
        <dsp:cNvPr id="0" name=""/>
        <dsp:cNvSpPr/>
      </dsp:nvSpPr>
      <dsp:spPr>
        <a:xfrm rot="13938838">
          <a:off x="2177187" y="1992233"/>
          <a:ext cx="1278132" cy="24601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D127C-3E44-438E-ABE9-193D774754F6}">
      <dsp:nvSpPr>
        <dsp:cNvPr id="0" name=""/>
        <dsp:cNvSpPr/>
      </dsp:nvSpPr>
      <dsp:spPr>
        <a:xfrm>
          <a:off x="1153501" y="751642"/>
          <a:ext cx="2025364" cy="105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In-app purchases</a:t>
          </a:r>
          <a:endParaRPr lang="en-US" sz="1800" kern="1200" dirty="0"/>
        </a:p>
      </dsp:txBody>
      <dsp:txXfrm>
        <a:off x="1184359" y="782500"/>
        <a:ext cx="1963648" cy="991867"/>
      </dsp:txXfrm>
    </dsp:sp>
    <dsp:sp modelId="{7237DE6C-1ED4-45C5-A890-9B159191563E}">
      <dsp:nvSpPr>
        <dsp:cNvPr id="0" name=""/>
        <dsp:cNvSpPr/>
      </dsp:nvSpPr>
      <dsp:spPr>
        <a:xfrm rot="18721413">
          <a:off x="4081333" y="1870740"/>
          <a:ext cx="1749766" cy="19956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CB1D5-0E90-487E-8700-18E96621959E}">
      <dsp:nvSpPr>
        <dsp:cNvPr id="0" name=""/>
        <dsp:cNvSpPr/>
      </dsp:nvSpPr>
      <dsp:spPr>
        <a:xfrm>
          <a:off x="4614399" y="741184"/>
          <a:ext cx="1982862" cy="10318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Subscription</a:t>
          </a:r>
          <a:endParaRPr lang="en-US" sz="1800" kern="1200" dirty="0"/>
        </a:p>
      </dsp:txBody>
      <dsp:txXfrm>
        <a:off x="4644620" y="771405"/>
        <a:ext cx="1922420" cy="971385"/>
      </dsp:txXfrm>
    </dsp:sp>
    <dsp:sp modelId="{035EDE49-C383-4EF4-9201-AA75E81AD474}">
      <dsp:nvSpPr>
        <dsp:cNvPr id="0" name=""/>
        <dsp:cNvSpPr/>
      </dsp:nvSpPr>
      <dsp:spPr>
        <a:xfrm rot="21257237">
          <a:off x="4729752" y="3116346"/>
          <a:ext cx="1597378" cy="19641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FF254-6FF5-4802-8D9C-24A013F769F3}">
      <dsp:nvSpPr>
        <dsp:cNvPr id="0" name=""/>
        <dsp:cNvSpPr/>
      </dsp:nvSpPr>
      <dsp:spPr>
        <a:xfrm>
          <a:off x="5941231" y="2616106"/>
          <a:ext cx="1310468" cy="841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In-app advertising</a:t>
          </a:r>
          <a:endParaRPr lang="en-US" sz="1800" kern="1200" dirty="0"/>
        </a:p>
      </dsp:txBody>
      <dsp:txXfrm>
        <a:off x="5965878" y="2640753"/>
        <a:ext cx="1261174" cy="7922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19F04-27D2-4BA2-9380-9AC4E639FDFA}">
      <dsp:nvSpPr>
        <dsp:cNvPr id="0" name=""/>
        <dsp:cNvSpPr/>
      </dsp:nvSpPr>
      <dsp:spPr>
        <a:xfrm>
          <a:off x="0" y="214829"/>
          <a:ext cx="8269356" cy="516834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4839D-B2E2-4E4A-8366-D2A8D9822A34}">
      <dsp:nvSpPr>
        <dsp:cNvPr id="0" name=""/>
        <dsp:cNvSpPr/>
      </dsp:nvSpPr>
      <dsp:spPr>
        <a:xfrm>
          <a:off x="532629" y="4356187"/>
          <a:ext cx="190195" cy="190195"/>
        </a:xfrm>
        <a:prstGeom prst="ellipse">
          <a:avLst/>
        </a:prstGeom>
        <a:solidFill>
          <a:schemeClr val="tx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B6181-F155-4844-B220-EC53CFBB712B}">
      <dsp:nvSpPr>
        <dsp:cNvPr id="0" name=""/>
        <dsp:cNvSpPr/>
      </dsp:nvSpPr>
      <dsp:spPr>
        <a:xfrm>
          <a:off x="520410" y="4554512"/>
          <a:ext cx="1947758" cy="268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80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err="1" smtClean="0">
              <a:solidFill>
                <a:schemeClr val="bg1"/>
              </a:solidFill>
              <a:latin typeface="aakar" panose="02000600040000000000" pitchFamily="2" charset="0"/>
              <a:cs typeface="aakar" panose="02000600040000000000" pitchFamily="2" charset="0"/>
            </a:rPr>
            <a:t>Panchayat</a:t>
          </a:r>
          <a:endParaRPr lang="en-IN" sz="2400" b="1" kern="1200" dirty="0">
            <a:solidFill>
              <a:schemeClr val="bg1"/>
            </a:solidFill>
            <a:latin typeface="aakar" panose="02000600040000000000" pitchFamily="2" charset="0"/>
            <a:cs typeface="aakar" panose="02000600040000000000" pitchFamily="2" charset="0"/>
          </a:endParaRPr>
        </a:p>
      </dsp:txBody>
      <dsp:txXfrm>
        <a:off x="520410" y="4554512"/>
        <a:ext cx="1947758" cy="268240"/>
      </dsp:txXfrm>
    </dsp:sp>
    <dsp:sp modelId="{1C1B227D-019F-4162-B097-1F00FCC5F086}">
      <dsp:nvSpPr>
        <dsp:cNvPr id="0" name=""/>
        <dsp:cNvSpPr/>
      </dsp:nvSpPr>
      <dsp:spPr>
        <a:xfrm>
          <a:off x="908667" y="3883798"/>
          <a:ext cx="297696" cy="297696"/>
        </a:xfrm>
        <a:prstGeom prst="ellipse">
          <a:avLst/>
        </a:prstGeom>
        <a:solidFill>
          <a:schemeClr val="tx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8546F-4D94-47D8-9B8A-290B8DBD6BA6}">
      <dsp:nvSpPr>
        <dsp:cNvPr id="0" name=""/>
        <dsp:cNvSpPr/>
      </dsp:nvSpPr>
      <dsp:spPr>
        <a:xfrm>
          <a:off x="945569" y="4096122"/>
          <a:ext cx="4768077" cy="60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743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chemeClr val="bg1"/>
              </a:solidFill>
              <a:latin typeface="aakar" panose="02000600040000000000" pitchFamily="2" charset="0"/>
              <a:cs typeface="aakar" panose="02000600040000000000" pitchFamily="2" charset="0"/>
            </a:rPr>
            <a:t>Identifying Active Farmers</a:t>
          </a:r>
          <a:endParaRPr lang="en-IN" sz="2400" b="1" kern="1200" dirty="0">
            <a:solidFill>
              <a:schemeClr val="bg1"/>
            </a:solidFill>
            <a:latin typeface="aakar" panose="02000600040000000000" pitchFamily="2" charset="0"/>
            <a:cs typeface="aakar" panose="02000600040000000000" pitchFamily="2" charset="0"/>
          </a:endParaRPr>
        </a:p>
      </dsp:txBody>
      <dsp:txXfrm>
        <a:off x="945569" y="4096122"/>
        <a:ext cx="4768077" cy="607368"/>
      </dsp:txXfrm>
    </dsp:sp>
    <dsp:sp modelId="{D10FE7FB-75C9-4138-875C-53FF20B61BE1}">
      <dsp:nvSpPr>
        <dsp:cNvPr id="0" name=""/>
        <dsp:cNvSpPr/>
      </dsp:nvSpPr>
      <dsp:spPr>
        <a:xfrm>
          <a:off x="1423973" y="3353524"/>
          <a:ext cx="396929" cy="396929"/>
        </a:xfrm>
        <a:prstGeom prst="ellipse">
          <a:avLst/>
        </a:prstGeom>
        <a:solidFill>
          <a:schemeClr val="tx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CB4FA-9873-4C16-A1E4-540AF34BADDC}">
      <dsp:nvSpPr>
        <dsp:cNvPr id="0" name=""/>
        <dsp:cNvSpPr/>
      </dsp:nvSpPr>
      <dsp:spPr>
        <a:xfrm>
          <a:off x="1539692" y="3542205"/>
          <a:ext cx="5189985" cy="68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324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chemeClr val="bg1"/>
              </a:solidFill>
              <a:latin typeface="aakar" panose="02000600040000000000" pitchFamily="2" charset="0"/>
              <a:cs typeface="aakar" panose="02000600040000000000" pitchFamily="2" charset="0"/>
            </a:rPr>
            <a:t>Dividing Target Customers</a:t>
          </a:r>
          <a:endParaRPr lang="en-IN" sz="2400" b="1" kern="1200" dirty="0">
            <a:solidFill>
              <a:schemeClr val="bg1"/>
            </a:solidFill>
            <a:latin typeface="aakar" panose="02000600040000000000" pitchFamily="2" charset="0"/>
            <a:cs typeface="aakar" panose="02000600040000000000" pitchFamily="2" charset="0"/>
          </a:endParaRPr>
        </a:p>
      </dsp:txBody>
      <dsp:txXfrm>
        <a:off x="1539692" y="3542205"/>
        <a:ext cx="5189985" cy="681131"/>
      </dsp:txXfrm>
    </dsp:sp>
    <dsp:sp modelId="{2DC2BE57-6EA9-485B-9F77-27E3565C1013}">
      <dsp:nvSpPr>
        <dsp:cNvPr id="0" name=""/>
        <dsp:cNvSpPr/>
      </dsp:nvSpPr>
      <dsp:spPr>
        <a:xfrm>
          <a:off x="2024759" y="2799003"/>
          <a:ext cx="512700" cy="512700"/>
        </a:xfrm>
        <a:prstGeom prst="ellipse">
          <a:avLst/>
        </a:prstGeom>
        <a:solidFill>
          <a:schemeClr val="tx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12C57-89E9-4717-A082-AB16FAFB5E0F}">
      <dsp:nvSpPr>
        <dsp:cNvPr id="0" name=""/>
        <dsp:cNvSpPr/>
      </dsp:nvSpPr>
      <dsp:spPr>
        <a:xfrm>
          <a:off x="4961613" y="1920384"/>
          <a:ext cx="1653871" cy="3462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69" tIns="0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/>
        </a:p>
      </dsp:txBody>
      <dsp:txXfrm>
        <a:off x="4961613" y="1920384"/>
        <a:ext cx="1653871" cy="3462792"/>
      </dsp:txXfrm>
    </dsp:sp>
    <dsp:sp modelId="{C13684F9-5EF8-4830-841C-9B26DFCDB942}">
      <dsp:nvSpPr>
        <dsp:cNvPr id="0" name=""/>
        <dsp:cNvSpPr/>
      </dsp:nvSpPr>
      <dsp:spPr>
        <a:xfrm>
          <a:off x="3102816" y="2149037"/>
          <a:ext cx="653279" cy="653279"/>
        </a:xfrm>
        <a:prstGeom prst="ellipse">
          <a:avLst/>
        </a:prstGeom>
        <a:solidFill>
          <a:schemeClr val="tx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2C15E-03ED-4317-92F0-D1AA874E5ABD}">
      <dsp:nvSpPr>
        <dsp:cNvPr id="0" name=""/>
        <dsp:cNvSpPr/>
      </dsp:nvSpPr>
      <dsp:spPr>
        <a:xfrm>
          <a:off x="6615484" y="1579273"/>
          <a:ext cx="1653871" cy="3803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159" tIns="0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/>
        </a:p>
      </dsp:txBody>
      <dsp:txXfrm>
        <a:off x="6615484" y="1579273"/>
        <a:ext cx="1653871" cy="3803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05D3D-DDC8-46E7-8FC9-F64F7A74FF76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1CB72-D197-4FC7-8F03-75E393655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60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Information asymmetry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Inadequate demand and supply chain matching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Inefficient price discovery mechanism and logistic channels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Unawareness about different government schemes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Lack of financial management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Lack of a common trading platform for dairy products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CB72-D197-4FC7-8F03-75E3936558D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582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 smtClean="0"/>
              <a:t>Common platform for connecting different communities to their target customers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 smtClean="0"/>
              <a:t>Transparent price discovery mechanism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 smtClean="0"/>
              <a:t>Trading platform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 smtClean="0"/>
              <a:t>Provide economics calculator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 smtClean="0"/>
              <a:t>New updates about advancements in dairy Industry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 smtClean="0"/>
              <a:t>Telling about government schemes: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These trading platforms combine technological efficiency and market friendly trading features in a transparent atmosphere to make trading a rich and rewarding experience.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Initial investment is minimal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Aggressive marketing strategy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CB72-D197-4FC7-8F03-75E3936558D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29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CB72-D197-4FC7-8F03-75E3936558D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70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CB72-D197-4FC7-8F03-75E3936558D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05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Panchayat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Identifying the active farmers of that village</a:t>
            </a:r>
          </a:p>
          <a:p>
            <a:pPr marL="0" indent="0">
              <a:buNone/>
            </a:pPr>
            <a:r>
              <a:rPr lang="en-US" dirty="0" smtClean="0"/>
              <a:t>Dividing target customers into 2 sections</a:t>
            </a:r>
          </a:p>
          <a:p>
            <a:pPr marL="0" indent="0">
              <a:buNone/>
            </a:pPr>
            <a:r>
              <a:rPr lang="en-US" dirty="0" smtClean="0"/>
              <a:t>Pamphlet</a:t>
            </a:r>
          </a:p>
          <a:p>
            <a:pPr marL="0" indent="0">
              <a:buNone/>
            </a:pPr>
            <a:r>
              <a:rPr lang="en-US" dirty="0" smtClean="0"/>
              <a:t>Demonstration and Helping them to get registered </a:t>
            </a:r>
          </a:p>
          <a:p>
            <a:pPr marL="0" indent="0">
              <a:buNone/>
            </a:pPr>
            <a:r>
              <a:rPr lang="en-US" dirty="0" err="1" smtClean="0"/>
              <a:t>Panchayat</a:t>
            </a:r>
            <a:r>
              <a:rPr lang="en-US" dirty="0" smtClean="0"/>
              <a:t> computers</a:t>
            </a:r>
          </a:p>
          <a:p>
            <a:pPr marL="0" indent="0">
              <a:buNone/>
            </a:pPr>
            <a:r>
              <a:rPr lang="en-US" dirty="0" smtClean="0"/>
              <a:t>Mobile recharge shops</a:t>
            </a:r>
          </a:p>
          <a:p>
            <a:pPr marL="0" indent="0">
              <a:buNone/>
            </a:pPr>
            <a:r>
              <a:rPr lang="en-US" dirty="0" smtClean="0"/>
              <a:t>Hiring a local unemployed person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CB72-D197-4FC7-8F03-75E3936558D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56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782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8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1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086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44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2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093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23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596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83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9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54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72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71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0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777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1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8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94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40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0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90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299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3E25978-168A-43ED-9D0C-46A647679F0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11/21/2016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7613D7-1396-4CAA-8C8F-6BEC90012A45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85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12" Type="http://schemas.openxmlformats.org/officeDocument/2006/relationships/image" Target="../media/image8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1333770">
            <a:off x="260005" y="1039987"/>
            <a:ext cx="8798804" cy="297524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3355"/>
              </a:avLst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8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Dairy Farm Management</a:t>
            </a:r>
            <a:endParaRPr lang="en-US" sz="8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8678" y="4790661"/>
            <a:ext cx="5446644" cy="1311965"/>
          </a:xfrm>
          <a:prstGeom prst="rect">
            <a:avLst/>
          </a:prstGeom>
          <a:solidFill>
            <a:srgbClr val="B7C3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THE INQUISITIVES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30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772" y="204265"/>
            <a:ext cx="7886700" cy="80279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Plan and scaling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18346480"/>
              </p:ext>
            </p:extLst>
          </p:nvPr>
        </p:nvGraphicFramePr>
        <p:xfrm>
          <a:off x="159026" y="1369230"/>
          <a:ext cx="8269356" cy="5598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Oval 6"/>
          <p:cNvSpPr/>
          <p:nvPr/>
        </p:nvSpPr>
        <p:spPr>
          <a:xfrm>
            <a:off x="4635330" y="2893505"/>
            <a:ext cx="744082" cy="734143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Oval 7"/>
          <p:cNvSpPr/>
          <p:nvPr/>
        </p:nvSpPr>
        <p:spPr>
          <a:xfrm>
            <a:off x="6401228" y="2394057"/>
            <a:ext cx="863353" cy="888202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544418" y="4393095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  <a:latin typeface="aakar" panose="02000600040000000000" pitchFamily="2" charset="0"/>
                <a:cs typeface="aakar" panose="02000600040000000000" pitchFamily="2" charset="0"/>
              </a:rPr>
              <a:t>Pamphlet</a:t>
            </a:r>
            <a:endParaRPr lang="en-IN" sz="2800" b="1" dirty="0">
              <a:solidFill>
                <a:schemeClr val="bg1"/>
              </a:solidFill>
              <a:latin typeface="aakar" panose="02000600040000000000" pitchFamily="2" charset="0"/>
              <a:cs typeface="aakar" panose="0200060004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2726" y="3829680"/>
            <a:ext cx="214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  <a:latin typeface="aakar" panose="02000600040000000000" pitchFamily="2" charset="0"/>
                <a:cs typeface="aakar" panose="02000600040000000000" pitchFamily="2" charset="0"/>
              </a:rPr>
              <a:t>Registration</a:t>
            </a:r>
            <a:endParaRPr lang="en-IN" sz="3200" b="1" dirty="0">
              <a:solidFill>
                <a:schemeClr val="bg1"/>
              </a:solidFill>
              <a:latin typeface="aakar" panose="02000600040000000000" pitchFamily="2" charset="0"/>
              <a:cs typeface="aakar" panose="0200060004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2287" y="3433746"/>
            <a:ext cx="3921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  <a:latin typeface="aakar" panose="02000600040000000000" pitchFamily="2" charset="0"/>
                <a:cs typeface="aakar" panose="02000600040000000000" pitchFamily="2" charset="0"/>
              </a:rPr>
              <a:t>Mobile Recharge Shops</a:t>
            </a:r>
            <a:endParaRPr lang="en-IN" sz="2800" b="1" dirty="0">
              <a:solidFill>
                <a:schemeClr val="bg1"/>
              </a:solidFill>
              <a:latin typeface="aakar" panose="02000600040000000000" pitchFamily="2" charset="0"/>
              <a:cs typeface="aakar" panose="0200060004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68745" y="2048751"/>
            <a:ext cx="2075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  <a:latin typeface="aakar" panose="02000600040000000000" pitchFamily="2" charset="0"/>
                <a:cs typeface="aakar" panose="02000600040000000000" pitchFamily="2" charset="0"/>
              </a:rPr>
              <a:t>Hiring local </a:t>
            </a:r>
            <a:r>
              <a:rPr lang="en-IN" sz="2800" b="1" dirty="0" err="1" smtClean="0">
                <a:solidFill>
                  <a:schemeClr val="bg1"/>
                </a:solidFill>
                <a:latin typeface="aakar" panose="02000600040000000000" pitchFamily="2" charset="0"/>
                <a:cs typeface="aakar" panose="02000600040000000000" pitchFamily="2" charset="0"/>
              </a:rPr>
              <a:t>unemployedperson</a:t>
            </a:r>
            <a:endParaRPr lang="en-IN" sz="2800" b="1" dirty="0">
              <a:solidFill>
                <a:schemeClr val="bg1"/>
              </a:solidFill>
              <a:latin typeface="aakar" panose="02000600040000000000" pitchFamily="2" charset="0"/>
              <a:cs typeface="aakar" panose="0200060004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74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119F04-27D2-4BA2-9380-9AC4E639FD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F4839D-B2E2-4E4A-8366-D2A8D9822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FB6181-F155-4844-B220-EC53CFBB7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1B227D-019F-4162-B097-1F00FCC5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C8546F-4D94-47D8-9B8A-290B8DBD6B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10FE7FB-75C9-4138-875C-53FF20B61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2CB4FA-9873-4C16-A1E4-540AF34BA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C2BE57-6EA9-485B-9F77-27E3565C1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6A12C57-89E9-4717-A082-AB16FAFB5E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13684F9-5EF8-4830-841C-9B26DFCDB9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62C15E-03ED-4317-92F0-D1AA874E5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477" y="243962"/>
            <a:ext cx="7886700" cy="497086"/>
          </a:xfrm>
        </p:spPr>
        <p:txBody>
          <a:bodyPr>
            <a:noAutofit/>
          </a:bodyPr>
          <a:lstStyle/>
          <a:p>
            <a:pPr algn="ctr"/>
            <a:r>
              <a:rPr lang="en-US" sz="3000" u="sng" dirty="0">
                <a:solidFill>
                  <a:srgbClr val="92D05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Executive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100019"/>
              </p:ext>
            </p:extLst>
          </p:nvPr>
        </p:nvGraphicFramePr>
        <p:xfrm>
          <a:off x="2934530" y="2206486"/>
          <a:ext cx="3406636" cy="2107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59" y="1074513"/>
            <a:ext cx="2524607" cy="1669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8" t="10347" r="41964" b="29258"/>
          <a:stretch/>
        </p:blipFill>
        <p:spPr>
          <a:xfrm>
            <a:off x="664359" y="4406312"/>
            <a:ext cx="2628047" cy="16896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514" y="3077476"/>
            <a:ext cx="1984912" cy="11617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7" y="2947005"/>
            <a:ext cx="2362200" cy="1352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0" t="20880" r="42511"/>
          <a:stretch/>
        </p:blipFill>
        <p:spPr>
          <a:xfrm>
            <a:off x="6440557" y="1576439"/>
            <a:ext cx="2564295" cy="23351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6" b="14349"/>
          <a:stretch/>
        </p:blipFill>
        <p:spPr>
          <a:xfrm>
            <a:off x="6262188" y="3911582"/>
            <a:ext cx="2742664" cy="14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787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382921"/>
              </p:ext>
            </p:extLst>
          </p:nvPr>
        </p:nvGraphicFramePr>
        <p:xfrm>
          <a:off x="1237129" y="363071"/>
          <a:ext cx="8041341" cy="6199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4828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4C301D-992B-41C2-B7BF-6553141F54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A70C3F-7E6C-430E-A52D-234502C51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43012E-8C47-477F-B627-A62436AB46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E7A901-1D33-4E34-8BEC-7C24CBCB82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1C6047-5E85-4F93-BB9A-F75CF77C7F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98B659-09FD-4C73-90B3-1C9F9EF690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8F44AB-1AC7-414B-8FBB-82FB9D3F11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E78588-1371-498E-8D4C-0794BE2588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073EAB-10E6-4CB9-8E69-EBDD57E2D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93" y="281517"/>
            <a:ext cx="6858000" cy="58364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Problems/Opportunity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48" y="1032933"/>
            <a:ext cx="2304496" cy="2304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9" t="20838" r="26014" b="9047"/>
          <a:stretch/>
        </p:blipFill>
        <p:spPr>
          <a:xfrm>
            <a:off x="3548423" y="1574800"/>
            <a:ext cx="2253800" cy="2197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902" y="1032933"/>
            <a:ext cx="2169565" cy="2304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3" y="4463020"/>
            <a:ext cx="2777066" cy="2152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23" y="4053973"/>
            <a:ext cx="2259709" cy="2259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2" y="4463020"/>
            <a:ext cx="2777066" cy="2152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0699" y="1759920"/>
            <a:ext cx="2286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Price Discovery?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999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39" y="47927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92D05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Value Proposition (USP)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29050333"/>
              </p:ext>
            </p:extLst>
          </p:nvPr>
        </p:nvGraphicFramePr>
        <p:xfrm>
          <a:off x="-166131" y="1538025"/>
          <a:ext cx="6096000" cy="505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198" y="2099617"/>
            <a:ext cx="1146147" cy="11461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0946" y="2297194"/>
            <a:ext cx="1146147" cy="1146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4781" y="1777914"/>
            <a:ext cx="1389830" cy="13898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98957" y="6009124"/>
            <a:ext cx="965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akar" panose="02000600040000000000" pitchFamily="2" charset="0"/>
                <a:cs typeface="aakar" panose="02000600040000000000" pitchFamily="2" charset="0"/>
              </a:rPr>
              <a:t>USP</a:t>
            </a:r>
            <a:endParaRPr lang="en-IN" sz="2800" b="1" dirty="0">
              <a:latin typeface="aakar" panose="02000600040000000000" pitchFamily="2" charset="0"/>
              <a:cs typeface="aakar" panose="0200060004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58751" y="2672690"/>
            <a:ext cx="96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Updates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9883" y="2297194"/>
            <a:ext cx="1002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Trading </a:t>
            </a:r>
          </a:p>
          <a:p>
            <a:r>
              <a:rPr lang="en-IN" b="1" dirty="0" smtClean="0"/>
              <a:t>Platform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80087" y="2166285"/>
            <a:ext cx="1359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Government</a:t>
            </a:r>
          </a:p>
          <a:p>
            <a:pPr algn="ctr"/>
            <a:r>
              <a:rPr lang="en-IN" b="1" dirty="0" smtClean="0"/>
              <a:t>Schemes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102627" y="2472829"/>
            <a:ext cx="269464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Competitors: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Cattle Farm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PashuPoshan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Grass to Milk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Dairy Info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84086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874643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Business/Revenue model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62013483"/>
              </p:ext>
            </p:extLst>
          </p:nvPr>
        </p:nvGraphicFramePr>
        <p:xfrm>
          <a:off x="876300" y="787400"/>
          <a:ext cx="7251700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054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Bidding Platform</a:t>
            </a:r>
            <a:endParaRPr lang="en-US" sz="3000" dirty="0">
              <a:solidFill>
                <a:schemeClr val="accent6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71500" y="1905000"/>
          <a:ext cx="3670300" cy="249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/>
                <a:gridCol w="1835150"/>
              </a:tblGrid>
              <a:tr h="61912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Buyers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9125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buyers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619125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70-100 </a:t>
                      </a:r>
                      <a:r>
                        <a:rPr lang="en-US" dirty="0" err="1" smtClean="0"/>
                        <a:t>litre</a:t>
                      </a:r>
                      <a:endParaRPr lang="en-US" dirty="0"/>
                    </a:p>
                  </a:txBody>
                  <a:tcPr/>
                </a:tc>
              </a:tr>
              <a:tr h="619125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r>
                        <a:rPr lang="en-US" baseline="0" dirty="0" smtClean="0"/>
                        <a:t> (INR) /</a:t>
                      </a:r>
                      <a:r>
                        <a:rPr lang="en-US" baseline="0" dirty="0" err="1" smtClean="0"/>
                        <a:t>litre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864100" y="1943100"/>
          <a:ext cx="3517900" cy="2473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/>
                <a:gridCol w="1758950"/>
              </a:tblGrid>
              <a:tr h="5288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Sellers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843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sellers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34843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20-50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litre</a:t>
                      </a:r>
                      <a:endParaRPr lang="en-US" dirty="0"/>
                    </a:p>
                  </a:txBody>
                  <a:tcPr/>
                </a:tc>
              </a:tr>
              <a:tr h="592323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r>
                        <a:rPr lang="en-US" baseline="0" dirty="0" smtClean="0"/>
                        <a:t> (INR) /</a:t>
                      </a:r>
                      <a:r>
                        <a:rPr lang="en-US" baseline="0" dirty="0" err="1" smtClean="0"/>
                        <a:t>litre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8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8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59" y="1055206"/>
            <a:ext cx="3448722" cy="4874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165" y="1178719"/>
            <a:ext cx="3198416" cy="43237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9" y="1002835"/>
            <a:ext cx="3479006" cy="497919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76831" y="289736"/>
            <a:ext cx="7429499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u="sng" dirty="0" smtClean="0">
                <a:solidFill>
                  <a:srgbClr val="FFFF00"/>
                </a:solidFill>
                <a:latin typeface="Algerian" panose="04020705040A02060702" pitchFamily="82" charset="0"/>
              </a:rPr>
              <a:t>Glimpse of Dairygyan</a:t>
            </a:r>
            <a:endParaRPr lang="en-US" sz="3000" u="sng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837" y="1178719"/>
            <a:ext cx="33432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9" name="Picture 5" descr="C:\Users\lenovo01\Downloads\economic and front mobile picture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385" y="1383201"/>
            <a:ext cx="2385415" cy="3782524"/>
          </a:xfrm>
          <a:prstGeom prst="rect">
            <a:avLst/>
          </a:prstGeom>
          <a:noFill/>
        </p:spPr>
      </p:pic>
      <p:pic>
        <p:nvPicPr>
          <p:cNvPr id="1030" name="Picture 6" descr="C:\Users\lenovo01\Downloads\economic and front mobile picture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9300" y="1535441"/>
            <a:ext cx="2414587" cy="3774417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2825198" y="3263899"/>
            <a:ext cx="406400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32957" y="3422649"/>
            <a:ext cx="55880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757" y="1535441"/>
            <a:ext cx="2564504" cy="402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255</Words>
  <Application>Microsoft Office PowerPoint</Application>
  <PresentationFormat>On-screen Show (4:3)</PresentationFormat>
  <Paragraphs>85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aakar</vt:lpstr>
      <vt:lpstr>Algerian</vt:lpstr>
      <vt:lpstr>Arial</vt:lpstr>
      <vt:lpstr>Book Antiqua</vt:lpstr>
      <vt:lpstr>Calibri</vt:lpstr>
      <vt:lpstr>Lucida Sans</vt:lpstr>
      <vt:lpstr>Times New Roman</vt:lpstr>
      <vt:lpstr>Wingdings</vt:lpstr>
      <vt:lpstr>Wingdings 2</vt:lpstr>
      <vt:lpstr>Wingdings 3</vt:lpstr>
      <vt:lpstr>Apex</vt:lpstr>
      <vt:lpstr>1_Apex</vt:lpstr>
      <vt:lpstr>PowerPoint Presentation</vt:lpstr>
      <vt:lpstr>Executive Summary</vt:lpstr>
      <vt:lpstr>PowerPoint Presentation</vt:lpstr>
      <vt:lpstr> Problems/Opportunity</vt:lpstr>
      <vt:lpstr> Value Proposition (USP)</vt:lpstr>
      <vt:lpstr>Business/Revenue model</vt:lpstr>
      <vt:lpstr>Bidding Platform</vt:lpstr>
      <vt:lpstr>PowerPoint Presentation</vt:lpstr>
      <vt:lpstr>PowerPoint Presentation</vt:lpstr>
      <vt:lpstr>Marketing Plan and scaling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Parth Kuralkar</cp:lastModifiedBy>
  <cp:revision>48</cp:revision>
  <dcterms:created xsi:type="dcterms:W3CDTF">2016-11-20T15:58:45Z</dcterms:created>
  <dcterms:modified xsi:type="dcterms:W3CDTF">2016-11-21T10:23:56Z</dcterms:modified>
</cp:coreProperties>
</file>