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diagrams/quickStyle10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71" r:id="rId4"/>
    <p:sldId id="260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2E61A"/>
    <a:srgbClr val="53CE3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8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E946E-79BE-4289-9A1F-3AB48106A9D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88E6AA-0687-4E74-86D5-02F3A4A42E94}" type="pres">
      <dgm:prSet presAssocID="{783E946E-79BE-4289-9A1F-3AB48106A9D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228FD0-1B01-4CAF-B83F-EB5F811732AF}" type="pres">
      <dgm:prSet presAssocID="{783E946E-79BE-4289-9A1F-3AB48106A9D4}" presName="radial" presStyleCnt="0">
        <dgm:presLayoutVars>
          <dgm:animLvl val="ctr"/>
        </dgm:presLayoutVars>
      </dgm:prSet>
      <dgm:spPr/>
    </dgm:pt>
  </dgm:ptLst>
  <dgm:cxnLst>
    <dgm:cxn modelId="{12352E98-002E-4970-AED0-E45B3CD8EFD0}" type="presOf" srcId="{783E946E-79BE-4289-9A1F-3AB48106A9D4}" destId="{DA88E6AA-0687-4E74-86D5-02F3A4A42E94}" srcOrd="0" destOrd="0" presId="urn:microsoft.com/office/officeart/2005/8/layout/radial3"/>
    <dgm:cxn modelId="{AF0E7C1F-0E21-444E-9A45-F22AC8042B81}" type="presParOf" srcId="{DA88E6AA-0687-4E74-86D5-02F3A4A42E94}" destId="{52228FD0-1B01-4CAF-B83F-EB5F811732AF}" srcOrd="0" destOrd="0" presId="urn:microsoft.com/office/officeart/2005/8/layout/radial3"/>
  </dgm:cxnLst>
  <dgm:bg>
    <a:solidFill>
      <a:srgbClr val="92D050"/>
    </a:solidFill>
  </dgm:bg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5284AD-A968-4CA6-8125-50D95D5021E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2006B-5CCF-48E4-9580-059B9A0DDDB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Advertisement Income</a:t>
          </a:r>
          <a:endParaRPr lang="en-US" dirty="0"/>
        </a:p>
      </dgm:t>
    </dgm:pt>
    <dgm:pt modelId="{7F3A67CB-2746-4E7E-84A8-E3AAF4C05FE9}" type="parTrans" cxnId="{8D401F1F-0851-4571-9DEE-A30F16F4B251}">
      <dgm:prSet/>
      <dgm:spPr/>
      <dgm:t>
        <a:bodyPr/>
        <a:lstStyle/>
        <a:p>
          <a:endParaRPr lang="en-US"/>
        </a:p>
      </dgm:t>
    </dgm:pt>
    <dgm:pt modelId="{24307D80-FE2A-40F6-969A-769E2D63EF9A}" type="sibTrans" cxnId="{8D401F1F-0851-4571-9DEE-A30F16F4B251}">
      <dgm:prSet/>
      <dgm:spPr/>
      <dgm:t>
        <a:bodyPr/>
        <a:lstStyle/>
        <a:p>
          <a:endParaRPr lang="en-US"/>
        </a:p>
      </dgm:t>
    </dgm:pt>
    <dgm:pt modelId="{8F673E5C-3E07-4E59-A72E-DB12DFDFC9D3}">
      <dgm:prSet phldrT="[Text]"/>
      <dgm:spPr/>
      <dgm:t>
        <a:bodyPr/>
        <a:lstStyle/>
        <a:p>
          <a:r>
            <a:rPr lang="en-US" dirty="0" smtClean="0"/>
            <a:t>Registration Charge :500/=</a:t>
          </a:r>
          <a:endParaRPr lang="en-US" dirty="0"/>
        </a:p>
      </dgm:t>
    </dgm:pt>
    <dgm:pt modelId="{ECFED91C-E00B-46BB-A0C0-0252B7167C5C}" type="parTrans" cxnId="{969695F8-F8A2-47BA-93DC-BD6E378EF3FA}">
      <dgm:prSet/>
      <dgm:spPr/>
      <dgm:t>
        <a:bodyPr/>
        <a:lstStyle/>
        <a:p>
          <a:endParaRPr lang="en-US"/>
        </a:p>
      </dgm:t>
    </dgm:pt>
    <dgm:pt modelId="{4A9B3571-4A71-47A6-9449-1B618D57C111}" type="sibTrans" cxnId="{969695F8-F8A2-47BA-93DC-BD6E378EF3FA}">
      <dgm:prSet/>
      <dgm:spPr/>
      <dgm:t>
        <a:bodyPr/>
        <a:lstStyle/>
        <a:p>
          <a:endParaRPr lang="en-US"/>
        </a:p>
      </dgm:t>
    </dgm:pt>
    <dgm:pt modelId="{C9FFBC69-144C-4E62-B474-BB4F44AD3F79}">
      <dgm:prSet phldrT="[Text]"/>
      <dgm:spPr/>
      <dgm:t>
        <a:bodyPr/>
        <a:lstStyle/>
        <a:p>
          <a:r>
            <a:rPr lang="en-US" dirty="0" smtClean="0"/>
            <a:t>One Month Charge :2000/=</a:t>
          </a:r>
          <a:endParaRPr lang="en-US" dirty="0"/>
        </a:p>
      </dgm:t>
    </dgm:pt>
    <dgm:pt modelId="{F5708DAF-FBAF-4A9E-846A-9F5B4BC2A3DF}" type="sibTrans" cxnId="{2ED5A421-1C09-402E-96B0-D39CC2EAD82A}">
      <dgm:prSet/>
      <dgm:spPr/>
      <dgm:t>
        <a:bodyPr/>
        <a:lstStyle/>
        <a:p>
          <a:endParaRPr lang="en-US"/>
        </a:p>
      </dgm:t>
    </dgm:pt>
    <dgm:pt modelId="{5AE57901-3EE0-49EC-ACC9-769385182CE9}" type="parTrans" cxnId="{2ED5A421-1C09-402E-96B0-D39CC2EAD82A}">
      <dgm:prSet/>
      <dgm:spPr/>
      <dgm:t>
        <a:bodyPr/>
        <a:lstStyle/>
        <a:p>
          <a:endParaRPr lang="en-US"/>
        </a:p>
      </dgm:t>
    </dgm:pt>
    <dgm:pt modelId="{ACCE3DE0-6D6E-49C4-AAC9-8FDF9D729BA9}" type="pres">
      <dgm:prSet presAssocID="{4E5284AD-A968-4CA6-8125-50D95D5021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70C1EB-0637-4156-8EFD-0ABF87F0729C}" type="pres">
      <dgm:prSet presAssocID="{7FC2006B-5CCF-48E4-9580-059B9A0DDDB2}" presName="root1" presStyleCnt="0"/>
      <dgm:spPr/>
    </dgm:pt>
    <dgm:pt modelId="{AD33A077-4BE0-48EA-90B1-9A8EF5298290}" type="pres">
      <dgm:prSet presAssocID="{7FC2006B-5CCF-48E4-9580-059B9A0DDDB2}" presName="LevelOneTextNode" presStyleLbl="node0" presStyleIdx="0" presStyleCnt="1" custScaleX="122466" custScaleY="148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B8002-809F-4BD0-9AB1-3A1B49078ABC}" type="pres">
      <dgm:prSet presAssocID="{7FC2006B-5CCF-48E4-9580-059B9A0DDDB2}" presName="level2hierChild" presStyleCnt="0"/>
      <dgm:spPr/>
    </dgm:pt>
    <dgm:pt modelId="{CCCA9522-9A59-4EC0-891D-367F1F0B2EAA}" type="pres">
      <dgm:prSet presAssocID="{ECFED91C-E00B-46BB-A0C0-0252B7167C5C}" presName="conn2-1" presStyleLbl="parChTrans1D2" presStyleIdx="0" presStyleCnt="2"/>
      <dgm:spPr/>
    </dgm:pt>
    <dgm:pt modelId="{67348971-A15B-4A8C-A43F-AF882664CABE}" type="pres">
      <dgm:prSet presAssocID="{ECFED91C-E00B-46BB-A0C0-0252B7167C5C}" presName="connTx" presStyleLbl="parChTrans1D2" presStyleIdx="0" presStyleCnt="2"/>
      <dgm:spPr/>
    </dgm:pt>
    <dgm:pt modelId="{D586D86B-82ED-4857-9B2C-1990FBC8F2C9}" type="pres">
      <dgm:prSet presAssocID="{8F673E5C-3E07-4E59-A72E-DB12DFDFC9D3}" presName="root2" presStyleCnt="0"/>
      <dgm:spPr/>
    </dgm:pt>
    <dgm:pt modelId="{0453C8C3-78E0-4C2F-A761-D4B14C6B3A7C}" type="pres">
      <dgm:prSet presAssocID="{8F673E5C-3E07-4E59-A72E-DB12DFDFC9D3}" presName="LevelTwoTextNode" presStyleLbl="node2" presStyleIdx="0" presStyleCnt="2">
        <dgm:presLayoutVars>
          <dgm:chPref val="3"/>
        </dgm:presLayoutVars>
      </dgm:prSet>
      <dgm:spPr/>
    </dgm:pt>
    <dgm:pt modelId="{D92F0F5D-ABD8-4E6C-82FA-D6FECC19BA64}" type="pres">
      <dgm:prSet presAssocID="{8F673E5C-3E07-4E59-A72E-DB12DFDFC9D3}" presName="level3hierChild" presStyleCnt="0"/>
      <dgm:spPr/>
    </dgm:pt>
    <dgm:pt modelId="{E748A403-9B25-4A69-B7C3-C29D0B4E31C2}" type="pres">
      <dgm:prSet presAssocID="{5AE57901-3EE0-49EC-ACC9-769385182CE9}" presName="conn2-1" presStyleLbl="parChTrans1D2" presStyleIdx="1" presStyleCnt="2"/>
      <dgm:spPr/>
    </dgm:pt>
    <dgm:pt modelId="{51670CCC-B494-4DBB-8494-1EE3F7F7ED17}" type="pres">
      <dgm:prSet presAssocID="{5AE57901-3EE0-49EC-ACC9-769385182CE9}" presName="connTx" presStyleLbl="parChTrans1D2" presStyleIdx="1" presStyleCnt="2"/>
      <dgm:spPr/>
    </dgm:pt>
    <dgm:pt modelId="{DECC7FA3-7313-40F5-B010-EBEA43C85872}" type="pres">
      <dgm:prSet presAssocID="{C9FFBC69-144C-4E62-B474-BB4F44AD3F79}" presName="root2" presStyleCnt="0"/>
      <dgm:spPr/>
    </dgm:pt>
    <dgm:pt modelId="{FA680B87-6BA3-4FCA-ADBE-3C3ECC278480}" type="pres">
      <dgm:prSet presAssocID="{C9FFBC69-144C-4E62-B474-BB4F44AD3F7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3A73C-2E52-4206-B793-D7E2C1A55274}" type="pres">
      <dgm:prSet presAssocID="{C9FFBC69-144C-4E62-B474-BB4F44AD3F79}" presName="level3hierChild" presStyleCnt="0"/>
      <dgm:spPr/>
    </dgm:pt>
  </dgm:ptLst>
  <dgm:cxnLst>
    <dgm:cxn modelId="{1ECA9035-973C-4F7B-9723-2D3A851C38B0}" type="presOf" srcId="{8F673E5C-3E07-4E59-A72E-DB12DFDFC9D3}" destId="{0453C8C3-78E0-4C2F-A761-D4B14C6B3A7C}" srcOrd="0" destOrd="0" presId="urn:microsoft.com/office/officeart/2005/8/layout/hierarchy2"/>
    <dgm:cxn modelId="{8D401F1F-0851-4571-9DEE-A30F16F4B251}" srcId="{4E5284AD-A968-4CA6-8125-50D95D5021ED}" destId="{7FC2006B-5CCF-48E4-9580-059B9A0DDDB2}" srcOrd="0" destOrd="0" parTransId="{7F3A67CB-2746-4E7E-84A8-E3AAF4C05FE9}" sibTransId="{24307D80-FE2A-40F6-969A-769E2D63EF9A}"/>
    <dgm:cxn modelId="{94BF986A-7313-44B0-845B-C712DE45557E}" type="presOf" srcId="{ECFED91C-E00B-46BB-A0C0-0252B7167C5C}" destId="{67348971-A15B-4A8C-A43F-AF882664CABE}" srcOrd="1" destOrd="0" presId="urn:microsoft.com/office/officeart/2005/8/layout/hierarchy2"/>
    <dgm:cxn modelId="{E4E95CCA-0FB8-46AF-924C-44BD446AEE73}" type="presOf" srcId="{7FC2006B-5CCF-48E4-9580-059B9A0DDDB2}" destId="{AD33A077-4BE0-48EA-90B1-9A8EF5298290}" srcOrd="0" destOrd="0" presId="urn:microsoft.com/office/officeart/2005/8/layout/hierarchy2"/>
    <dgm:cxn modelId="{BAC82FC8-50A3-468A-91B5-E1F4CBB54732}" type="presOf" srcId="{C9FFBC69-144C-4E62-B474-BB4F44AD3F79}" destId="{FA680B87-6BA3-4FCA-ADBE-3C3ECC278480}" srcOrd="0" destOrd="0" presId="urn:microsoft.com/office/officeart/2005/8/layout/hierarchy2"/>
    <dgm:cxn modelId="{30B453CE-64A8-4BD7-AA88-A9E0541CF980}" type="presOf" srcId="{4E5284AD-A968-4CA6-8125-50D95D5021ED}" destId="{ACCE3DE0-6D6E-49C4-AAC9-8FDF9D729BA9}" srcOrd="0" destOrd="0" presId="urn:microsoft.com/office/officeart/2005/8/layout/hierarchy2"/>
    <dgm:cxn modelId="{969695F8-F8A2-47BA-93DC-BD6E378EF3FA}" srcId="{7FC2006B-5CCF-48E4-9580-059B9A0DDDB2}" destId="{8F673E5C-3E07-4E59-A72E-DB12DFDFC9D3}" srcOrd="0" destOrd="0" parTransId="{ECFED91C-E00B-46BB-A0C0-0252B7167C5C}" sibTransId="{4A9B3571-4A71-47A6-9449-1B618D57C111}"/>
    <dgm:cxn modelId="{98A7E413-8BD2-4204-ABBA-8F3FAF41C79E}" type="presOf" srcId="{5AE57901-3EE0-49EC-ACC9-769385182CE9}" destId="{E748A403-9B25-4A69-B7C3-C29D0B4E31C2}" srcOrd="0" destOrd="0" presId="urn:microsoft.com/office/officeart/2005/8/layout/hierarchy2"/>
    <dgm:cxn modelId="{1A622BEC-ECF2-4A20-A782-16D48F9E648C}" type="presOf" srcId="{5AE57901-3EE0-49EC-ACC9-769385182CE9}" destId="{51670CCC-B494-4DBB-8494-1EE3F7F7ED17}" srcOrd="1" destOrd="0" presId="urn:microsoft.com/office/officeart/2005/8/layout/hierarchy2"/>
    <dgm:cxn modelId="{2ED5A421-1C09-402E-96B0-D39CC2EAD82A}" srcId="{7FC2006B-5CCF-48E4-9580-059B9A0DDDB2}" destId="{C9FFBC69-144C-4E62-B474-BB4F44AD3F79}" srcOrd="1" destOrd="0" parTransId="{5AE57901-3EE0-49EC-ACC9-769385182CE9}" sibTransId="{F5708DAF-FBAF-4A9E-846A-9F5B4BC2A3DF}"/>
    <dgm:cxn modelId="{3CE208A3-5CD8-4AE7-ABCC-780FC49F9321}" type="presOf" srcId="{ECFED91C-E00B-46BB-A0C0-0252B7167C5C}" destId="{CCCA9522-9A59-4EC0-891D-367F1F0B2EAA}" srcOrd="0" destOrd="0" presId="urn:microsoft.com/office/officeart/2005/8/layout/hierarchy2"/>
    <dgm:cxn modelId="{0418640F-C9AF-4126-97B4-93EC5CF98590}" type="presParOf" srcId="{ACCE3DE0-6D6E-49C4-AAC9-8FDF9D729BA9}" destId="{A870C1EB-0637-4156-8EFD-0ABF87F0729C}" srcOrd="0" destOrd="0" presId="urn:microsoft.com/office/officeart/2005/8/layout/hierarchy2"/>
    <dgm:cxn modelId="{EEBC6589-6874-4F6A-AD24-D288A5F570FA}" type="presParOf" srcId="{A870C1EB-0637-4156-8EFD-0ABF87F0729C}" destId="{AD33A077-4BE0-48EA-90B1-9A8EF5298290}" srcOrd="0" destOrd="0" presId="urn:microsoft.com/office/officeart/2005/8/layout/hierarchy2"/>
    <dgm:cxn modelId="{E3353AE7-4D8F-4B67-8A20-A0AFD10E3B30}" type="presParOf" srcId="{A870C1EB-0637-4156-8EFD-0ABF87F0729C}" destId="{45AB8002-809F-4BD0-9AB1-3A1B49078ABC}" srcOrd="1" destOrd="0" presId="urn:microsoft.com/office/officeart/2005/8/layout/hierarchy2"/>
    <dgm:cxn modelId="{45211A0E-D719-4BF5-901F-28608ED09312}" type="presParOf" srcId="{45AB8002-809F-4BD0-9AB1-3A1B49078ABC}" destId="{CCCA9522-9A59-4EC0-891D-367F1F0B2EAA}" srcOrd="0" destOrd="0" presId="urn:microsoft.com/office/officeart/2005/8/layout/hierarchy2"/>
    <dgm:cxn modelId="{34595CF0-3ABB-44BF-AEED-E001737498B0}" type="presParOf" srcId="{CCCA9522-9A59-4EC0-891D-367F1F0B2EAA}" destId="{67348971-A15B-4A8C-A43F-AF882664CABE}" srcOrd="0" destOrd="0" presId="urn:microsoft.com/office/officeart/2005/8/layout/hierarchy2"/>
    <dgm:cxn modelId="{2301E815-BBC2-47CC-823A-A277EFD301D9}" type="presParOf" srcId="{45AB8002-809F-4BD0-9AB1-3A1B49078ABC}" destId="{D586D86B-82ED-4857-9B2C-1990FBC8F2C9}" srcOrd="1" destOrd="0" presId="urn:microsoft.com/office/officeart/2005/8/layout/hierarchy2"/>
    <dgm:cxn modelId="{FCE6CEDA-C043-47F0-AC0E-E07EF6136F94}" type="presParOf" srcId="{D586D86B-82ED-4857-9B2C-1990FBC8F2C9}" destId="{0453C8C3-78E0-4C2F-A761-D4B14C6B3A7C}" srcOrd="0" destOrd="0" presId="urn:microsoft.com/office/officeart/2005/8/layout/hierarchy2"/>
    <dgm:cxn modelId="{16FE6AE0-C7D1-4C9E-A1E4-6FE3C41AD697}" type="presParOf" srcId="{D586D86B-82ED-4857-9B2C-1990FBC8F2C9}" destId="{D92F0F5D-ABD8-4E6C-82FA-D6FECC19BA64}" srcOrd="1" destOrd="0" presId="urn:microsoft.com/office/officeart/2005/8/layout/hierarchy2"/>
    <dgm:cxn modelId="{E9259501-8B6A-4E8E-98A8-E828EB59BC3A}" type="presParOf" srcId="{45AB8002-809F-4BD0-9AB1-3A1B49078ABC}" destId="{E748A403-9B25-4A69-B7C3-C29D0B4E31C2}" srcOrd="2" destOrd="0" presId="urn:microsoft.com/office/officeart/2005/8/layout/hierarchy2"/>
    <dgm:cxn modelId="{3C000B53-323F-4771-89FE-2300A1CFA27C}" type="presParOf" srcId="{E748A403-9B25-4A69-B7C3-C29D0B4E31C2}" destId="{51670CCC-B494-4DBB-8494-1EE3F7F7ED17}" srcOrd="0" destOrd="0" presId="urn:microsoft.com/office/officeart/2005/8/layout/hierarchy2"/>
    <dgm:cxn modelId="{9E38FC9A-8B90-4A24-9CAB-1454AB9AAF28}" type="presParOf" srcId="{45AB8002-809F-4BD0-9AB1-3A1B49078ABC}" destId="{DECC7FA3-7313-40F5-B010-EBEA43C85872}" srcOrd="3" destOrd="0" presId="urn:microsoft.com/office/officeart/2005/8/layout/hierarchy2"/>
    <dgm:cxn modelId="{21F94E76-5D13-4DA5-87E1-90F4094EB9B9}" type="presParOf" srcId="{DECC7FA3-7313-40F5-B010-EBEA43C85872}" destId="{FA680B87-6BA3-4FCA-ADBE-3C3ECC278480}" srcOrd="0" destOrd="0" presId="urn:microsoft.com/office/officeart/2005/8/layout/hierarchy2"/>
    <dgm:cxn modelId="{773179D9-5B78-4CCA-A4C9-2766EC25A520}" type="presParOf" srcId="{DECC7FA3-7313-40F5-B010-EBEA43C85872}" destId="{B8E3A73C-2E52-4206-B793-D7E2C1A55274}" srcOrd="1" destOrd="0" presId="urn:microsoft.com/office/officeart/2005/8/layout/hierarchy2"/>
  </dgm:cxnLst>
  <dgm:bg>
    <a:solidFill>
      <a:schemeClr val="accent2">
        <a:lumMod val="40000"/>
        <a:lumOff val="60000"/>
      </a:schemeClr>
    </a:solidFill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996F30-9AFF-4B5A-9B12-2147F794F12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450792-870C-48B7-A8E6-B40962046BC8}" type="pres">
      <dgm:prSet presAssocID="{A2996F30-9AFF-4B5A-9B12-2147F794F12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6040E-6472-4DF0-BD9C-7C86831D24D9}" type="presOf" srcId="{A2996F30-9AFF-4B5A-9B12-2147F794F128}" destId="{FE450792-870C-48B7-A8E6-B40962046BC8}" srcOrd="0" destOrd="0" presId="urn:microsoft.com/office/officeart/2005/8/layout/radial6"/>
  </dgm:cxnLst>
  <dgm:bg>
    <a:solidFill>
      <a:schemeClr val="bg1"/>
    </a:solidFill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5D2ED5-2AA6-4040-9151-D46E11786F6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177F34-2284-4629-BAEB-E38857D0EF0D}">
      <dgm:prSet phldrT="[Text]" custT="1"/>
      <dgm:spPr/>
      <dgm:t>
        <a:bodyPr/>
        <a:lstStyle/>
        <a:p>
          <a:r>
            <a:rPr lang="en-US" sz="2800" dirty="0" smtClean="0"/>
            <a:t>Quality and Quantity of Milk</a:t>
          </a:r>
          <a:endParaRPr lang="en-US" sz="2800" dirty="0"/>
        </a:p>
      </dgm:t>
    </dgm:pt>
    <dgm:pt modelId="{AD9D79BD-38F0-4947-AA07-718C754310B6}" type="parTrans" cxnId="{B1CC4DCD-2E80-4AA9-929A-56DE978DC7EB}">
      <dgm:prSet/>
      <dgm:spPr/>
      <dgm:t>
        <a:bodyPr/>
        <a:lstStyle/>
        <a:p>
          <a:endParaRPr lang="en-US"/>
        </a:p>
      </dgm:t>
    </dgm:pt>
    <dgm:pt modelId="{07E02929-FC4C-4809-A9D1-413F3B43230E}" type="sibTrans" cxnId="{B1CC4DCD-2E80-4AA9-929A-56DE978DC7EB}">
      <dgm:prSet/>
      <dgm:spPr/>
      <dgm:t>
        <a:bodyPr/>
        <a:lstStyle/>
        <a:p>
          <a:endParaRPr lang="en-US"/>
        </a:p>
      </dgm:t>
    </dgm:pt>
    <dgm:pt modelId="{1C668C1B-A85F-4707-BE01-2C20D1D220A3}">
      <dgm:prSet phldrT="[Text]" custT="1"/>
      <dgm:spPr/>
      <dgm:t>
        <a:bodyPr/>
        <a:lstStyle/>
        <a:p>
          <a:r>
            <a:rPr lang="en-US" sz="2800" dirty="0" smtClean="0"/>
            <a:t>Entrepreneur</a:t>
          </a:r>
          <a:endParaRPr lang="en-US" sz="2800" dirty="0"/>
        </a:p>
      </dgm:t>
    </dgm:pt>
    <dgm:pt modelId="{511CCFD1-A1F3-4777-9C40-C8FA50792293}" type="parTrans" cxnId="{35AA2B48-65DB-460E-A597-221DDA672CED}">
      <dgm:prSet/>
      <dgm:spPr/>
      <dgm:t>
        <a:bodyPr/>
        <a:lstStyle/>
        <a:p>
          <a:endParaRPr lang="en-US"/>
        </a:p>
      </dgm:t>
    </dgm:pt>
    <dgm:pt modelId="{D3F4D365-E7C7-4E8E-93E9-A57EA78051A4}" type="sibTrans" cxnId="{35AA2B48-65DB-460E-A597-221DDA672CED}">
      <dgm:prSet/>
      <dgm:spPr/>
      <dgm:t>
        <a:bodyPr/>
        <a:lstStyle/>
        <a:p>
          <a:endParaRPr lang="en-US"/>
        </a:p>
      </dgm:t>
    </dgm:pt>
    <dgm:pt modelId="{F7FDB6EC-8967-4690-800D-AC48A307AE8B}">
      <dgm:prSet phldrT="[Text]" custT="1"/>
      <dgm:spPr/>
      <dgm:t>
        <a:bodyPr/>
        <a:lstStyle/>
        <a:p>
          <a:r>
            <a:rPr lang="en-US" sz="2800" dirty="0" smtClean="0"/>
            <a:t>Income</a:t>
          </a:r>
          <a:endParaRPr lang="en-US" sz="2800" dirty="0"/>
        </a:p>
      </dgm:t>
    </dgm:pt>
    <dgm:pt modelId="{93F11C25-D4C3-45F7-82CA-E9961150E5BD}" type="parTrans" cxnId="{566A0549-5215-47A2-AD56-9E20DB70E902}">
      <dgm:prSet/>
      <dgm:spPr/>
      <dgm:t>
        <a:bodyPr/>
        <a:lstStyle/>
        <a:p>
          <a:endParaRPr lang="en-US"/>
        </a:p>
      </dgm:t>
    </dgm:pt>
    <dgm:pt modelId="{04CA796C-04F5-44EB-9CBE-01B073AA52F5}" type="sibTrans" cxnId="{566A0549-5215-47A2-AD56-9E20DB70E902}">
      <dgm:prSet/>
      <dgm:spPr/>
      <dgm:t>
        <a:bodyPr/>
        <a:lstStyle/>
        <a:p>
          <a:endParaRPr lang="en-US"/>
        </a:p>
      </dgm:t>
    </dgm:pt>
    <dgm:pt modelId="{2DC7223A-B3F6-4EAE-AC1C-9CDD526C74FF}">
      <dgm:prSet phldrT="[Text]" custT="1"/>
      <dgm:spPr/>
      <dgm:t>
        <a:bodyPr/>
        <a:lstStyle/>
        <a:p>
          <a:r>
            <a:rPr lang="en-US" sz="2800" dirty="0" smtClean="0"/>
            <a:t>Farmer</a:t>
          </a:r>
          <a:endParaRPr lang="en-US" sz="2800" dirty="0"/>
        </a:p>
      </dgm:t>
    </dgm:pt>
    <dgm:pt modelId="{F25B9E70-A9FC-4ADA-BFB7-4730ACDE01E8}" type="parTrans" cxnId="{67432235-4B3F-4628-877A-C3EA364F2645}">
      <dgm:prSet/>
      <dgm:spPr/>
      <dgm:t>
        <a:bodyPr/>
        <a:lstStyle/>
        <a:p>
          <a:endParaRPr lang="en-US"/>
        </a:p>
      </dgm:t>
    </dgm:pt>
    <dgm:pt modelId="{F031AB9E-213F-4328-8DCC-8CB261D55592}" type="sibTrans" cxnId="{67432235-4B3F-4628-877A-C3EA364F2645}">
      <dgm:prSet/>
      <dgm:spPr/>
      <dgm:t>
        <a:bodyPr/>
        <a:lstStyle/>
        <a:p>
          <a:endParaRPr lang="en-US"/>
        </a:p>
      </dgm:t>
    </dgm:pt>
    <dgm:pt modelId="{84E73C15-E6FE-4D37-AD16-8EC209EFAB37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745B885A-8422-4F87-AFEB-0726DA795234}" type="sibTrans" cxnId="{9CAC71B7-D63A-4B0B-85C4-A9E0F7019648}">
      <dgm:prSet/>
      <dgm:spPr/>
      <dgm:t>
        <a:bodyPr/>
        <a:lstStyle/>
        <a:p>
          <a:endParaRPr lang="en-US"/>
        </a:p>
      </dgm:t>
    </dgm:pt>
    <dgm:pt modelId="{55F122F5-957C-4E91-A50A-85FE9A12F33D}" type="parTrans" cxnId="{9CAC71B7-D63A-4B0B-85C4-A9E0F7019648}">
      <dgm:prSet/>
      <dgm:spPr/>
      <dgm:t>
        <a:bodyPr/>
        <a:lstStyle/>
        <a:p>
          <a:endParaRPr lang="en-US"/>
        </a:p>
      </dgm:t>
    </dgm:pt>
    <dgm:pt modelId="{083236FA-0A85-418F-A716-916FA5057260}" type="pres">
      <dgm:prSet presAssocID="{E85D2ED5-2AA6-4040-9151-D46E11786F6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1DC3F-9D2E-4931-8AF6-B75B81613F8B}" type="pres">
      <dgm:prSet presAssocID="{84E73C15-E6FE-4D37-AD16-8EC209EFAB37}" presName="centerShape" presStyleLbl="node0" presStyleIdx="0" presStyleCnt="1" custLinFactNeighborY="3088"/>
      <dgm:spPr/>
      <dgm:t>
        <a:bodyPr/>
        <a:lstStyle/>
        <a:p>
          <a:endParaRPr lang="en-US"/>
        </a:p>
      </dgm:t>
    </dgm:pt>
    <dgm:pt modelId="{4FDB825D-1702-4C70-ACC8-4C1BBE0A4AE5}" type="pres">
      <dgm:prSet presAssocID="{BA177F34-2284-4629-BAEB-E38857D0EF0D}" presName="node" presStyleLbl="node1" presStyleIdx="0" presStyleCnt="4" custScaleX="252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1E394-C428-404B-A953-6975A884C377}" type="pres">
      <dgm:prSet presAssocID="{BA177F34-2284-4629-BAEB-E38857D0EF0D}" presName="dummy" presStyleCnt="0"/>
      <dgm:spPr/>
    </dgm:pt>
    <dgm:pt modelId="{9097CCA4-D554-4450-9A09-74F90CFBEA94}" type="pres">
      <dgm:prSet presAssocID="{07E02929-FC4C-4809-A9D1-413F3B43230E}" presName="sibTrans" presStyleLbl="sibTrans2D1" presStyleIdx="0" presStyleCnt="4"/>
      <dgm:spPr/>
    </dgm:pt>
    <dgm:pt modelId="{231B19D3-D50D-4DF6-AEC1-3D28E4D824F1}" type="pres">
      <dgm:prSet presAssocID="{1C668C1B-A85F-4707-BE01-2C20D1D220A3}" presName="node" presStyleLbl="node1" presStyleIdx="1" presStyleCnt="4" custScaleX="177916" custRadScaleRad="129719" custRadScaleInc="9371">
        <dgm:presLayoutVars>
          <dgm:bulletEnabled val="1"/>
        </dgm:presLayoutVars>
      </dgm:prSet>
      <dgm:spPr/>
    </dgm:pt>
    <dgm:pt modelId="{D465C75E-FAF4-41B9-AF43-3E226E325984}" type="pres">
      <dgm:prSet presAssocID="{1C668C1B-A85F-4707-BE01-2C20D1D220A3}" presName="dummy" presStyleCnt="0"/>
      <dgm:spPr/>
    </dgm:pt>
    <dgm:pt modelId="{2DB95AF1-77A8-40D1-A030-9E21EADD8CC3}" type="pres">
      <dgm:prSet presAssocID="{D3F4D365-E7C7-4E8E-93E9-A57EA78051A4}" presName="sibTrans" presStyleLbl="sibTrans2D1" presStyleIdx="1" presStyleCnt="4"/>
      <dgm:spPr/>
    </dgm:pt>
    <dgm:pt modelId="{D9DFCAED-C8CC-43ED-B5EA-23F6D8FCB893}" type="pres">
      <dgm:prSet presAssocID="{F7FDB6EC-8967-4690-800D-AC48A307AE8B}" presName="node" presStyleLbl="node1" presStyleIdx="2" presStyleCnt="4" custScaleX="137560">
        <dgm:presLayoutVars>
          <dgm:bulletEnabled val="1"/>
        </dgm:presLayoutVars>
      </dgm:prSet>
      <dgm:spPr/>
    </dgm:pt>
    <dgm:pt modelId="{68B0BF00-D0BA-49B8-8323-9F0AD9F87E88}" type="pres">
      <dgm:prSet presAssocID="{F7FDB6EC-8967-4690-800D-AC48A307AE8B}" presName="dummy" presStyleCnt="0"/>
      <dgm:spPr/>
    </dgm:pt>
    <dgm:pt modelId="{176BB643-79A4-4C38-86E9-98623B0F611C}" type="pres">
      <dgm:prSet presAssocID="{04CA796C-04F5-44EB-9CBE-01B073AA52F5}" presName="sibTrans" presStyleLbl="sibTrans2D1" presStyleIdx="2" presStyleCnt="4"/>
      <dgm:spPr/>
    </dgm:pt>
    <dgm:pt modelId="{AC2C3D62-F5D9-4AB2-955D-6C4DD91AF81D}" type="pres">
      <dgm:prSet presAssocID="{2DC7223A-B3F6-4EAE-AC1C-9CDD526C74FF}" presName="node" presStyleLbl="node1" presStyleIdx="3" presStyleCnt="4" custScaleX="153853" custRadScaleRad="116779" custRadScaleInc="-5573">
        <dgm:presLayoutVars>
          <dgm:bulletEnabled val="1"/>
        </dgm:presLayoutVars>
      </dgm:prSet>
      <dgm:spPr/>
    </dgm:pt>
    <dgm:pt modelId="{89C0E40F-825F-4351-90B4-AC511C4322CD}" type="pres">
      <dgm:prSet presAssocID="{2DC7223A-B3F6-4EAE-AC1C-9CDD526C74FF}" presName="dummy" presStyleCnt="0"/>
      <dgm:spPr/>
    </dgm:pt>
    <dgm:pt modelId="{3F6F03FA-DDD2-49C8-BE2D-C5BB6C3F2B0A}" type="pres">
      <dgm:prSet presAssocID="{F031AB9E-213F-4328-8DCC-8CB261D55592}" presName="sibTrans" presStyleLbl="sibTrans2D1" presStyleIdx="3" presStyleCnt="4"/>
      <dgm:spPr/>
    </dgm:pt>
  </dgm:ptLst>
  <dgm:cxnLst>
    <dgm:cxn modelId="{C6A0D05B-B9E4-4D69-92AE-E3FBD5A23F98}" type="presOf" srcId="{BA177F34-2284-4629-BAEB-E38857D0EF0D}" destId="{4FDB825D-1702-4C70-ACC8-4C1BBE0A4AE5}" srcOrd="0" destOrd="0" presId="urn:microsoft.com/office/officeart/2005/8/layout/radial6"/>
    <dgm:cxn modelId="{9CAC71B7-D63A-4B0B-85C4-A9E0F7019648}" srcId="{E85D2ED5-2AA6-4040-9151-D46E11786F6B}" destId="{84E73C15-E6FE-4D37-AD16-8EC209EFAB37}" srcOrd="0" destOrd="0" parTransId="{55F122F5-957C-4E91-A50A-85FE9A12F33D}" sibTransId="{745B885A-8422-4F87-AFEB-0726DA795234}"/>
    <dgm:cxn modelId="{566A0549-5215-47A2-AD56-9E20DB70E902}" srcId="{84E73C15-E6FE-4D37-AD16-8EC209EFAB37}" destId="{F7FDB6EC-8967-4690-800D-AC48A307AE8B}" srcOrd="2" destOrd="0" parTransId="{93F11C25-D4C3-45F7-82CA-E9961150E5BD}" sibTransId="{04CA796C-04F5-44EB-9CBE-01B073AA52F5}"/>
    <dgm:cxn modelId="{639E12CE-3B2D-4D69-B919-1961A54CCEE0}" type="presOf" srcId="{F7FDB6EC-8967-4690-800D-AC48A307AE8B}" destId="{D9DFCAED-C8CC-43ED-B5EA-23F6D8FCB893}" srcOrd="0" destOrd="0" presId="urn:microsoft.com/office/officeart/2005/8/layout/radial6"/>
    <dgm:cxn modelId="{B2F7DAA9-DD3A-4273-93EC-9C57EA6E35EA}" type="presOf" srcId="{E85D2ED5-2AA6-4040-9151-D46E11786F6B}" destId="{083236FA-0A85-418F-A716-916FA5057260}" srcOrd="0" destOrd="0" presId="urn:microsoft.com/office/officeart/2005/8/layout/radial6"/>
    <dgm:cxn modelId="{6BDC2C45-CE2D-4B39-8655-8C6F55D30F46}" type="presOf" srcId="{2DC7223A-B3F6-4EAE-AC1C-9CDD526C74FF}" destId="{AC2C3D62-F5D9-4AB2-955D-6C4DD91AF81D}" srcOrd="0" destOrd="0" presId="urn:microsoft.com/office/officeart/2005/8/layout/radial6"/>
    <dgm:cxn modelId="{35AA2B48-65DB-460E-A597-221DDA672CED}" srcId="{84E73C15-E6FE-4D37-AD16-8EC209EFAB37}" destId="{1C668C1B-A85F-4707-BE01-2C20D1D220A3}" srcOrd="1" destOrd="0" parTransId="{511CCFD1-A1F3-4777-9C40-C8FA50792293}" sibTransId="{D3F4D365-E7C7-4E8E-93E9-A57EA78051A4}"/>
    <dgm:cxn modelId="{B1CC4DCD-2E80-4AA9-929A-56DE978DC7EB}" srcId="{84E73C15-E6FE-4D37-AD16-8EC209EFAB37}" destId="{BA177F34-2284-4629-BAEB-E38857D0EF0D}" srcOrd="0" destOrd="0" parTransId="{AD9D79BD-38F0-4947-AA07-718C754310B6}" sibTransId="{07E02929-FC4C-4809-A9D1-413F3B43230E}"/>
    <dgm:cxn modelId="{1B87DA27-9047-43ED-92BF-A0D734340779}" type="presOf" srcId="{04CA796C-04F5-44EB-9CBE-01B073AA52F5}" destId="{176BB643-79A4-4C38-86E9-98623B0F611C}" srcOrd="0" destOrd="0" presId="urn:microsoft.com/office/officeart/2005/8/layout/radial6"/>
    <dgm:cxn modelId="{1C3E4E65-BFEA-479C-8861-7992B32860F5}" type="presOf" srcId="{F031AB9E-213F-4328-8DCC-8CB261D55592}" destId="{3F6F03FA-DDD2-49C8-BE2D-C5BB6C3F2B0A}" srcOrd="0" destOrd="0" presId="urn:microsoft.com/office/officeart/2005/8/layout/radial6"/>
    <dgm:cxn modelId="{7CD23924-19FE-4D80-937C-EBCB92DCDEAF}" type="presOf" srcId="{D3F4D365-E7C7-4E8E-93E9-A57EA78051A4}" destId="{2DB95AF1-77A8-40D1-A030-9E21EADD8CC3}" srcOrd="0" destOrd="0" presId="urn:microsoft.com/office/officeart/2005/8/layout/radial6"/>
    <dgm:cxn modelId="{3BB31F22-0EB6-4FED-B865-545D21382928}" type="presOf" srcId="{07E02929-FC4C-4809-A9D1-413F3B43230E}" destId="{9097CCA4-D554-4450-9A09-74F90CFBEA94}" srcOrd="0" destOrd="0" presId="urn:microsoft.com/office/officeart/2005/8/layout/radial6"/>
    <dgm:cxn modelId="{67432235-4B3F-4628-877A-C3EA364F2645}" srcId="{84E73C15-E6FE-4D37-AD16-8EC209EFAB37}" destId="{2DC7223A-B3F6-4EAE-AC1C-9CDD526C74FF}" srcOrd="3" destOrd="0" parTransId="{F25B9E70-A9FC-4ADA-BFB7-4730ACDE01E8}" sibTransId="{F031AB9E-213F-4328-8DCC-8CB261D55592}"/>
    <dgm:cxn modelId="{7A202186-580B-4B0E-83D9-A93BC6DBD2B3}" type="presOf" srcId="{84E73C15-E6FE-4D37-AD16-8EC209EFAB37}" destId="{2371DC3F-9D2E-4931-8AF6-B75B81613F8B}" srcOrd="0" destOrd="0" presId="urn:microsoft.com/office/officeart/2005/8/layout/radial6"/>
    <dgm:cxn modelId="{A4D152CE-3F6E-4D9D-AEDC-4A7647B8A83D}" type="presOf" srcId="{1C668C1B-A85F-4707-BE01-2C20D1D220A3}" destId="{231B19D3-D50D-4DF6-AEC1-3D28E4D824F1}" srcOrd="0" destOrd="0" presId="urn:microsoft.com/office/officeart/2005/8/layout/radial6"/>
    <dgm:cxn modelId="{95A3DE99-B4DD-45C7-9BB2-63902A3DC720}" type="presParOf" srcId="{083236FA-0A85-418F-A716-916FA5057260}" destId="{2371DC3F-9D2E-4931-8AF6-B75B81613F8B}" srcOrd="0" destOrd="0" presId="urn:microsoft.com/office/officeart/2005/8/layout/radial6"/>
    <dgm:cxn modelId="{78049882-6548-4320-A9BF-75AF6434D527}" type="presParOf" srcId="{083236FA-0A85-418F-A716-916FA5057260}" destId="{4FDB825D-1702-4C70-ACC8-4C1BBE0A4AE5}" srcOrd="1" destOrd="0" presId="urn:microsoft.com/office/officeart/2005/8/layout/radial6"/>
    <dgm:cxn modelId="{E80661A4-6BAD-4598-9225-9BB88B9B37E5}" type="presParOf" srcId="{083236FA-0A85-418F-A716-916FA5057260}" destId="{7561E394-C428-404B-A953-6975A884C377}" srcOrd="2" destOrd="0" presId="urn:microsoft.com/office/officeart/2005/8/layout/radial6"/>
    <dgm:cxn modelId="{7BCCD34C-932C-4DE6-87E7-9AC75ED52896}" type="presParOf" srcId="{083236FA-0A85-418F-A716-916FA5057260}" destId="{9097CCA4-D554-4450-9A09-74F90CFBEA94}" srcOrd="3" destOrd="0" presId="urn:microsoft.com/office/officeart/2005/8/layout/radial6"/>
    <dgm:cxn modelId="{2A57D975-AB95-4AA6-93E0-8267A6B4D02F}" type="presParOf" srcId="{083236FA-0A85-418F-A716-916FA5057260}" destId="{231B19D3-D50D-4DF6-AEC1-3D28E4D824F1}" srcOrd="4" destOrd="0" presId="urn:microsoft.com/office/officeart/2005/8/layout/radial6"/>
    <dgm:cxn modelId="{CCBA83A9-41D8-4D04-A55A-C51DB0177EE3}" type="presParOf" srcId="{083236FA-0A85-418F-A716-916FA5057260}" destId="{D465C75E-FAF4-41B9-AF43-3E226E325984}" srcOrd="5" destOrd="0" presId="urn:microsoft.com/office/officeart/2005/8/layout/radial6"/>
    <dgm:cxn modelId="{51AB6C77-0EBE-404C-9C8C-E00ECA70DAB2}" type="presParOf" srcId="{083236FA-0A85-418F-A716-916FA5057260}" destId="{2DB95AF1-77A8-40D1-A030-9E21EADD8CC3}" srcOrd="6" destOrd="0" presId="urn:microsoft.com/office/officeart/2005/8/layout/radial6"/>
    <dgm:cxn modelId="{F93CF3F7-24D5-4E21-A45C-B3714D14CE1A}" type="presParOf" srcId="{083236FA-0A85-418F-A716-916FA5057260}" destId="{D9DFCAED-C8CC-43ED-B5EA-23F6D8FCB893}" srcOrd="7" destOrd="0" presId="urn:microsoft.com/office/officeart/2005/8/layout/radial6"/>
    <dgm:cxn modelId="{6C716253-148D-434E-A3E1-235068DB012F}" type="presParOf" srcId="{083236FA-0A85-418F-A716-916FA5057260}" destId="{68B0BF00-D0BA-49B8-8323-9F0AD9F87E88}" srcOrd="8" destOrd="0" presId="urn:microsoft.com/office/officeart/2005/8/layout/radial6"/>
    <dgm:cxn modelId="{B81F6D48-D289-4A95-AF07-FD2AD2B37CB7}" type="presParOf" srcId="{083236FA-0A85-418F-A716-916FA5057260}" destId="{176BB643-79A4-4C38-86E9-98623B0F611C}" srcOrd="9" destOrd="0" presId="urn:microsoft.com/office/officeart/2005/8/layout/radial6"/>
    <dgm:cxn modelId="{AAD2FB24-CC85-47B5-B28B-7DDEDED69560}" type="presParOf" srcId="{083236FA-0A85-418F-A716-916FA5057260}" destId="{AC2C3D62-F5D9-4AB2-955D-6C4DD91AF81D}" srcOrd="10" destOrd="0" presId="urn:microsoft.com/office/officeart/2005/8/layout/radial6"/>
    <dgm:cxn modelId="{B47CE222-298C-4A36-95AA-EBE02ADD9060}" type="presParOf" srcId="{083236FA-0A85-418F-A716-916FA5057260}" destId="{89C0E40F-825F-4351-90B4-AC511C4322CD}" srcOrd="11" destOrd="0" presId="urn:microsoft.com/office/officeart/2005/8/layout/radial6"/>
    <dgm:cxn modelId="{C2BCF701-5797-496D-930C-452343CECD12}" type="presParOf" srcId="{083236FA-0A85-418F-A716-916FA5057260}" destId="{3F6F03FA-DDD2-49C8-BE2D-C5BB6C3F2B0A}" srcOrd="12" destOrd="0" presId="urn:microsoft.com/office/officeart/2005/8/layout/radial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3E946E-79BE-4289-9A1F-3AB48106A9D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81340-1984-4675-A0F0-0B820813EF1E}">
      <dgm:prSet phldrT="[Text]" custT="1"/>
      <dgm:spPr>
        <a:solidFill>
          <a:srgbClr val="FFFF00">
            <a:alpha val="49804"/>
          </a:srgbClr>
        </a:solidFill>
      </dgm:spPr>
      <dgm:t>
        <a:bodyPr/>
        <a:lstStyle/>
        <a:p>
          <a:r>
            <a:rPr lang="en-US" sz="2800" dirty="0" smtClean="0">
              <a:solidFill>
                <a:srgbClr val="002060"/>
              </a:solidFill>
            </a:rPr>
            <a:t>CHALLENGES FACED BY FARMERS</a:t>
          </a:r>
          <a:endParaRPr lang="en-US" sz="2800" dirty="0">
            <a:solidFill>
              <a:srgbClr val="002060"/>
            </a:solidFill>
          </a:endParaRPr>
        </a:p>
      </dgm:t>
    </dgm:pt>
    <dgm:pt modelId="{0E0A06ED-D656-4911-B3D5-013DC15F2AB5}" type="parTrans" cxnId="{DA74D8D8-2626-4C57-B1B3-990D738D2B2A}">
      <dgm:prSet/>
      <dgm:spPr/>
      <dgm:t>
        <a:bodyPr/>
        <a:lstStyle/>
        <a:p>
          <a:endParaRPr lang="en-US"/>
        </a:p>
      </dgm:t>
    </dgm:pt>
    <dgm:pt modelId="{98B1D3DD-49B4-4606-8B58-44B3FBEB4DCC}" type="sibTrans" cxnId="{DA74D8D8-2626-4C57-B1B3-990D738D2B2A}">
      <dgm:prSet/>
      <dgm:spPr/>
      <dgm:t>
        <a:bodyPr/>
        <a:lstStyle/>
        <a:p>
          <a:endParaRPr lang="en-US"/>
        </a:p>
      </dgm:t>
    </dgm:pt>
    <dgm:pt modelId="{DA573B01-C581-4E01-A51C-60AAD93770E9}">
      <dgm:prSet phldrT="[Text]" custT="1"/>
      <dgm:spPr>
        <a:solidFill>
          <a:srgbClr val="002060">
            <a:alpha val="50000"/>
          </a:srgbClr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Inadequate </a:t>
          </a:r>
          <a:r>
            <a:rPr lang="en-US" sz="2800" dirty="0" smtClean="0">
              <a:solidFill>
                <a:srgbClr val="FFFF00"/>
              </a:solidFill>
            </a:rPr>
            <a:t>Feeding </a:t>
          </a:r>
          <a:r>
            <a:rPr lang="en-US" sz="2800" dirty="0" smtClean="0">
              <a:solidFill>
                <a:srgbClr val="FFFF00"/>
              </a:solidFill>
            </a:rPr>
            <a:t>of </a:t>
          </a:r>
          <a:r>
            <a:rPr lang="en-US" sz="2800" dirty="0" smtClean="0">
              <a:solidFill>
                <a:srgbClr val="FFFF00"/>
              </a:solidFill>
            </a:rPr>
            <a:t>Animals</a:t>
          </a:r>
          <a:endParaRPr lang="en-US" sz="2800" dirty="0">
            <a:solidFill>
              <a:srgbClr val="FFFF00"/>
            </a:solidFill>
          </a:endParaRPr>
        </a:p>
      </dgm:t>
    </dgm:pt>
    <dgm:pt modelId="{1F88C790-1D6C-49B1-B964-0EA9E97469EA}" type="parTrans" cxnId="{C65A5C3B-8113-43AF-8E90-5B52AF065030}">
      <dgm:prSet/>
      <dgm:spPr/>
      <dgm:t>
        <a:bodyPr/>
        <a:lstStyle/>
        <a:p>
          <a:endParaRPr lang="en-US"/>
        </a:p>
      </dgm:t>
    </dgm:pt>
    <dgm:pt modelId="{42F9A7F4-115C-4AB8-A08C-17A209313A69}" type="sibTrans" cxnId="{C65A5C3B-8113-43AF-8E90-5B52AF065030}">
      <dgm:prSet/>
      <dgm:spPr/>
      <dgm:t>
        <a:bodyPr/>
        <a:lstStyle/>
        <a:p>
          <a:endParaRPr lang="en-US"/>
        </a:p>
      </dgm:t>
    </dgm:pt>
    <dgm:pt modelId="{BD5DECF6-E3F9-488C-ACB3-90722A333503}">
      <dgm:prSet phldrT="[Text]" custT="1"/>
      <dgm:spPr>
        <a:solidFill>
          <a:srgbClr val="002060">
            <a:alpha val="50000"/>
          </a:srgbClr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More </a:t>
          </a:r>
          <a:r>
            <a:rPr lang="en-US" sz="2800" dirty="0" smtClean="0">
              <a:solidFill>
                <a:srgbClr val="FFFF00"/>
              </a:solidFill>
            </a:rPr>
            <a:t>Disease Incidence</a:t>
          </a:r>
          <a:endParaRPr lang="en-US" sz="2800" dirty="0">
            <a:solidFill>
              <a:srgbClr val="FFFF00"/>
            </a:solidFill>
          </a:endParaRPr>
        </a:p>
      </dgm:t>
    </dgm:pt>
    <dgm:pt modelId="{3E7B775A-565B-4FC9-AFDB-4DCAE0352DF3}" type="parTrans" cxnId="{3E4E1CE8-A3B3-4443-8846-90F67ACBFE10}">
      <dgm:prSet/>
      <dgm:spPr/>
      <dgm:t>
        <a:bodyPr/>
        <a:lstStyle/>
        <a:p>
          <a:endParaRPr lang="en-US"/>
        </a:p>
      </dgm:t>
    </dgm:pt>
    <dgm:pt modelId="{6468E0CA-C7EB-4383-9BD6-6EB4A8EC8ED5}" type="sibTrans" cxnId="{3E4E1CE8-A3B3-4443-8846-90F67ACBFE10}">
      <dgm:prSet/>
      <dgm:spPr/>
      <dgm:t>
        <a:bodyPr/>
        <a:lstStyle/>
        <a:p>
          <a:endParaRPr lang="en-US"/>
        </a:p>
      </dgm:t>
    </dgm:pt>
    <dgm:pt modelId="{B4A15ED0-4CE6-4ABC-81A3-9F6AC4E07F3F}">
      <dgm:prSet phldrT="[Text]" custT="1"/>
      <dgm:spPr>
        <a:solidFill>
          <a:srgbClr val="002060">
            <a:alpha val="50000"/>
          </a:srgbClr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Lack of Information</a:t>
          </a:r>
          <a:endParaRPr lang="en-US" sz="2800" dirty="0">
            <a:solidFill>
              <a:srgbClr val="FFFF00"/>
            </a:solidFill>
          </a:endParaRPr>
        </a:p>
      </dgm:t>
    </dgm:pt>
    <dgm:pt modelId="{21BA089F-D2E0-41C5-A3AC-F3795EC610BF}" type="parTrans" cxnId="{E0BF672E-6FBA-4E03-9243-026B4AFC1AC9}">
      <dgm:prSet/>
      <dgm:spPr/>
      <dgm:t>
        <a:bodyPr/>
        <a:lstStyle/>
        <a:p>
          <a:endParaRPr lang="en-US"/>
        </a:p>
      </dgm:t>
    </dgm:pt>
    <dgm:pt modelId="{80AE169B-F2E7-48D3-A3F5-D7B302FA62EF}" type="sibTrans" cxnId="{E0BF672E-6FBA-4E03-9243-026B4AFC1AC9}">
      <dgm:prSet/>
      <dgm:spPr/>
      <dgm:t>
        <a:bodyPr/>
        <a:lstStyle/>
        <a:p>
          <a:endParaRPr lang="en-US"/>
        </a:p>
      </dgm:t>
    </dgm:pt>
    <dgm:pt modelId="{06507E64-3E30-4AC5-A4ED-CF5BA902D5E0}">
      <dgm:prSet phldrT="[Text]" custT="1"/>
      <dgm:spPr>
        <a:solidFill>
          <a:srgbClr val="002060">
            <a:alpha val="50000"/>
          </a:srgbClr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Improper Cattle Management</a:t>
          </a:r>
          <a:endParaRPr lang="en-US" sz="2800" dirty="0">
            <a:solidFill>
              <a:srgbClr val="FFFF00"/>
            </a:solidFill>
          </a:endParaRPr>
        </a:p>
      </dgm:t>
    </dgm:pt>
    <dgm:pt modelId="{3E271BA6-4B55-4DB0-A587-3077A9DFFA55}" type="parTrans" cxnId="{00CC9BF5-8F02-40C0-9CDF-1B54877E2C4F}">
      <dgm:prSet/>
      <dgm:spPr/>
      <dgm:t>
        <a:bodyPr/>
        <a:lstStyle/>
        <a:p>
          <a:endParaRPr lang="en-US"/>
        </a:p>
      </dgm:t>
    </dgm:pt>
    <dgm:pt modelId="{DD6B0AE0-8C95-45FF-80CD-3CFA224E8E9E}" type="sibTrans" cxnId="{00CC9BF5-8F02-40C0-9CDF-1B54877E2C4F}">
      <dgm:prSet/>
      <dgm:spPr/>
      <dgm:t>
        <a:bodyPr/>
        <a:lstStyle/>
        <a:p>
          <a:endParaRPr lang="en-US"/>
        </a:p>
      </dgm:t>
    </dgm:pt>
    <dgm:pt modelId="{DA88E6AA-0687-4E74-86D5-02F3A4A42E94}" type="pres">
      <dgm:prSet presAssocID="{783E946E-79BE-4289-9A1F-3AB48106A9D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228FD0-1B01-4CAF-B83F-EB5F811732AF}" type="pres">
      <dgm:prSet presAssocID="{783E946E-79BE-4289-9A1F-3AB48106A9D4}" presName="radial" presStyleCnt="0">
        <dgm:presLayoutVars>
          <dgm:animLvl val="ctr"/>
        </dgm:presLayoutVars>
      </dgm:prSet>
      <dgm:spPr/>
    </dgm:pt>
    <dgm:pt modelId="{6D611430-5610-457E-9110-1644E9C0B726}" type="pres">
      <dgm:prSet presAssocID="{94281340-1984-4675-A0F0-0B820813EF1E}" presName="centerShape" presStyleLbl="vennNode1" presStyleIdx="0" presStyleCnt="5" custScaleX="104608" custScaleY="55642" custLinFactNeighborX="-1937" custLinFactNeighborY="-1709"/>
      <dgm:spPr/>
      <dgm:t>
        <a:bodyPr/>
        <a:lstStyle/>
        <a:p>
          <a:endParaRPr lang="en-US"/>
        </a:p>
      </dgm:t>
    </dgm:pt>
    <dgm:pt modelId="{48B6D47B-6D87-4FD3-A4B1-CC9A49BCDE93}" type="pres">
      <dgm:prSet presAssocID="{DA573B01-C581-4E01-A51C-60AAD93770E9}" presName="node" presStyleLbl="vennNode1" presStyleIdx="1" presStyleCnt="5" custScaleX="150476" custRadScaleRad="144082" custRadScaleInc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3D00A-94F5-468B-8D59-4544AFA2EA05}" type="pres">
      <dgm:prSet presAssocID="{BD5DECF6-E3F9-488C-ACB3-90722A333503}" presName="node" presStyleLbl="vennNode1" presStyleIdx="2" presStyleCnt="5" custScaleX="146897" custRadScaleRad="134151" custRadScaleInc="11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EBD5F-A04B-41FB-A7F4-04CD97670A16}" type="pres">
      <dgm:prSet presAssocID="{06507E64-3E30-4AC5-A4ED-CF5BA902D5E0}" presName="node" presStyleLbl="vennNode1" presStyleIdx="3" presStyleCnt="5" custScaleX="193489" custRadScaleRad="84611" custRadScaleInc="-2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A1120-BE94-4D73-8709-F15A97D98163}" type="pres">
      <dgm:prSet presAssocID="{B4A15ED0-4CE6-4ABC-81A3-9F6AC4E07F3F}" presName="node" presStyleLbl="vennNode1" presStyleIdx="4" presStyleCnt="5" custScaleX="184889" custRadScaleRad="89774" custRadScaleInc="99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E1CE8-A3B3-4443-8846-90F67ACBFE10}" srcId="{94281340-1984-4675-A0F0-0B820813EF1E}" destId="{BD5DECF6-E3F9-488C-ACB3-90722A333503}" srcOrd="1" destOrd="0" parTransId="{3E7B775A-565B-4FC9-AFDB-4DCAE0352DF3}" sibTransId="{6468E0CA-C7EB-4383-9BD6-6EB4A8EC8ED5}"/>
    <dgm:cxn modelId="{E0BF672E-6FBA-4E03-9243-026B4AFC1AC9}" srcId="{94281340-1984-4675-A0F0-0B820813EF1E}" destId="{B4A15ED0-4CE6-4ABC-81A3-9F6AC4E07F3F}" srcOrd="3" destOrd="0" parTransId="{21BA089F-D2E0-41C5-A3AC-F3795EC610BF}" sibTransId="{80AE169B-F2E7-48D3-A3F5-D7B302FA62EF}"/>
    <dgm:cxn modelId="{80451828-CB2A-4612-A343-75F59C80FA20}" type="presOf" srcId="{B4A15ED0-4CE6-4ABC-81A3-9F6AC4E07F3F}" destId="{59DA1120-BE94-4D73-8709-F15A97D98163}" srcOrd="0" destOrd="0" presId="urn:microsoft.com/office/officeart/2005/8/layout/radial3"/>
    <dgm:cxn modelId="{C65A5C3B-8113-43AF-8E90-5B52AF065030}" srcId="{94281340-1984-4675-A0F0-0B820813EF1E}" destId="{DA573B01-C581-4E01-A51C-60AAD93770E9}" srcOrd="0" destOrd="0" parTransId="{1F88C790-1D6C-49B1-B964-0EA9E97469EA}" sibTransId="{42F9A7F4-115C-4AB8-A08C-17A209313A69}"/>
    <dgm:cxn modelId="{58E3D369-83A2-4E07-B907-F8283375F3F5}" type="presOf" srcId="{06507E64-3E30-4AC5-A4ED-CF5BA902D5E0}" destId="{667EBD5F-A04B-41FB-A7F4-04CD97670A16}" srcOrd="0" destOrd="0" presId="urn:microsoft.com/office/officeart/2005/8/layout/radial3"/>
    <dgm:cxn modelId="{9796B053-E808-4D4C-9276-FF0B91245585}" type="presOf" srcId="{DA573B01-C581-4E01-A51C-60AAD93770E9}" destId="{48B6D47B-6D87-4FD3-A4B1-CC9A49BCDE93}" srcOrd="0" destOrd="0" presId="urn:microsoft.com/office/officeart/2005/8/layout/radial3"/>
    <dgm:cxn modelId="{7D302816-DF78-4538-8435-A7CEC66EDDDA}" type="presOf" srcId="{94281340-1984-4675-A0F0-0B820813EF1E}" destId="{6D611430-5610-457E-9110-1644E9C0B726}" srcOrd="0" destOrd="0" presId="urn:microsoft.com/office/officeart/2005/8/layout/radial3"/>
    <dgm:cxn modelId="{0687840E-CF81-4042-A07A-D33BACB341C8}" type="presOf" srcId="{BD5DECF6-E3F9-488C-ACB3-90722A333503}" destId="{24C3D00A-94F5-468B-8D59-4544AFA2EA05}" srcOrd="0" destOrd="0" presId="urn:microsoft.com/office/officeart/2005/8/layout/radial3"/>
    <dgm:cxn modelId="{00CC9BF5-8F02-40C0-9CDF-1B54877E2C4F}" srcId="{94281340-1984-4675-A0F0-0B820813EF1E}" destId="{06507E64-3E30-4AC5-A4ED-CF5BA902D5E0}" srcOrd="2" destOrd="0" parTransId="{3E271BA6-4B55-4DB0-A587-3077A9DFFA55}" sibTransId="{DD6B0AE0-8C95-45FF-80CD-3CFA224E8E9E}"/>
    <dgm:cxn modelId="{DA74D8D8-2626-4C57-B1B3-990D738D2B2A}" srcId="{783E946E-79BE-4289-9A1F-3AB48106A9D4}" destId="{94281340-1984-4675-A0F0-0B820813EF1E}" srcOrd="0" destOrd="0" parTransId="{0E0A06ED-D656-4911-B3D5-013DC15F2AB5}" sibTransId="{98B1D3DD-49B4-4606-8B58-44B3FBEB4DCC}"/>
    <dgm:cxn modelId="{653B1A9E-37D6-4AE1-A65B-E8DB0149479C}" type="presOf" srcId="{783E946E-79BE-4289-9A1F-3AB48106A9D4}" destId="{DA88E6AA-0687-4E74-86D5-02F3A4A42E94}" srcOrd="0" destOrd="0" presId="urn:microsoft.com/office/officeart/2005/8/layout/radial3"/>
    <dgm:cxn modelId="{28ACF714-84EC-4565-891E-F0E10A78BA40}" type="presParOf" srcId="{DA88E6AA-0687-4E74-86D5-02F3A4A42E94}" destId="{52228FD0-1B01-4CAF-B83F-EB5F811732AF}" srcOrd="0" destOrd="0" presId="urn:microsoft.com/office/officeart/2005/8/layout/radial3"/>
    <dgm:cxn modelId="{D5CCA6FD-BE15-472A-978C-93F0C07A0636}" type="presParOf" srcId="{52228FD0-1B01-4CAF-B83F-EB5F811732AF}" destId="{6D611430-5610-457E-9110-1644E9C0B726}" srcOrd="0" destOrd="0" presId="urn:microsoft.com/office/officeart/2005/8/layout/radial3"/>
    <dgm:cxn modelId="{F7E59A26-2D0D-4BC3-9B30-AB231801D918}" type="presParOf" srcId="{52228FD0-1B01-4CAF-B83F-EB5F811732AF}" destId="{48B6D47B-6D87-4FD3-A4B1-CC9A49BCDE93}" srcOrd="1" destOrd="0" presId="urn:microsoft.com/office/officeart/2005/8/layout/radial3"/>
    <dgm:cxn modelId="{905B69B6-4537-4C76-8D64-3C3423D0C775}" type="presParOf" srcId="{52228FD0-1B01-4CAF-B83F-EB5F811732AF}" destId="{24C3D00A-94F5-468B-8D59-4544AFA2EA05}" srcOrd="2" destOrd="0" presId="urn:microsoft.com/office/officeart/2005/8/layout/radial3"/>
    <dgm:cxn modelId="{A6205B99-6765-4AD6-9EEB-85EE4D03EB5C}" type="presParOf" srcId="{52228FD0-1B01-4CAF-B83F-EB5F811732AF}" destId="{667EBD5F-A04B-41FB-A7F4-04CD97670A16}" srcOrd="3" destOrd="0" presId="urn:microsoft.com/office/officeart/2005/8/layout/radial3"/>
    <dgm:cxn modelId="{23644AE2-8748-4ACA-94FA-9B028C4779D2}" type="presParOf" srcId="{52228FD0-1B01-4CAF-B83F-EB5F811732AF}" destId="{59DA1120-BE94-4D73-8709-F15A97D98163}" srcOrd="4" destOrd="0" presId="urn:microsoft.com/office/officeart/2005/8/layout/radial3"/>
  </dgm:cxnLst>
  <dgm:bg>
    <a:solidFill>
      <a:schemeClr val="tx2">
        <a:lumMod val="40000"/>
        <a:lumOff val="60000"/>
      </a:schemeClr>
    </a:solidFill>
  </dgm:bg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C5A066-4D13-4CC6-96FA-77F32AAF048F}" type="doc">
      <dgm:prSet loTypeId="urn:microsoft.com/office/officeart/2005/8/layout/hierarchy5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1D78E-BFB0-4EEE-95EE-C85B07DF5BD6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200" baseline="0" dirty="0"/>
        </a:p>
      </dgm:t>
    </dgm:pt>
    <dgm:pt modelId="{683E8366-14EC-428D-970F-5B90A329C4E3}" type="parTrans" cxnId="{A9950D5C-C0E8-40C5-A6F7-9B52411A1FDD}">
      <dgm:prSet/>
      <dgm:spPr/>
      <dgm:t>
        <a:bodyPr/>
        <a:lstStyle/>
        <a:p>
          <a:endParaRPr lang="en-US" baseline="0"/>
        </a:p>
      </dgm:t>
    </dgm:pt>
    <dgm:pt modelId="{88FB9C5B-E4B0-401D-B9EE-EBAF8FE4A9A4}" type="sibTrans" cxnId="{A9950D5C-C0E8-40C5-A6F7-9B52411A1FDD}">
      <dgm:prSet/>
      <dgm:spPr/>
      <dgm:t>
        <a:bodyPr/>
        <a:lstStyle/>
        <a:p>
          <a:endParaRPr lang="en-US" baseline="0"/>
        </a:p>
      </dgm:t>
    </dgm:pt>
    <dgm:pt modelId="{306982D9-5A7F-47D6-A8EE-D9373732F674}">
      <dgm:prSet phldrT="[Text]" custT="1"/>
      <dgm:spPr/>
      <dgm:t>
        <a:bodyPr/>
        <a:lstStyle/>
        <a:p>
          <a:r>
            <a:rPr lang="en-US" sz="1200" baseline="0" dirty="0" smtClean="0"/>
            <a:t>Animal Nutrition</a:t>
          </a:r>
          <a:endParaRPr lang="en-US" sz="1200" baseline="0" dirty="0"/>
        </a:p>
      </dgm:t>
    </dgm:pt>
    <dgm:pt modelId="{55668A3D-D75F-4BA6-9E36-64CB9338F52C}" type="parTrans" cxnId="{C60C8368-FAAE-4810-9808-E4511A9CF0F7}">
      <dgm:prSet custT="1"/>
      <dgm:spPr/>
      <dgm:t>
        <a:bodyPr/>
        <a:lstStyle/>
        <a:p>
          <a:endParaRPr lang="en-US" sz="1200" baseline="0"/>
        </a:p>
      </dgm:t>
    </dgm:pt>
    <dgm:pt modelId="{34E633E1-D3AB-468E-BC28-F71D5D2B4664}" type="sibTrans" cxnId="{C60C8368-FAAE-4810-9808-E4511A9CF0F7}">
      <dgm:prSet/>
      <dgm:spPr/>
      <dgm:t>
        <a:bodyPr/>
        <a:lstStyle/>
        <a:p>
          <a:endParaRPr lang="en-US" baseline="0"/>
        </a:p>
      </dgm:t>
    </dgm:pt>
    <dgm:pt modelId="{7614E014-997F-4D77-9DDB-7259A2909CE2}">
      <dgm:prSet phldrT="[Text]" custT="1"/>
      <dgm:spPr/>
      <dgm:t>
        <a:bodyPr/>
        <a:lstStyle/>
        <a:p>
          <a:r>
            <a:rPr lang="en-US" sz="1200" baseline="0" dirty="0" smtClean="0"/>
            <a:t>Feeding Schedule</a:t>
          </a:r>
        </a:p>
      </dgm:t>
    </dgm:pt>
    <dgm:pt modelId="{7FC4CC0D-AAFA-48E8-A363-485886CA4996}" type="parTrans" cxnId="{CDBBC6C5-6923-45EE-B43E-201D43A9784D}">
      <dgm:prSet custT="1"/>
      <dgm:spPr/>
      <dgm:t>
        <a:bodyPr/>
        <a:lstStyle/>
        <a:p>
          <a:endParaRPr lang="en-US" sz="1200" baseline="0"/>
        </a:p>
      </dgm:t>
    </dgm:pt>
    <dgm:pt modelId="{EBE3962A-90F6-4450-9C16-0B38DA9DD48C}" type="sibTrans" cxnId="{CDBBC6C5-6923-45EE-B43E-201D43A9784D}">
      <dgm:prSet/>
      <dgm:spPr/>
      <dgm:t>
        <a:bodyPr/>
        <a:lstStyle/>
        <a:p>
          <a:endParaRPr lang="en-US" baseline="0"/>
        </a:p>
      </dgm:t>
    </dgm:pt>
    <dgm:pt modelId="{1410968D-41D2-48C7-B02D-E40B46EC785F}">
      <dgm:prSet phldrT="[Text]" custT="1"/>
      <dgm:spPr/>
      <dgm:t>
        <a:bodyPr/>
        <a:lstStyle/>
        <a:p>
          <a:r>
            <a:rPr lang="en-US" sz="1200" baseline="0" dirty="0" smtClean="0"/>
            <a:t>Animal Health</a:t>
          </a:r>
          <a:endParaRPr lang="en-US" sz="1200" baseline="0" dirty="0"/>
        </a:p>
      </dgm:t>
    </dgm:pt>
    <dgm:pt modelId="{81BE4F6D-FC37-4258-8529-ED26089AFA5A}" type="parTrans" cxnId="{40E8D3AF-FEB3-45A2-9FB7-E6E36DF36506}">
      <dgm:prSet custT="1"/>
      <dgm:spPr/>
      <dgm:t>
        <a:bodyPr/>
        <a:lstStyle/>
        <a:p>
          <a:endParaRPr lang="en-US" sz="1200" baseline="0"/>
        </a:p>
      </dgm:t>
    </dgm:pt>
    <dgm:pt modelId="{21FB6242-83C0-441E-A34E-02F1C1ECE80E}" type="sibTrans" cxnId="{40E8D3AF-FEB3-45A2-9FB7-E6E36DF36506}">
      <dgm:prSet/>
      <dgm:spPr/>
      <dgm:t>
        <a:bodyPr/>
        <a:lstStyle/>
        <a:p>
          <a:endParaRPr lang="en-US" baseline="0"/>
        </a:p>
      </dgm:t>
    </dgm:pt>
    <dgm:pt modelId="{5DF9A518-2989-4BA4-8D5A-F091D79AB83B}">
      <dgm:prSet phldrT="[Text]" custT="1"/>
      <dgm:spPr/>
      <dgm:t>
        <a:bodyPr/>
        <a:lstStyle/>
        <a:p>
          <a:r>
            <a:rPr lang="en-US" sz="1200" baseline="0" dirty="0" smtClean="0"/>
            <a:t>Vaccination</a:t>
          </a:r>
          <a:endParaRPr lang="en-US" sz="1200" baseline="0" dirty="0"/>
        </a:p>
      </dgm:t>
    </dgm:pt>
    <dgm:pt modelId="{09D496D3-C7AD-4223-9FA6-0E98E963DCE5}" type="parTrans" cxnId="{9FB81C54-1585-4594-8B42-ADF401EC176F}">
      <dgm:prSet custT="1"/>
      <dgm:spPr/>
      <dgm:t>
        <a:bodyPr/>
        <a:lstStyle/>
        <a:p>
          <a:endParaRPr lang="en-US" sz="1200" baseline="0"/>
        </a:p>
      </dgm:t>
    </dgm:pt>
    <dgm:pt modelId="{9E744321-C06C-4071-B924-C62AE0AFB760}" type="sibTrans" cxnId="{9FB81C54-1585-4594-8B42-ADF401EC176F}">
      <dgm:prSet/>
      <dgm:spPr/>
      <dgm:t>
        <a:bodyPr/>
        <a:lstStyle/>
        <a:p>
          <a:endParaRPr lang="en-US" baseline="0"/>
        </a:p>
      </dgm:t>
    </dgm:pt>
    <dgm:pt modelId="{5CA0DF36-9291-4118-8F81-FA0AD3490A48}">
      <dgm:prSet phldrT="[Text]" custT="1"/>
      <dgm:spPr/>
      <dgm:t>
        <a:bodyPr/>
        <a:lstStyle/>
        <a:p>
          <a:r>
            <a:rPr lang="en-US" sz="1200" baseline="0" dirty="0" smtClean="0"/>
            <a:t>Animal Management</a:t>
          </a:r>
          <a:endParaRPr lang="en-US" sz="1200" baseline="0" dirty="0"/>
        </a:p>
      </dgm:t>
    </dgm:pt>
    <dgm:pt modelId="{5DF36BE2-BE89-4D33-80B7-FC4738FD41C9}" type="parTrans" cxnId="{7A913A5E-021A-4C24-8865-B776AB2D85BA}">
      <dgm:prSet custT="1"/>
      <dgm:spPr/>
      <dgm:t>
        <a:bodyPr/>
        <a:lstStyle/>
        <a:p>
          <a:endParaRPr lang="en-US" sz="1200" baseline="0"/>
        </a:p>
      </dgm:t>
    </dgm:pt>
    <dgm:pt modelId="{E6C098B0-8FF5-4C21-970F-F80CD10ED5C4}" type="sibTrans" cxnId="{7A913A5E-021A-4C24-8865-B776AB2D85BA}">
      <dgm:prSet/>
      <dgm:spPr/>
      <dgm:t>
        <a:bodyPr/>
        <a:lstStyle/>
        <a:p>
          <a:endParaRPr lang="en-US" baseline="0"/>
        </a:p>
      </dgm:t>
    </dgm:pt>
    <dgm:pt modelId="{02FEC4CD-8B08-4547-8DC5-F8F6D72ED156}">
      <dgm:prSet phldrT="[Text]" custT="1"/>
      <dgm:spPr/>
      <dgm:t>
        <a:bodyPr/>
        <a:lstStyle/>
        <a:p>
          <a:r>
            <a:rPr lang="en-US" sz="1200" baseline="0" dirty="0" smtClean="0"/>
            <a:t>Ration Formula</a:t>
          </a:r>
          <a:endParaRPr lang="en-US" sz="1200" baseline="0" dirty="0"/>
        </a:p>
      </dgm:t>
    </dgm:pt>
    <dgm:pt modelId="{AE0972F8-315C-4ED8-B423-5BE41A63ED21}" type="parTrans" cxnId="{1DB05935-052C-4DE3-BD99-85EEDE332D2C}">
      <dgm:prSet custT="1"/>
      <dgm:spPr/>
      <dgm:t>
        <a:bodyPr/>
        <a:lstStyle/>
        <a:p>
          <a:endParaRPr lang="en-US" sz="1200" baseline="0"/>
        </a:p>
      </dgm:t>
    </dgm:pt>
    <dgm:pt modelId="{394A740B-E09D-4846-9ADD-649A81225DC3}" type="sibTrans" cxnId="{1DB05935-052C-4DE3-BD99-85EEDE332D2C}">
      <dgm:prSet/>
      <dgm:spPr/>
      <dgm:t>
        <a:bodyPr/>
        <a:lstStyle/>
        <a:p>
          <a:endParaRPr lang="en-US" baseline="0"/>
        </a:p>
      </dgm:t>
    </dgm:pt>
    <dgm:pt modelId="{7CC1E6BF-9C8A-412A-96DA-111BAC219257}">
      <dgm:prSet phldrT="[Text]" custT="1"/>
      <dgm:spPr/>
      <dgm:t>
        <a:bodyPr/>
        <a:lstStyle/>
        <a:p>
          <a:r>
            <a:rPr lang="en-US" sz="1200" baseline="0" dirty="0" smtClean="0"/>
            <a:t>Deworming</a:t>
          </a:r>
          <a:endParaRPr lang="en-US" sz="1200" baseline="0" dirty="0"/>
        </a:p>
      </dgm:t>
    </dgm:pt>
    <dgm:pt modelId="{E75EE423-D295-4BC6-9722-4BC8E1A496A6}" type="parTrans" cxnId="{2A67624E-C3FA-45DC-8E62-29DDCE022A69}">
      <dgm:prSet custT="1"/>
      <dgm:spPr/>
      <dgm:t>
        <a:bodyPr/>
        <a:lstStyle/>
        <a:p>
          <a:endParaRPr lang="en-US" sz="1200" baseline="0"/>
        </a:p>
      </dgm:t>
    </dgm:pt>
    <dgm:pt modelId="{994231B6-7908-41B8-B029-86242765F91C}" type="sibTrans" cxnId="{2A67624E-C3FA-45DC-8E62-29DDCE022A69}">
      <dgm:prSet/>
      <dgm:spPr/>
      <dgm:t>
        <a:bodyPr/>
        <a:lstStyle/>
        <a:p>
          <a:endParaRPr lang="en-US" baseline="0"/>
        </a:p>
      </dgm:t>
    </dgm:pt>
    <dgm:pt modelId="{7A01CF2A-8675-480E-B0F2-4F0D36BDB334}">
      <dgm:prSet phldrT="[Text]" custT="1"/>
      <dgm:spPr/>
      <dgm:t>
        <a:bodyPr/>
        <a:lstStyle/>
        <a:p>
          <a:r>
            <a:rPr lang="en-US" sz="1200" baseline="0" dirty="0" smtClean="0"/>
            <a:t>Disease Screening</a:t>
          </a:r>
          <a:endParaRPr lang="en-US" sz="1200" baseline="0" dirty="0"/>
        </a:p>
      </dgm:t>
    </dgm:pt>
    <dgm:pt modelId="{FEAF4F36-C523-4D0D-9AC0-1AB69A94BC81}" type="parTrans" cxnId="{7DDAC1D6-DEFD-4A2B-869D-03B6779DC0CD}">
      <dgm:prSet custT="1"/>
      <dgm:spPr/>
      <dgm:t>
        <a:bodyPr/>
        <a:lstStyle/>
        <a:p>
          <a:endParaRPr lang="en-US" sz="1200" baseline="0"/>
        </a:p>
      </dgm:t>
    </dgm:pt>
    <dgm:pt modelId="{081A5F23-57E2-4362-8B19-D4374F83BAEB}" type="sibTrans" cxnId="{7DDAC1D6-DEFD-4A2B-869D-03B6779DC0CD}">
      <dgm:prSet/>
      <dgm:spPr/>
      <dgm:t>
        <a:bodyPr/>
        <a:lstStyle/>
        <a:p>
          <a:endParaRPr lang="en-US" baseline="0"/>
        </a:p>
      </dgm:t>
    </dgm:pt>
    <dgm:pt modelId="{8C1B582B-AB15-4BE1-9F51-F8A9A51C8B41}">
      <dgm:prSet phldrT="[Text]" custT="1"/>
      <dgm:spPr/>
      <dgm:t>
        <a:bodyPr/>
        <a:lstStyle/>
        <a:p>
          <a:r>
            <a:rPr lang="en-US" sz="1200" baseline="0" dirty="0" smtClean="0"/>
            <a:t>Reproductive Efficiency</a:t>
          </a:r>
          <a:endParaRPr lang="en-US" sz="1200" baseline="0" dirty="0"/>
        </a:p>
      </dgm:t>
    </dgm:pt>
    <dgm:pt modelId="{C9BC5FA8-1C7E-4BC9-B0B6-3A0097A94681}" type="parTrans" cxnId="{400EBAF6-90E0-41BA-89A3-10C86D8EDB2F}">
      <dgm:prSet custT="1"/>
      <dgm:spPr/>
      <dgm:t>
        <a:bodyPr/>
        <a:lstStyle/>
        <a:p>
          <a:endParaRPr lang="en-US" sz="1200" baseline="0"/>
        </a:p>
      </dgm:t>
    </dgm:pt>
    <dgm:pt modelId="{232DD65A-C284-49FF-AB75-14007F74253E}" type="sibTrans" cxnId="{400EBAF6-90E0-41BA-89A3-10C86D8EDB2F}">
      <dgm:prSet/>
      <dgm:spPr/>
      <dgm:t>
        <a:bodyPr/>
        <a:lstStyle/>
        <a:p>
          <a:endParaRPr lang="en-US" baseline="0"/>
        </a:p>
      </dgm:t>
    </dgm:pt>
    <dgm:pt modelId="{44C833E0-A57E-4D5C-9B4D-A57B846DDE2F}">
      <dgm:prSet custT="1"/>
      <dgm:spPr/>
      <dgm:t>
        <a:bodyPr/>
        <a:lstStyle/>
        <a:p>
          <a:r>
            <a:rPr lang="en-US" sz="1200" baseline="0" dirty="0" smtClean="0"/>
            <a:t>Selection Of Breed</a:t>
          </a:r>
          <a:endParaRPr lang="en-US" sz="1200" baseline="0" dirty="0"/>
        </a:p>
      </dgm:t>
    </dgm:pt>
    <dgm:pt modelId="{E0DB8E28-E2F2-4E3C-BCDB-23CF34D2FA9F}" type="parTrans" cxnId="{684E29D0-3885-4B5A-B7BE-4FB8ADEFC61F}">
      <dgm:prSet custT="1"/>
      <dgm:spPr/>
      <dgm:t>
        <a:bodyPr/>
        <a:lstStyle/>
        <a:p>
          <a:endParaRPr lang="en-US" sz="1200" baseline="0"/>
        </a:p>
      </dgm:t>
    </dgm:pt>
    <dgm:pt modelId="{1A9E55F7-6CB2-4BD9-AFDE-86DCDF94A8D7}" type="sibTrans" cxnId="{684E29D0-3885-4B5A-B7BE-4FB8ADEFC61F}">
      <dgm:prSet/>
      <dgm:spPr/>
      <dgm:t>
        <a:bodyPr/>
        <a:lstStyle/>
        <a:p>
          <a:endParaRPr lang="en-US" baseline="0"/>
        </a:p>
      </dgm:t>
    </dgm:pt>
    <dgm:pt modelId="{9FB170F3-7F34-4FFC-B8FE-4C95DD360DDA}">
      <dgm:prSet custT="1"/>
      <dgm:spPr/>
      <dgm:t>
        <a:bodyPr/>
        <a:lstStyle/>
        <a:p>
          <a:r>
            <a:rPr lang="en-US" sz="1200" baseline="0" dirty="0" smtClean="0"/>
            <a:t>Training</a:t>
          </a:r>
          <a:endParaRPr lang="en-US" sz="1200" baseline="0" dirty="0"/>
        </a:p>
      </dgm:t>
    </dgm:pt>
    <dgm:pt modelId="{02075D56-1BEF-479D-B482-5F37EBFFC341}" type="parTrans" cxnId="{69119490-D971-4560-8F26-ACDBBAF66715}">
      <dgm:prSet custT="1"/>
      <dgm:spPr/>
      <dgm:t>
        <a:bodyPr/>
        <a:lstStyle/>
        <a:p>
          <a:endParaRPr lang="en-US" sz="1200" baseline="0"/>
        </a:p>
      </dgm:t>
    </dgm:pt>
    <dgm:pt modelId="{2681E83C-4780-448A-87A4-D5B06B43FA7C}" type="sibTrans" cxnId="{69119490-D971-4560-8F26-ACDBBAF66715}">
      <dgm:prSet/>
      <dgm:spPr/>
      <dgm:t>
        <a:bodyPr/>
        <a:lstStyle/>
        <a:p>
          <a:endParaRPr lang="en-US" baseline="0"/>
        </a:p>
      </dgm:t>
    </dgm:pt>
    <dgm:pt modelId="{B87A4376-DC20-4E8C-A330-6075F44FC9E1}">
      <dgm:prSet custT="1"/>
      <dgm:spPr/>
      <dgm:t>
        <a:bodyPr/>
        <a:lstStyle/>
        <a:p>
          <a:r>
            <a:rPr lang="en-US" sz="1200" u="sng" baseline="0" dirty="0" smtClean="0"/>
            <a:t>Company List</a:t>
          </a:r>
        </a:p>
        <a:p>
          <a:r>
            <a:rPr lang="en-US" sz="1200" u="none" baseline="0" dirty="0" smtClean="0"/>
            <a:t>Company Name</a:t>
          </a:r>
        </a:p>
        <a:p>
          <a:r>
            <a:rPr lang="en-US" sz="1200" u="none" baseline="0" dirty="0" smtClean="0"/>
            <a:t>Rate</a:t>
          </a:r>
        </a:p>
        <a:p>
          <a:r>
            <a:rPr lang="en-US" sz="1200" u="none" baseline="0" dirty="0" smtClean="0"/>
            <a:t>Contact Number</a:t>
          </a:r>
        </a:p>
      </dgm:t>
    </dgm:pt>
    <dgm:pt modelId="{7331F33A-43D5-4D73-AB30-019BFEC4447E}" type="parTrans" cxnId="{42FEF73D-AB54-4262-AA91-864EAE4DCE2D}">
      <dgm:prSet custT="1"/>
      <dgm:spPr/>
      <dgm:t>
        <a:bodyPr/>
        <a:lstStyle/>
        <a:p>
          <a:endParaRPr lang="en-US" sz="1200" baseline="0"/>
        </a:p>
      </dgm:t>
    </dgm:pt>
    <dgm:pt modelId="{E84379AD-9E97-4D94-8CE7-F7B81C9AF12C}" type="sibTrans" cxnId="{42FEF73D-AB54-4262-AA91-864EAE4DCE2D}">
      <dgm:prSet/>
      <dgm:spPr/>
      <dgm:t>
        <a:bodyPr/>
        <a:lstStyle/>
        <a:p>
          <a:endParaRPr lang="en-US" baseline="0"/>
        </a:p>
      </dgm:t>
    </dgm:pt>
    <dgm:pt modelId="{646E9F86-E4B8-4F3A-B2D3-F69CDA1DDE0F}">
      <dgm:prSet custT="1"/>
      <dgm:spPr/>
      <dgm:t>
        <a:bodyPr/>
        <a:lstStyle/>
        <a:p>
          <a:r>
            <a:rPr lang="en-US" sz="1200" u="sng" baseline="0" dirty="0" smtClean="0"/>
            <a:t>Doctor Consultancy</a:t>
          </a:r>
        </a:p>
        <a:p>
          <a:r>
            <a:rPr lang="en-US" sz="1200" u="none" baseline="0" dirty="0" smtClean="0"/>
            <a:t>Name of Doctor </a:t>
          </a:r>
        </a:p>
        <a:p>
          <a:r>
            <a:rPr lang="en-US" sz="1200" u="none" baseline="0" dirty="0" smtClean="0"/>
            <a:t>Name of Medical Store </a:t>
          </a:r>
        </a:p>
      </dgm:t>
    </dgm:pt>
    <dgm:pt modelId="{45CAD69A-28FB-44C5-B378-97B90A44175E}" type="parTrans" cxnId="{5E05F3B4-E892-4B44-806F-65A1631D1CA2}">
      <dgm:prSet custT="1"/>
      <dgm:spPr/>
      <dgm:t>
        <a:bodyPr/>
        <a:lstStyle/>
        <a:p>
          <a:endParaRPr lang="en-US" sz="1200" baseline="0"/>
        </a:p>
      </dgm:t>
    </dgm:pt>
    <dgm:pt modelId="{3DF5ABBB-7BEE-4C51-A9DB-1957146B3FE9}" type="sibTrans" cxnId="{5E05F3B4-E892-4B44-806F-65A1631D1CA2}">
      <dgm:prSet/>
      <dgm:spPr/>
      <dgm:t>
        <a:bodyPr/>
        <a:lstStyle/>
        <a:p>
          <a:endParaRPr lang="en-US" baseline="0"/>
        </a:p>
      </dgm:t>
    </dgm:pt>
    <dgm:pt modelId="{84754E07-DE9F-42D5-B964-FB9F4A74D118}">
      <dgm:prSet custT="1"/>
      <dgm:spPr/>
      <dgm:t>
        <a:bodyPr/>
        <a:lstStyle/>
        <a:p>
          <a:r>
            <a:rPr lang="en-US" sz="1200" u="sng" baseline="0" dirty="0" smtClean="0"/>
            <a:t>Expert Consultancy</a:t>
          </a:r>
        </a:p>
        <a:p>
          <a:r>
            <a:rPr lang="en-US" sz="1200" u="none" baseline="0" dirty="0" smtClean="0"/>
            <a:t>Expert name</a:t>
          </a:r>
        </a:p>
        <a:p>
          <a:r>
            <a:rPr lang="en-US" sz="1200" u="none" baseline="0" dirty="0" smtClean="0"/>
            <a:t>Contact Number</a:t>
          </a:r>
          <a:endParaRPr lang="en-US" sz="1200" u="none" baseline="0" dirty="0"/>
        </a:p>
      </dgm:t>
    </dgm:pt>
    <dgm:pt modelId="{939CFE34-C0AB-4F41-97DB-70DC3E233D31}" type="parTrans" cxnId="{0A522E2A-DB10-4CA2-8DDF-D724697DEFDD}">
      <dgm:prSet custT="1"/>
      <dgm:spPr/>
      <dgm:t>
        <a:bodyPr/>
        <a:lstStyle/>
        <a:p>
          <a:endParaRPr lang="en-US" sz="1200" baseline="0"/>
        </a:p>
      </dgm:t>
    </dgm:pt>
    <dgm:pt modelId="{FE4592C3-9D63-4595-A598-E5A126A2F2E7}" type="sibTrans" cxnId="{0A522E2A-DB10-4CA2-8DDF-D724697DEFDD}">
      <dgm:prSet/>
      <dgm:spPr/>
      <dgm:t>
        <a:bodyPr/>
        <a:lstStyle/>
        <a:p>
          <a:endParaRPr lang="en-US" baseline="0"/>
        </a:p>
      </dgm:t>
    </dgm:pt>
    <dgm:pt modelId="{1458058F-3069-4722-B51E-A6A02F01EED1}">
      <dgm:prSet phldrT="[Text]"/>
      <dgm:spPr/>
      <dgm:t>
        <a:bodyPr/>
        <a:lstStyle/>
        <a:p>
          <a:r>
            <a:rPr lang="en-US" baseline="0" dirty="0" smtClean="0"/>
            <a:t>Milk Collection Point</a:t>
          </a:r>
          <a:endParaRPr lang="en-US" baseline="0" dirty="0"/>
        </a:p>
      </dgm:t>
    </dgm:pt>
    <dgm:pt modelId="{8E932109-13D1-4C83-A4EC-5E8D058DC7A6}" type="parTrans" cxnId="{67D77713-9125-4C08-A0DC-0359B1125F98}">
      <dgm:prSet/>
      <dgm:spPr/>
      <dgm:t>
        <a:bodyPr/>
        <a:lstStyle/>
        <a:p>
          <a:endParaRPr lang="en-US" baseline="0"/>
        </a:p>
      </dgm:t>
    </dgm:pt>
    <dgm:pt modelId="{1A331260-7197-4F2B-B725-EF9DF504E904}" type="sibTrans" cxnId="{67D77713-9125-4C08-A0DC-0359B1125F98}">
      <dgm:prSet/>
      <dgm:spPr/>
      <dgm:t>
        <a:bodyPr/>
        <a:lstStyle/>
        <a:p>
          <a:endParaRPr lang="en-US"/>
        </a:p>
      </dgm:t>
    </dgm:pt>
    <dgm:pt modelId="{F098B124-119B-48DB-A875-87C60AA0C9E5}">
      <dgm:prSet/>
      <dgm:spPr/>
      <dgm:t>
        <a:bodyPr/>
        <a:lstStyle/>
        <a:p>
          <a:r>
            <a:rPr lang="en-US" u="sng" baseline="0" dirty="0" smtClean="0"/>
            <a:t>Hotels List</a:t>
          </a:r>
        </a:p>
        <a:p>
          <a:r>
            <a:rPr lang="en-US" u="none" baseline="0" dirty="0" smtClean="0"/>
            <a:t> Name Of Hotel </a:t>
          </a:r>
        </a:p>
        <a:p>
          <a:r>
            <a:rPr lang="en-US" u="none" baseline="0" dirty="0" smtClean="0"/>
            <a:t>Requirement of milk</a:t>
          </a:r>
        </a:p>
        <a:p>
          <a:r>
            <a:rPr lang="en-US" u="none" baseline="0" dirty="0" smtClean="0"/>
            <a:t>Contact</a:t>
          </a:r>
        </a:p>
      </dgm:t>
    </dgm:pt>
    <dgm:pt modelId="{018CFCB4-D6F4-40EA-8D67-E3CFC52EC53B}" type="parTrans" cxnId="{3B1F2B25-93F1-499D-AB31-5B67233A2AD2}">
      <dgm:prSet/>
      <dgm:spPr/>
      <dgm:t>
        <a:bodyPr/>
        <a:lstStyle/>
        <a:p>
          <a:endParaRPr lang="en-US" baseline="0"/>
        </a:p>
      </dgm:t>
    </dgm:pt>
    <dgm:pt modelId="{D995BED5-739A-44E0-AD00-C508EDB16367}" type="sibTrans" cxnId="{3B1F2B25-93F1-499D-AB31-5B67233A2AD2}">
      <dgm:prSet/>
      <dgm:spPr/>
      <dgm:t>
        <a:bodyPr/>
        <a:lstStyle/>
        <a:p>
          <a:endParaRPr lang="en-US"/>
        </a:p>
      </dgm:t>
    </dgm:pt>
    <dgm:pt modelId="{57AE416C-2101-4011-905C-80562150295F}">
      <dgm:prSet/>
      <dgm:spPr/>
      <dgm:t>
        <a:bodyPr/>
        <a:lstStyle/>
        <a:p>
          <a:r>
            <a:rPr lang="en-US" u="none" baseline="0" dirty="0" smtClean="0"/>
            <a:t>Name of milk value </a:t>
          </a:r>
        </a:p>
        <a:p>
          <a:r>
            <a:rPr lang="en-US" u="none" baseline="0" dirty="0" smtClean="0"/>
            <a:t>added company</a:t>
          </a:r>
        </a:p>
      </dgm:t>
    </dgm:pt>
    <dgm:pt modelId="{A9279831-E3DC-4022-9A25-31CFD8713B42}" type="parTrans" cxnId="{6B847D16-17C1-4DC2-9901-E066C9193C2A}">
      <dgm:prSet/>
      <dgm:spPr/>
      <dgm:t>
        <a:bodyPr/>
        <a:lstStyle/>
        <a:p>
          <a:endParaRPr lang="en-US"/>
        </a:p>
      </dgm:t>
    </dgm:pt>
    <dgm:pt modelId="{ACA21F78-AE36-4BF8-B209-DD486B4C250C}" type="sibTrans" cxnId="{6B847D16-17C1-4DC2-9901-E066C9193C2A}">
      <dgm:prSet/>
      <dgm:spPr/>
      <dgm:t>
        <a:bodyPr/>
        <a:lstStyle/>
        <a:p>
          <a:endParaRPr lang="en-US"/>
        </a:p>
      </dgm:t>
    </dgm:pt>
    <dgm:pt modelId="{41744C76-B5EB-417E-B2B3-417930DBF206}" type="pres">
      <dgm:prSet presAssocID="{93C5A066-4D13-4CC6-96FA-77F32AAF04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FE38A9-203A-43F1-BA9F-504EA1B35F0B}" type="pres">
      <dgm:prSet presAssocID="{93C5A066-4D13-4CC6-96FA-77F32AAF048F}" presName="hierFlow" presStyleCnt="0"/>
      <dgm:spPr/>
    </dgm:pt>
    <dgm:pt modelId="{E55D807D-9073-4650-BD22-C9B2AEE639BA}" type="pres">
      <dgm:prSet presAssocID="{93C5A066-4D13-4CC6-96FA-77F32AAF04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B60B7D3-DB8B-49A9-AD06-6C88F6E40B83}" type="pres">
      <dgm:prSet presAssocID="{D531D78E-BFB0-4EEE-95EE-C85B07DF5BD6}" presName="Name17" presStyleCnt="0"/>
      <dgm:spPr/>
    </dgm:pt>
    <dgm:pt modelId="{190824FB-6E22-40D8-8A05-40622B5B522C}" type="pres">
      <dgm:prSet presAssocID="{D531D78E-BFB0-4EEE-95EE-C85B07DF5BD6}" presName="level1Shape" presStyleLbl="node0" presStyleIdx="0" presStyleCnt="1" custScaleX="123219" custScaleY="125939" custLinFactNeighborX="-9604" custLinFactNeighborY="-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76F7E-FAB2-442C-A778-41F1FC64AAAD}" type="pres">
      <dgm:prSet presAssocID="{D531D78E-BFB0-4EEE-95EE-C85B07DF5BD6}" presName="hierChild2" presStyleCnt="0"/>
      <dgm:spPr/>
    </dgm:pt>
    <dgm:pt modelId="{A70D60A6-4E92-404A-A976-16C6D776D510}" type="pres">
      <dgm:prSet presAssocID="{55668A3D-D75F-4BA6-9E36-64CB9338F52C}" presName="Name25" presStyleLbl="parChTrans1D2" presStyleIdx="0" presStyleCnt="4"/>
      <dgm:spPr/>
      <dgm:t>
        <a:bodyPr/>
        <a:lstStyle/>
        <a:p>
          <a:endParaRPr lang="en-US"/>
        </a:p>
      </dgm:t>
    </dgm:pt>
    <dgm:pt modelId="{93D15A51-9993-49E1-949D-704F14AA765C}" type="pres">
      <dgm:prSet presAssocID="{55668A3D-D75F-4BA6-9E36-64CB9338F52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74DBA20-016D-49AE-A3E4-B53A719ED94E}" type="pres">
      <dgm:prSet presAssocID="{306982D9-5A7F-47D6-A8EE-D9373732F674}" presName="Name30" presStyleCnt="0"/>
      <dgm:spPr/>
    </dgm:pt>
    <dgm:pt modelId="{2CD59F51-9015-478A-8D5B-8ED44CE244DB}" type="pres">
      <dgm:prSet presAssocID="{306982D9-5A7F-47D6-A8EE-D9373732F674}" presName="level2Shape" presStyleLbl="node2" presStyleIdx="0" presStyleCnt="4" custScaleX="141920" custScaleY="88300" custLinFactNeighborX="2475" custLinFactNeighborY="-63119"/>
      <dgm:spPr/>
      <dgm:t>
        <a:bodyPr/>
        <a:lstStyle/>
        <a:p>
          <a:endParaRPr lang="en-US"/>
        </a:p>
      </dgm:t>
    </dgm:pt>
    <dgm:pt modelId="{00227BF7-3021-4D32-84A6-3B8BDBB0E397}" type="pres">
      <dgm:prSet presAssocID="{306982D9-5A7F-47D6-A8EE-D9373732F674}" presName="hierChild3" presStyleCnt="0"/>
      <dgm:spPr/>
    </dgm:pt>
    <dgm:pt modelId="{21CC9BE2-3315-4CC4-BA1F-0050B2DBE1B6}" type="pres">
      <dgm:prSet presAssocID="{7FC4CC0D-AAFA-48E8-A363-485886CA4996}" presName="Name25" presStyleLbl="parChTrans1D3" presStyleIdx="0" presStyleCnt="10"/>
      <dgm:spPr/>
      <dgm:t>
        <a:bodyPr/>
        <a:lstStyle/>
        <a:p>
          <a:endParaRPr lang="en-US"/>
        </a:p>
      </dgm:t>
    </dgm:pt>
    <dgm:pt modelId="{4246898A-C3A9-496B-879D-0F13ADD3D9C7}" type="pres">
      <dgm:prSet presAssocID="{7FC4CC0D-AAFA-48E8-A363-485886CA4996}" presName="connTx" presStyleLbl="parChTrans1D3" presStyleIdx="0" presStyleCnt="10"/>
      <dgm:spPr/>
      <dgm:t>
        <a:bodyPr/>
        <a:lstStyle/>
        <a:p>
          <a:endParaRPr lang="en-US"/>
        </a:p>
      </dgm:t>
    </dgm:pt>
    <dgm:pt modelId="{B2DE54A0-D9C6-468D-8C1C-24DC1390FB80}" type="pres">
      <dgm:prSet presAssocID="{7614E014-997F-4D77-9DDB-7259A2909CE2}" presName="Name30" presStyleCnt="0"/>
      <dgm:spPr/>
    </dgm:pt>
    <dgm:pt modelId="{B282BFEE-D047-4929-8FF4-333217B8CF6F}" type="pres">
      <dgm:prSet presAssocID="{7614E014-997F-4D77-9DDB-7259A2909CE2}" presName="level2Shape" presStyleLbl="node3" presStyleIdx="0" presStyleCnt="10" custScaleX="112517" custScaleY="91697" custLinFactNeighborX="-2597" custLinFactNeighborY="-60086"/>
      <dgm:spPr/>
      <dgm:t>
        <a:bodyPr/>
        <a:lstStyle/>
        <a:p>
          <a:endParaRPr lang="en-US"/>
        </a:p>
      </dgm:t>
    </dgm:pt>
    <dgm:pt modelId="{7E62730B-64E4-4EF2-89B6-9676ABA8EB07}" type="pres">
      <dgm:prSet presAssocID="{7614E014-997F-4D77-9DDB-7259A2909CE2}" presName="hierChild3" presStyleCnt="0"/>
      <dgm:spPr/>
    </dgm:pt>
    <dgm:pt modelId="{E9C83B82-0804-4DC8-A770-A92361502902}" type="pres">
      <dgm:prSet presAssocID="{7331F33A-43D5-4D73-AB30-019BFEC4447E}" presName="Name25" presStyleLbl="parChTrans1D4" presStyleIdx="0" presStyleCnt="3"/>
      <dgm:spPr/>
      <dgm:t>
        <a:bodyPr/>
        <a:lstStyle/>
        <a:p>
          <a:endParaRPr lang="en-US"/>
        </a:p>
      </dgm:t>
    </dgm:pt>
    <dgm:pt modelId="{EDF97382-9612-40AF-8EB8-BFEF1C98DB47}" type="pres">
      <dgm:prSet presAssocID="{7331F33A-43D5-4D73-AB30-019BFEC4447E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3BE5378-BA84-44B5-829B-7EB96450CB3B}" type="pres">
      <dgm:prSet presAssocID="{B87A4376-DC20-4E8C-A330-6075F44FC9E1}" presName="Name30" presStyleCnt="0"/>
      <dgm:spPr/>
    </dgm:pt>
    <dgm:pt modelId="{3F43A68B-C89E-450A-91F6-083E0FDB54F3}" type="pres">
      <dgm:prSet presAssocID="{B87A4376-DC20-4E8C-A330-6075F44FC9E1}" presName="level2Shape" presStyleLbl="node4" presStyleIdx="0" presStyleCnt="3" custScaleX="161051" custScaleY="194872" custLinFactY="-6943" custLinFactNeighborX="-4122" custLinFactNeighborY="-100000"/>
      <dgm:spPr/>
      <dgm:t>
        <a:bodyPr/>
        <a:lstStyle/>
        <a:p>
          <a:endParaRPr lang="en-US"/>
        </a:p>
      </dgm:t>
    </dgm:pt>
    <dgm:pt modelId="{05FCCA68-A1EE-4A84-87C4-7F2D6E1050AA}" type="pres">
      <dgm:prSet presAssocID="{B87A4376-DC20-4E8C-A330-6075F44FC9E1}" presName="hierChild3" presStyleCnt="0"/>
      <dgm:spPr/>
    </dgm:pt>
    <dgm:pt modelId="{58D9BA38-84F6-4630-9A5D-2462FF46F295}" type="pres">
      <dgm:prSet presAssocID="{AE0972F8-315C-4ED8-B423-5BE41A63ED21}" presName="Name25" presStyleLbl="parChTrans1D3" presStyleIdx="1" presStyleCnt="10"/>
      <dgm:spPr/>
      <dgm:t>
        <a:bodyPr/>
        <a:lstStyle/>
        <a:p>
          <a:endParaRPr lang="en-US"/>
        </a:p>
      </dgm:t>
    </dgm:pt>
    <dgm:pt modelId="{564C87AC-A7B0-4C82-A14D-247F1A969113}" type="pres">
      <dgm:prSet presAssocID="{AE0972F8-315C-4ED8-B423-5BE41A63ED21}" presName="connTx" presStyleLbl="parChTrans1D3" presStyleIdx="1" presStyleCnt="10"/>
      <dgm:spPr/>
      <dgm:t>
        <a:bodyPr/>
        <a:lstStyle/>
        <a:p>
          <a:endParaRPr lang="en-US"/>
        </a:p>
      </dgm:t>
    </dgm:pt>
    <dgm:pt modelId="{71F13B52-5CE0-4D87-B183-EFB187987FA9}" type="pres">
      <dgm:prSet presAssocID="{02FEC4CD-8B08-4547-8DC5-F8F6D72ED156}" presName="Name30" presStyleCnt="0"/>
      <dgm:spPr/>
    </dgm:pt>
    <dgm:pt modelId="{EE38A6ED-EC50-4277-8CCC-4F6445DDFE20}" type="pres">
      <dgm:prSet presAssocID="{02FEC4CD-8B08-4547-8DC5-F8F6D72ED156}" presName="level2Shape" presStyleLbl="node3" presStyleIdx="1" presStyleCnt="10" custScaleX="108372" custScaleY="95937" custLinFactNeighborX="-4399" custLinFactNeighborY="-44756"/>
      <dgm:spPr/>
      <dgm:t>
        <a:bodyPr/>
        <a:lstStyle/>
        <a:p>
          <a:endParaRPr lang="en-US"/>
        </a:p>
      </dgm:t>
    </dgm:pt>
    <dgm:pt modelId="{C54B8B5B-5BFC-4A9E-9977-CD8E7BC27DFD}" type="pres">
      <dgm:prSet presAssocID="{02FEC4CD-8B08-4547-8DC5-F8F6D72ED156}" presName="hierChild3" presStyleCnt="0"/>
      <dgm:spPr/>
    </dgm:pt>
    <dgm:pt modelId="{51067C56-48A7-49FB-B476-7FECC5B95356}" type="pres">
      <dgm:prSet presAssocID="{81BE4F6D-FC37-4258-8529-ED26089AFA5A}" presName="Name25" presStyleLbl="parChTrans1D2" presStyleIdx="1" presStyleCnt="4"/>
      <dgm:spPr/>
      <dgm:t>
        <a:bodyPr/>
        <a:lstStyle/>
        <a:p>
          <a:endParaRPr lang="en-US"/>
        </a:p>
      </dgm:t>
    </dgm:pt>
    <dgm:pt modelId="{A54AADC9-0C82-4DFF-9DF3-B9091DC9726B}" type="pres">
      <dgm:prSet presAssocID="{81BE4F6D-FC37-4258-8529-ED26089AFA5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0BD90E4-A3F5-4BB6-945F-2E2B29CCF15D}" type="pres">
      <dgm:prSet presAssocID="{1410968D-41D2-48C7-B02D-E40B46EC785F}" presName="Name30" presStyleCnt="0"/>
      <dgm:spPr/>
    </dgm:pt>
    <dgm:pt modelId="{2E42875C-AD9D-48E5-A314-D32FD08DA5A4}" type="pres">
      <dgm:prSet presAssocID="{1410968D-41D2-48C7-B02D-E40B46EC785F}" presName="level2Shape" presStyleLbl="node2" presStyleIdx="1" presStyleCnt="4" custScaleX="141227" custScaleY="100247" custLinFactNeighborX="1419" custLinFactNeighborY="-73449"/>
      <dgm:spPr/>
      <dgm:t>
        <a:bodyPr/>
        <a:lstStyle/>
        <a:p>
          <a:endParaRPr lang="en-US"/>
        </a:p>
      </dgm:t>
    </dgm:pt>
    <dgm:pt modelId="{A66C39EC-4C3F-4454-9444-309084BE6517}" type="pres">
      <dgm:prSet presAssocID="{1410968D-41D2-48C7-B02D-E40B46EC785F}" presName="hierChild3" presStyleCnt="0"/>
      <dgm:spPr/>
    </dgm:pt>
    <dgm:pt modelId="{F172DCB4-A2C3-4D8F-934E-A9731CF244F4}" type="pres">
      <dgm:prSet presAssocID="{09D496D3-C7AD-4223-9FA6-0E98E963DCE5}" presName="Name25" presStyleLbl="parChTrans1D3" presStyleIdx="2" presStyleCnt="10"/>
      <dgm:spPr/>
      <dgm:t>
        <a:bodyPr/>
        <a:lstStyle/>
        <a:p>
          <a:endParaRPr lang="en-US"/>
        </a:p>
      </dgm:t>
    </dgm:pt>
    <dgm:pt modelId="{301425F8-E03A-4CE8-ADDA-08983C868319}" type="pres">
      <dgm:prSet presAssocID="{09D496D3-C7AD-4223-9FA6-0E98E963DCE5}" presName="connTx" presStyleLbl="parChTrans1D3" presStyleIdx="2" presStyleCnt="10"/>
      <dgm:spPr/>
      <dgm:t>
        <a:bodyPr/>
        <a:lstStyle/>
        <a:p>
          <a:endParaRPr lang="en-US"/>
        </a:p>
      </dgm:t>
    </dgm:pt>
    <dgm:pt modelId="{A76F55DF-F51D-416C-9794-A55DFC41FEB2}" type="pres">
      <dgm:prSet presAssocID="{5DF9A518-2989-4BA4-8D5A-F091D79AB83B}" presName="Name30" presStyleCnt="0"/>
      <dgm:spPr/>
    </dgm:pt>
    <dgm:pt modelId="{3DFDB984-6798-470D-A98B-CB0CC302BCFE}" type="pres">
      <dgm:prSet presAssocID="{5DF9A518-2989-4BA4-8D5A-F091D79AB83B}" presName="level2Shape" presStyleLbl="node3" presStyleIdx="2" presStyleCnt="10" custScaleX="113352" custScaleY="87436" custLinFactNeighborX="-3968" custLinFactNeighborY="-43452"/>
      <dgm:spPr/>
      <dgm:t>
        <a:bodyPr/>
        <a:lstStyle/>
        <a:p>
          <a:endParaRPr lang="en-US"/>
        </a:p>
      </dgm:t>
    </dgm:pt>
    <dgm:pt modelId="{07802FFB-8A5D-4022-B995-3A31CC8ECB12}" type="pres">
      <dgm:prSet presAssocID="{5DF9A518-2989-4BA4-8D5A-F091D79AB83B}" presName="hierChild3" presStyleCnt="0"/>
      <dgm:spPr/>
    </dgm:pt>
    <dgm:pt modelId="{A559A0CF-D133-4134-909E-0DFAAED8E34E}" type="pres">
      <dgm:prSet presAssocID="{45CAD69A-28FB-44C5-B378-97B90A44175E}" presName="Name25" presStyleLbl="parChTrans1D4" presStyleIdx="1" presStyleCnt="3"/>
      <dgm:spPr/>
      <dgm:t>
        <a:bodyPr/>
        <a:lstStyle/>
        <a:p>
          <a:endParaRPr lang="en-US"/>
        </a:p>
      </dgm:t>
    </dgm:pt>
    <dgm:pt modelId="{2FAC08FF-47C5-4730-A5E7-4004610A95A4}" type="pres">
      <dgm:prSet presAssocID="{45CAD69A-28FB-44C5-B378-97B90A44175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A59E7EEC-F747-4AD0-B12A-3FA22702A6BC}" type="pres">
      <dgm:prSet presAssocID="{646E9F86-E4B8-4F3A-B2D3-F69CDA1DDE0F}" presName="Name30" presStyleCnt="0"/>
      <dgm:spPr/>
    </dgm:pt>
    <dgm:pt modelId="{2AA1858B-D8F5-4BCE-8D62-D9CBF84EA362}" type="pres">
      <dgm:prSet presAssocID="{646E9F86-E4B8-4F3A-B2D3-F69CDA1DDE0F}" presName="level2Shape" presStyleLbl="node4" presStyleIdx="1" presStyleCnt="3" custScaleX="161051" custScaleY="194872"/>
      <dgm:spPr/>
      <dgm:t>
        <a:bodyPr/>
        <a:lstStyle/>
        <a:p>
          <a:endParaRPr lang="en-US"/>
        </a:p>
      </dgm:t>
    </dgm:pt>
    <dgm:pt modelId="{FD5BDB3C-8FF6-45F6-97DA-8F336C712961}" type="pres">
      <dgm:prSet presAssocID="{646E9F86-E4B8-4F3A-B2D3-F69CDA1DDE0F}" presName="hierChild3" presStyleCnt="0"/>
      <dgm:spPr/>
    </dgm:pt>
    <dgm:pt modelId="{FFA7798F-F4CE-4837-B79E-70039A7CA30C}" type="pres">
      <dgm:prSet presAssocID="{E75EE423-D295-4BC6-9722-4BC8E1A496A6}" presName="Name25" presStyleLbl="parChTrans1D3" presStyleIdx="3" presStyleCnt="10"/>
      <dgm:spPr/>
      <dgm:t>
        <a:bodyPr/>
        <a:lstStyle/>
        <a:p>
          <a:endParaRPr lang="en-US"/>
        </a:p>
      </dgm:t>
    </dgm:pt>
    <dgm:pt modelId="{1E569BDE-0942-40BD-9765-85BE84205FC5}" type="pres">
      <dgm:prSet presAssocID="{E75EE423-D295-4BC6-9722-4BC8E1A496A6}" presName="connTx" presStyleLbl="parChTrans1D3" presStyleIdx="3" presStyleCnt="10"/>
      <dgm:spPr/>
      <dgm:t>
        <a:bodyPr/>
        <a:lstStyle/>
        <a:p>
          <a:endParaRPr lang="en-US"/>
        </a:p>
      </dgm:t>
    </dgm:pt>
    <dgm:pt modelId="{36A7638F-D50B-4C0E-92A9-0CBCB7AA79C2}" type="pres">
      <dgm:prSet presAssocID="{7CC1E6BF-9C8A-412A-96DA-111BAC219257}" presName="Name30" presStyleCnt="0"/>
      <dgm:spPr/>
    </dgm:pt>
    <dgm:pt modelId="{87C335FF-3C33-48F9-8B88-98329C7AD95F}" type="pres">
      <dgm:prSet presAssocID="{7CC1E6BF-9C8A-412A-96DA-111BAC219257}" presName="level2Shape" presStyleLbl="node3" presStyleIdx="3" presStyleCnt="10" custScaleX="112198" custScaleY="85619" custLinFactNeighborX="-3968" custLinFactNeighborY="-44772"/>
      <dgm:spPr/>
      <dgm:t>
        <a:bodyPr/>
        <a:lstStyle/>
        <a:p>
          <a:endParaRPr lang="en-US"/>
        </a:p>
      </dgm:t>
    </dgm:pt>
    <dgm:pt modelId="{D88903EF-3074-488D-A68D-4C1EC33E97BF}" type="pres">
      <dgm:prSet presAssocID="{7CC1E6BF-9C8A-412A-96DA-111BAC219257}" presName="hierChild3" presStyleCnt="0"/>
      <dgm:spPr/>
    </dgm:pt>
    <dgm:pt modelId="{94D631D8-B90B-4817-B36C-5D3221FC9332}" type="pres">
      <dgm:prSet presAssocID="{FEAF4F36-C523-4D0D-9AC0-1AB69A94BC81}" presName="Name25" presStyleLbl="parChTrans1D3" presStyleIdx="4" presStyleCnt="10"/>
      <dgm:spPr/>
      <dgm:t>
        <a:bodyPr/>
        <a:lstStyle/>
        <a:p>
          <a:endParaRPr lang="en-US"/>
        </a:p>
      </dgm:t>
    </dgm:pt>
    <dgm:pt modelId="{A62FFF6F-892A-43A0-A926-5A940222946E}" type="pres">
      <dgm:prSet presAssocID="{FEAF4F36-C523-4D0D-9AC0-1AB69A94BC81}" presName="connTx" presStyleLbl="parChTrans1D3" presStyleIdx="4" presStyleCnt="10"/>
      <dgm:spPr/>
      <dgm:t>
        <a:bodyPr/>
        <a:lstStyle/>
        <a:p>
          <a:endParaRPr lang="en-US"/>
        </a:p>
      </dgm:t>
    </dgm:pt>
    <dgm:pt modelId="{64E38BDE-A674-49A0-930E-A33B6C362452}" type="pres">
      <dgm:prSet presAssocID="{7A01CF2A-8675-480E-B0F2-4F0D36BDB334}" presName="Name30" presStyleCnt="0"/>
      <dgm:spPr/>
    </dgm:pt>
    <dgm:pt modelId="{EE267F64-930D-4F8A-9C35-EC44CD1F1FA8}" type="pres">
      <dgm:prSet presAssocID="{7A01CF2A-8675-480E-B0F2-4F0D36BDB334}" presName="level2Shape" presStyleLbl="node3" presStyleIdx="4" presStyleCnt="10" custScaleX="114124" custScaleY="84853" custLinFactNeighborX="-3968" custLinFactNeighborY="-44440"/>
      <dgm:spPr/>
      <dgm:t>
        <a:bodyPr/>
        <a:lstStyle/>
        <a:p>
          <a:endParaRPr lang="en-US"/>
        </a:p>
      </dgm:t>
    </dgm:pt>
    <dgm:pt modelId="{1062D0D6-1BE2-4DE7-9840-1A78BE785EB5}" type="pres">
      <dgm:prSet presAssocID="{7A01CF2A-8675-480E-B0F2-4F0D36BDB334}" presName="hierChild3" presStyleCnt="0"/>
      <dgm:spPr/>
    </dgm:pt>
    <dgm:pt modelId="{E748FE2F-08C9-4E31-A687-9E2D5F68CAF4}" type="pres">
      <dgm:prSet presAssocID="{C9BC5FA8-1C7E-4BC9-B0B6-3A0097A94681}" presName="Name25" presStyleLbl="parChTrans1D3" presStyleIdx="5" presStyleCnt="10"/>
      <dgm:spPr/>
      <dgm:t>
        <a:bodyPr/>
        <a:lstStyle/>
        <a:p>
          <a:endParaRPr lang="en-US"/>
        </a:p>
      </dgm:t>
    </dgm:pt>
    <dgm:pt modelId="{33207012-6CC9-494A-9EEB-FDE31FF06EC2}" type="pres">
      <dgm:prSet presAssocID="{C9BC5FA8-1C7E-4BC9-B0B6-3A0097A94681}" presName="connTx" presStyleLbl="parChTrans1D3" presStyleIdx="5" presStyleCnt="10"/>
      <dgm:spPr/>
      <dgm:t>
        <a:bodyPr/>
        <a:lstStyle/>
        <a:p>
          <a:endParaRPr lang="en-US"/>
        </a:p>
      </dgm:t>
    </dgm:pt>
    <dgm:pt modelId="{37C08651-EC72-4367-B7DC-B228BFBDCDA3}" type="pres">
      <dgm:prSet presAssocID="{8C1B582B-AB15-4BE1-9F51-F8A9A51C8B41}" presName="Name30" presStyleCnt="0"/>
      <dgm:spPr/>
    </dgm:pt>
    <dgm:pt modelId="{7E9F2A05-2DF5-4707-B38A-450106834AC2}" type="pres">
      <dgm:prSet presAssocID="{8C1B582B-AB15-4BE1-9F51-F8A9A51C8B41}" presName="level2Shape" presStyleLbl="node3" presStyleIdx="5" presStyleCnt="10" custScaleX="114149" custScaleY="98948" custLinFactNeighborX="-3968" custLinFactNeighborY="-51077"/>
      <dgm:spPr/>
      <dgm:t>
        <a:bodyPr/>
        <a:lstStyle/>
        <a:p>
          <a:endParaRPr lang="en-US"/>
        </a:p>
      </dgm:t>
    </dgm:pt>
    <dgm:pt modelId="{F818CDA8-4FDE-459A-9651-79DC0CE6D3DD}" type="pres">
      <dgm:prSet presAssocID="{8C1B582B-AB15-4BE1-9F51-F8A9A51C8B41}" presName="hierChild3" presStyleCnt="0"/>
      <dgm:spPr/>
    </dgm:pt>
    <dgm:pt modelId="{973FDE05-1EFD-43DD-9FBD-5F947132708C}" type="pres">
      <dgm:prSet presAssocID="{5DF36BE2-BE89-4D33-80B7-FC4738FD41C9}" presName="Name25" presStyleLbl="parChTrans1D2" presStyleIdx="2" presStyleCnt="4"/>
      <dgm:spPr/>
      <dgm:t>
        <a:bodyPr/>
        <a:lstStyle/>
        <a:p>
          <a:endParaRPr lang="en-US"/>
        </a:p>
      </dgm:t>
    </dgm:pt>
    <dgm:pt modelId="{24E3B15F-65FD-475D-8B00-8B1782D5E60A}" type="pres">
      <dgm:prSet presAssocID="{5DF36BE2-BE89-4D33-80B7-FC4738FD41C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27D865A-33D7-4FEB-900E-C0609550FDA8}" type="pres">
      <dgm:prSet presAssocID="{5CA0DF36-9291-4118-8F81-FA0AD3490A48}" presName="Name30" presStyleCnt="0"/>
      <dgm:spPr/>
    </dgm:pt>
    <dgm:pt modelId="{10437849-C355-41F8-8AA4-38A3411AEF85}" type="pres">
      <dgm:prSet presAssocID="{5CA0DF36-9291-4118-8F81-FA0AD3490A48}" presName="level2Shape" presStyleLbl="node2" presStyleIdx="2" presStyleCnt="4" custScaleX="134819" custScaleY="106632" custLinFactNeighborX="15027" custLinFactNeighborY="-70789"/>
      <dgm:spPr/>
      <dgm:t>
        <a:bodyPr/>
        <a:lstStyle/>
        <a:p>
          <a:endParaRPr lang="en-US"/>
        </a:p>
      </dgm:t>
    </dgm:pt>
    <dgm:pt modelId="{FC8BBC8F-500F-462B-ACEB-8EC4B15C3788}" type="pres">
      <dgm:prSet presAssocID="{5CA0DF36-9291-4118-8F81-FA0AD3490A48}" presName="hierChild3" presStyleCnt="0"/>
      <dgm:spPr/>
    </dgm:pt>
    <dgm:pt modelId="{CFE01D5D-36B6-4D4C-8B6B-183E35063227}" type="pres">
      <dgm:prSet presAssocID="{E0DB8E28-E2F2-4E3C-BCDB-23CF34D2FA9F}" presName="Name25" presStyleLbl="parChTrans1D3" presStyleIdx="6" presStyleCnt="10"/>
      <dgm:spPr/>
      <dgm:t>
        <a:bodyPr/>
        <a:lstStyle/>
        <a:p>
          <a:endParaRPr lang="en-US"/>
        </a:p>
      </dgm:t>
    </dgm:pt>
    <dgm:pt modelId="{070DC107-F147-49AE-9806-92CACF7819DE}" type="pres">
      <dgm:prSet presAssocID="{E0DB8E28-E2F2-4E3C-BCDB-23CF34D2FA9F}" presName="connTx" presStyleLbl="parChTrans1D3" presStyleIdx="6" presStyleCnt="10"/>
      <dgm:spPr/>
      <dgm:t>
        <a:bodyPr/>
        <a:lstStyle/>
        <a:p>
          <a:endParaRPr lang="en-US"/>
        </a:p>
      </dgm:t>
    </dgm:pt>
    <dgm:pt modelId="{8B50AD12-43F0-4532-BF81-BCDC06A5C44D}" type="pres">
      <dgm:prSet presAssocID="{44C833E0-A57E-4D5C-9B4D-A57B846DDE2F}" presName="Name30" presStyleCnt="0"/>
      <dgm:spPr/>
    </dgm:pt>
    <dgm:pt modelId="{645832C7-3A88-46DC-8BCB-AB1D4C979017}" type="pres">
      <dgm:prSet presAssocID="{44C833E0-A57E-4D5C-9B4D-A57B846DDE2F}" presName="level2Shape" presStyleLbl="node3" presStyleIdx="6" presStyleCnt="10" custScaleX="103832" custScaleY="96377" custLinFactNeighborX="9" custLinFactNeighborY="-44847"/>
      <dgm:spPr/>
      <dgm:t>
        <a:bodyPr/>
        <a:lstStyle/>
        <a:p>
          <a:endParaRPr lang="en-US"/>
        </a:p>
      </dgm:t>
    </dgm:pt>
    <dgm:pt modelId="{163AE245-9899-4851-B897-92931F0613D4}" type="pres">
      <dgm:prSet presAssocID="{44C833E0-A57E-4D5C-9B4D-A57B846DDE2F}" presName="hierChild3" presStyleCnt="0"/>
      <dgm:spPr/>
    </dgm:pt>
    <dgm:pt modelId="{02D8E663-2F5C-4F53-B045-69CA9CB403D6}" type="pres">
      <dgm:prSet presAssocID="{939CFE34-C0AB-4F41-97DB-70DC3E233D31}" presName="Name25" presStyleLbl="parChTrans1D4" presStyleIdx="2" presStyleCnt="3"/>
      <dgm:spPr/>
      <dgm:t>
        <a:bodyPr/>
        <a:lstStyle/>
        <a:p>
          <a:endParaRPr lang="en-US"/>
        </a:p>
      </dgm:t>
    </dgm:pt>
    <dgm:pt modelId="{BB4BA5FA-26EB-4EAD-A581-B581D9CD9C46}" type="pres">
      <dgm:prSet presAssocID="{939CFE34-C0AB-4F41-97DB-70DC3E233D31}" presName="connTx" presStyleLbl="parChTrans1D4" presStyleIdx="2" presStyleCnt="3"/>
      <dgm:spPr/>
      <dgm:t>
        <a:bodyPr/>
        <a:lstStyle/>
        <a:p>
          <a:endParaRPr lang="en-US"/>
        </a:p>
      </dgm:t>
    </dgm:pt>
    <dgm:pt modelId="{59206D88-CC46-41AD-ADEE-BC700F2EC377}" type="pres">
      <dgm:prSet presAssocID="{84754E07-DE9F-42D5-B964-FB9F4A74D118}" presName="Name30" presStyleCnt="0"/>
      <dgm:spPr/>
    </dgm:pt>
    <dgm:pt modelId="{6AE01818-8D44-420E-976C-AB49C2A4433F}" type="pres">
      <dgm:prSet presAssocID="{84754E07-DE9F-42D5-B964-FB9F4A74D118}" presName="level2Shape" presStyleLbl="node4" presStyleIdx="2" presStyleCnt="3" custScaleX="161051" custScaleY="194872" custLinFactNeighborX="24465" custLinFactNeighborY="-65968"/>
      <dgm:spPr/>
      <dgm:t>
        <a:bodyPr/>
        <a:lstStyle/>
        <a:p>
          <a:endParaRPr lang="en-US"/>
        </a:p>
      </dgm:t>
    </dgm:pt>
    <dgm:pt modelId="{AD96151F-6DCA-4CDA-ACCD-C0986A16BEF9}" type="pres">
      <dgm:prSet presAssocID="{84754E07-DE9F-42D5-B964-FB9F4A74D118}" presName="hierChild3" presStyleCnt="0"/>
      <dgm:spPr/>
    </dgm:pt>
    <dgm:pt modelId="{7A3B9656-0CBC-4797-AF7A-03A58F588F7B}" type="pres">
      <dgm:prSet presAssocID="{02075D56-1BEF-479D-B482-5F37EBFFC341}" presName="Name25" presStyleLbl="parChTrans1D3" presStyleIdx="7" presStyleCnt="10"/>
      <dgm:spPr/>
      <dgm:t>
        <a:bodyPr/>
        <a:lstStyle/>
        <a:p>
          <a:endParaRPr lang="en-US"/>
        </a:p>
      </dgm:t>
    </dgm:pt>
    <dgm:pt modelId="{F6BDBFA9-8559-4130-A9C0-20FB1FDB73CA}" type="pres">
      <dgm:prSet presAssocID="{02075D56-1BEF-479D-B482-5F37EBFFC341}" presName="connTx" presStyleLbl="parChTrans1D3" presStyleIdx="7" presStyleCnt="10"/>
      <dgm:spPr/>
      <dgm:t>
        <a:bodyPr/>
        <a:lstStyle/>
        <a:p>
          <a:endParaRPr lang="en-US"/>
        </a:p>
      </dgm:t>
    </dgm:pt>
    <dgm:pt modelId="{DBD1746A-B144-4552-BB53-E857DB77AC50}" type="pres">
      <dgm:prSet presAssocID="{9FB170F3-7F34-4FFC-B8FE-4C95DD360DDA}" presName="Name30" presStyleCnt="0"/>
      <dgm:spPr/>
    </dgm:pt>
    <dgm:pt modelId="{E4768411-0D3A-4D16-ABB2-15F9DB9EE5A1}" type="pres">
      <dgm:prSet presAssocID="{9FB170F3-7F34-4FFC-B8FE-4C95DD360DDA}" presName="level2Shape" presStyleLbl="node3" presStyleIdx="7" presStyleCnt="10" custScaleX="103832" custScaleY="72409" custLinFactNeighborX="9" custLinFactNeighborY="-43943"/>
      <dgm:spPr/>
      <dgm:t>
        <a:bodyPr/>
        <a:lstStyle/>
        <a:p>
          <a:endParaRPr lang="en-US"/>
        </a:p>
      </dgm:t>
    </dgm:pt>
    <dgm:pt modelId="{3546271D-1A29-45BD-AA67-4FF890B0BF72}" type="pres">
      <dgm:prSet presAssocID="{9FB170F3-7F34-4FFC-B8FE-4C95DD360DDA}" presName="hierChild3" presStyleCnt="0"/>
      <dgm:spPr/>
    </dgm:pt>
    <dgm:pt modelId="{BC8FD835-7BC0-4AA3-8B1D-CC25060C1BE3}" type="pres">
      <dgm:prSet presAssocID="{8E932109-13D1-4C83-A4EC-5E8D058DC7A6}" presName="Name25" presStyleLbl="parChTrans1D2" presStyleIdx="3" presStyleCnt="4"/>
      <dgm:spPr/>
      <dgm:t>
        <a:bodyPr/>
        <a:lstStyle/>
        <a:p>
          <a:endParaRPr lang="en-US"/>
        </a:p>
      </dgm:t>
    </dgm:pt>
    <dgm:pt modelId="{C32D2D0D-F07D-4CE8-9AEF-4B0AB4C452E2}" type="pres">
      <dgm:prSet presAssocID="{8E932109-13D1-4C83-A4EC-5E8D058DC7A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9A1EC63-11EF-4BD8-BEB6-239ADFD04AF2}" type="pres">
      <dgm:prSet presAssocID="{1458058F-3069-4722-B51E-A6A02F01EED1}" presName="Name30" presStyleCnt="0"/>
      <dgm:spPr/>
    </dgm:pt>
    <dgm:pt modelId="{8E68CF71-7A9E-4BF1-B185-F1C3BE013427}" type="pres">
      <dgm:prSet presAssocID="{1458058F-3069-4722-B51E-A6A02F01EED1}" presName="level2Shape" presStyleLbl="node2" presStyleIdx="3" presStyleCnt="4" custScaleX="134819" custScaleY="106632" custLinFactNeighborX="18715" custLinFactNeighborY="-25459"/>
      <dgm:spPr/>
      <dgm:t>
        <a:bodyPr/>
        <a:lstStyle/>
        <a:p>
          <a:endParaRPr lang="en-US"/>
        </a:p>
      </dgm:t>
    </dgm:pt>
    <dgm:pt modelId="{378B8CE4-24BA-4687-8F24-B33586D6B562}" type="pres">
      <dgm:prSet presAssocID="{1458058F-3069-4722-B51E-A6A02F01EED1}" presName="hierChild3" presStyleCnt="0"/>
      <dgm:spPr/>
    </dgm:pt>
    <dgm:pt modelId="{5557802E-D478-4F14-85D3-23C769A4047F}" type="pres">
      <dgm:prSet presAssocID="{018CFCB4-D6F4-40EA-8D67-E3CFC52EC53B}" presName="Name25" presStyleLbl="parChTrans1D3" presStyleIdx="8" presStyleCnt="10"/>
      <dgm:spPr/>
      <dgm:t>
        <a:bodyPr/>
        <a:lstStyle/>
        <a:p>
          <a:endParaRPr lang="en-US"/>
        </a:p>
      </dgm:t>
    </dgm:pt>
    <dgm:pt modelId="{694C1B5B-E067-419E-8C82-CA663DBAA40F}" type="pres">
      <dgm:prSet presAssocID="{018CFCB4-D6F4-40EA-8D67-E3CFC52EC53B}" presName="connTx" presStyleLbl="parChTrans1D3" presStyleIdx="8" presStyleCnt="10"/>
      <dgm:spPr/>
      <dgm:t>
        <a:bodyPr/>
        <a:lstStyle/>
        <a:p>
          <a:endParaRPr lang="en-US"/>
        </a:p>
      </dgm:t>
    </dgm:pt>
    <dgm:pt modelId="{32D2C60F-3CCE-4F5C-9536-BB2EF549CFCF}" type="pres">
      <dgm:prSet presAssocID="{F098B124-119B-48DB-A875-87C60AA0C9E5}" presName="Name30" presStyleCnt="0"/>
      <dgm:spPr/>
    </dgm:pt>
    <dgm:pt modelId="{3B60CEAE-A801-4541-B7BE-47FA767B5B8E}" type="pres">
      <dgm:prSet presAssocID="{F098B124-119B-48DB-A875-87C60AA0C9E5}" presName="level2Shape" presStyleLbl="node3" presStyleIdx="8" presStyleCnt="10" custScaleX="203077" custScaleY="161265" custLinFactNeighborX="1636" custLinFactNeighborY="-23890"/>
      <dgm:spPr/>
      <dgm:t>
        <a:bodyPr/>
        <a:lstStyle/>
        <a:p>
          <a:endParaRPr lang="en-US"/>
        </a:p>
      </dgm:t>
    </dgm:pt>
    <dgm:pt modelId="{4180096C-EBC8-42F3-B384-E6C3E553021E}" type="pres">
      <dgm:prSet presAssocID="{F098B124-119B-48DB-A875-87C60AA0C9E5}" presName="hierChild3" presStyleCnt="0"/>
      <dgm:spPr/>
    </dgm:pt>
    <dgm:pt modelId="{BFB68D63-0043-4760-88B3-713649242041}" type="pres">
      <dgm:prSet presAssocID="{A9279831-E3DC-4022-9A25-31CFD8713B42}" presName="Name25" presStyleLbl="parChTrans1D3" presStyleIdx="9" presStyleCnt="10"/>
      <dgm:spPr/>
      <dgm:t>
        <a:bodyPr/>
        <a:lstStyle/>
        <a:p>
          <a:endParaRPr lang="en-US"/>
        </a:p>
      </dgm:t>
    </dgm:pt>
    <dgm:pt modelId="{11DAA35A-026C-4AA9-95B6-0951E4D67CD4}" type="pres">
      <dgm:prSet presAssocID="{A9279831-E3DC-4022-9A25-31CFD8713B42}" presName="connTx" presStyleLbl="parChTrans1D3" presStyleIdx="9" presStyleCnt="10"/>
      <dgm:spPr/>
      <dgm:t>
        <a:bodyPr/>
        <a:lstStyle/>
        <a:p>
          <a:endParaRPr lang="en-US"/>
        </a:p>
      </dgm:t>
    </dgm:pt>
    <dgm:pt modelId="{D844B149-7142-40FA-BC02-1D706D83C277}" type="pres">
      <dgm:prSet presAssocID="{57AE416C-2101-4011-905C-80562150295F}" presName="Name30" presStyleCnt="0"/>
      <dgm:spPr/>
    </dgm:pt>
    <dgm:pt modelId="{011D319A-D23F-4D65-89F4-047EA9F86368}" type="pres">
      <dgm:prSet presAssocID="{57AE416C-2101-4011-905C-80562150295F}" presName="level2Shape" presStyleLbl="node3" presStyleIdx="9" presStyleCnt="10" custScaleX="194843" custScaleY="91030" custLinFactNeighborX="1636" custLinFactNeighborY="-23890"/>
      <dgm:spPr/>
      <dgm:t>
        <a:bodyPr/>
        <a:lstStyle/>
        <a:p>
          <a:endParaRPr lang="en-US"/>
        </a:p>
      </dgm:t>
    </dgm:pt>
    <dgm:pt modelId="{D8450914-DE26-4F87-8AF5-3F2998A1CC08}" type="pres">
      <dgm:prSet presAssocID="{57AE416C-2101-4011-905C-80562150295F}" presName="hierChild3" presStyleCnt="0"/>
      <dgm:spPr/>
    </dgm:pt>
    <dgm:pt modelId="{BDC969FB-51FC-4343-A5FB-35B6E30FE2B4}" type="pres">
      <dgm:prSet presAssocID="{93C5A066-4D13-4CC6-96FA-77F32AAF048F}" presName="bgShapesFlow" presStyleCnt="0"/>
      <dgm:spPr/>
    </dgm:pt>
  </dgm:ptLst>
  <dgm:cxnLst>
    <dgm:cxn modelId="{15626F54-B49E-453A-8194-A72803F8291C}" type="presOf" srcId="{A9279831-E3DC-4022-9A25-31CFD8713B42}" destId="{BFB68D63-0043-4760-88B3-713649242041}" srcOrd="0" destOrd="0" presId="urn:microsoft.com/office/officeart/2005/8/layout/hierarchy5"/>
    <dgm:cxn modelId="{D19A5355-CE6C-4651-95A0-82F57A1DCEFE}" type="presOf" srcId="{93C5A066-4D13-4CC6-96FA-77F32AAF048F}" destId="{41744C76-B5EB-417E-B2B3-417930DBF206}" srcOrd="0" destOrd="0" presId="urn:microsoft.com/office/officeart/2005/8/layout/hierarchy5"/>
    <dgm:cxn modelId="{8A105C5A-62B7-4843-BEA9-EB5348FF0011}" type="presOf" srcId="{939CFE34-C0AB-4F41-97DB-70DC3E233D31}" destId="{02D8E663-2F5C-4F53-B045-69CA9CB403D6}" srcOrd="0" destOrd="0" presId="urn:microsoft.com/office/officeart/2005/8/layout/hierarchy5"/>
    <dgm:cxn modelId="{026EC432-455C-4D36-981E-24B34BC87FFB}" type="presOf" srcId="{E75EE423-D295-4BC6-9722-4BC8E1A496A6}" destId="{FFA7798F-F4CE-4837-B79E-70039A7CA30C}" srcOrd="0" destOrd="0" presId="urn:microsoft.com/office/officeart/2005/8/layout/hierarchy5"/>
    <dgm:cxn modelId="{75F46543-0DB5-4AA4-B0E0-3566800B3BE1}" type="presOf" srcId="{09D496D3-C7AD-4223-9FA6-0E98E963DCE5}" destId="{301425F8-E03A-4CE8-ADDA-08983C868319}" srcOrd="1" destOrd="0" presId="urn:microsoft.com/office/officeart/2005/8/layout/hierarchy5"/>
    <dgm:cxn modelId="{04B93412-FF86-4E18-A153-407C861600FF}" type="presOf" srcId="{5DF36BE2-BE89-4D33-80B7-FC4738FD41C9}" destId="{973FDE05-1EFD-43DD-9FBD-5F947132708C}" srcOrd="0" destOrd="0" presId="urn:microsoft.com/office/officeart/2005/8/layout/hierarchy5"/>
    <dgm:cxn modelId="{AF765865-A97D-4148-971A-ED3E1174D8E6}" type="presOf" srcId="{AE0972F8-315C-4ED8-B423-5BE41A63ED21}" destId="{564C87AC-A7B0-4C82-A14D-247F1A969113}" srcOrd="1" destOrd="0" presId="urn:microsoft.com/office/officeart/2005/8/layout/hierarchy5"/>
    <dgm:cxn modelId="{3B544D31-B84D-4C6D-8F52-C23878D7F4CC}" type="presOf" srcId="{C9BC5FA8-1C7E-4BC9-B0B6-3A0097A94681}" destId="{E748FE2F-08C9-4E31-A687-9E2D5F68CAF4}" srcOrd="0" destOrd="0" presId="urn:microsoft.com/office/officeart/2005/8/layout/hierarchy5"/>
    <dgm:cxn modelId="{D788F74D-67AE-4590-B41F-7291B1DA6AA8}" type="presOf" srcId="{F098B124-119B-48DB-A875-87C60AA0C9E5}" destId="{3B60CEAE-A801-4541-B7BE-47FA767B5B8E}" srcOrd="0" destOrd="0" presId="urn:microsoft.com/office/officeart/2005/8/layout/hierarchy5"/>
    <dgm:cxn modelId="{331887FF-4891-468D-A270-414D82A8E243}" type="presOf" srcId="{1458058F-3069-4722-B51E-A6A02F01EED1}" destId="{8E68CF71-7A9E-4BF1-B185-F1C3BE013427}" srcOrd="0" destOrd="0" presId="urn:microsoft.com/office/officeart/2005/8/layout/hierarchy5"/>
    <dgm:cxn modelId="{A7704691-D25A-45B2-924F-48D40EFA0583}" type="presOf" srcId="{84754E07-DE9F-42D5-B964-FB9F4A74D118}" destId="{6AE01818-8D44-420E-976C-AB49C2A4433F}" srcOrd="0" destOrd="0" presId="urn:microsoft.com/office/officeart/2005/8/layout/hierarchy5"/>
    <dgm:cxn modelId="{5420C60F-11BB-4A75-A4C9-592071B00C72}" type="presOf" srcId="{7331F33A-43D5-4D73-AB30-019BFEC4447E}" destId="{E9C83B82-0804-4DC8-A770-A92361502902}" srcOrd="0" destOrd="0" presId="urn:microsoft.com/office/officeart/2005/8/layout/hierarchy5"/>
    <dgm:cxn modelId="{8A125B8F-9111-4713-8517-1776E6E452E0}" type="presOf" srcId="{A9279831-E3DC-4022-9A25-31CFD8713B42}" destId="{11DAA35A-026C-4AA9-95B6-0951E4D67CD4}" srcOrd="1" destOrd="0" presId="urn:microsoft.com/office/officeart/2005/8/layout/hierarchy5"/>
    <dgm:cxn modelId="{E8602B34-2AFB-4176-9E5D-73D741686B87}" type="presOf" srcId="{5DF9A518-2989-4BA4-8D5A-F091D79AB83B}" destId="{3DFDB984-6798-470D-A98B-CB0CC302BCFE}" srcOrd="0" destOrd="0" presId="urn:microsoft.com/office/officeart/2005/8/layout/hierarchy5"/>
    <dgm:cxn modelId="{C60C8368-FAAE-4810-9808-E4511A9CF0F7}" srcId="{D531D78E-BFB0-4EEE-95EE-C85B07DF5BD6}" destId="{306982D9-5A7F-47D6-A8EE-D9373732F674}" srcOrd="0" destOrd="0" parTransId="{55668A3D-D75F-4BA6-9E36-64CB9338F52C}" sibTransId="{34E633E1-D3AB-468E-BC28-F71D5D2B4664}"/>
    <dgm:cxn modelId="{D196D047-CDAF-4AD9-B2C6-683CBD5D7820}" type="presOf" srcId="{81BE4F6D-FC37-4258-8529-ED26089AFA5A}" destId="{51067C56-48A7-49FB-B476-7FECC5B95356}" srcOrd="0" destOrd="0" presId="urn:microsoft.com/office/officeart/2005/8/layout/hierarchy5"/>
    <dgm:cxn modelId="{4656C8D1-02B7-4BCE-BCBF-916B6E31E66A}" type="presOf" srcId="{7CC1E6BF-9C8A-412A-96DA-111BAC219257}" destId="{87C335FF-3C33-48F9-8B88-98329C7AD95F}" srcOrd="0" destOrd="0" presId="urn:microsoft.com/office/officeart/2005/8/layout/hierarchy5"/>
    <dgm:cxn modelId="{906ADC8F-3CA0-4174-977F-061A0CFCE75F}" type="presOf" srcId="{9FB170F3-7F34-4FFC-B8FE-4C95DD360DDA}" destId="{E4768411-0D3A-4D16-ABB2-15F9DB9EE5A1}" srcOrd="0" destOrd="0" presId="urn:microsoft.com/office/officeart/2005/8/layout/hierarchy5"/>
    <dgm:cxn modelId="{69119490-D971-4560-8F26-ACDBBAF66715}" srcId="{5CA0DF36-9291-4118-8F81-FA0AD3490A48}" destId="{9FB170F3-7F34-4FFC-B8FE-4C95DD360DDA}" srcOrd="1" destOrd="0" parTransId="{02075D56-1BEF-479D-B482-5F37EBFFC341}" sibTransId="{2681E83C-4780-448A-87A4-D5B06B43FA7C}"/>
    <dgm:cxn modelId="{62C05144-0AAE-4E0E-A8F8-7D58ACD17518}" type="presOf" srcId="{57AE416C-2101-4011-905C-80562150295F}" destId="{011D319A-D23F-4D65-89F4-047EA9F86368}" srcOrd="0" destOrd="0" presId="urn:microsoft.com/office/officeart/2005/8/layout/hierarchy5"/>
    <dgm:cxn modelId="{ACAFBB68-3CC8-4C06-866F-848EFAE2052B}" type="presOf" srcId="{D531D78E-BFB0-4EEE-95EE-C85B07DF5BD6}" destId="{190824FB-6E22-40D8-8A05-40622B5B522C}" srcOrd="0" destOrd="0" presId="urn:microsoft.com/office/officeart/2005/8/layout/hierarchy5"/>
    <dgm:cxn modelId="{CDBBC6C5-6923-45EE-B43E-201D43A9784D}" srcId="{306982D9-5A7F-47D6-A8EE-D9373732F674}" destId="{7614E014-997F-4D77-9DDB-7259A2909CE2}" srcOrd="0" destOrd="0" parTransId="{7FC4CC0D-AAFA-48E8-A363-485886CA4996}" sibTransId="{EBE3962A-90F6-4450-9C16-0B38DA9DD48C}"/>
    <dgm:cxn modelId="{F7BE5386-5F2F-4D0C-A886-3038B6899E0A}" type="presOf" srcId="{646E9F86-E4B8-4F3A-B2D3-F69CDA1DDE0F}" destId="{2AA1858B-D8F5-4BCE-8D62-D9CBF84EA362}" srcOrd="0" destOrd="0" presId="urn:microsoft.com/office/officeart/2005/8/layout/hierarchy5"/>
    <dgm:cxn modelId="{7B42D56D-C589-4932-87AD-EBCA21045FAF}" type="presOf" srcId="{45CAD69A-28FB-44C5-B378-97B90A44175E}" destId="{2FAC08FF-47C5-4730-A5E7-4004610A95A4}" srcOrd="1" destOrd="0" presId="urn:microsoft.com/office/officeart/2005/8/layout/hierarchy5"/>
    <dgm:cxn modelId="{10CD5042-B6B5-4BBE-BA8D-772F9E2F3415}" type="presOf" srcId="{7614E014-997F-4D77-9DDB-7259A2909CE2}" destId="{B282BFEE-D047-4929-8FF4-333217B8CF6F}" srcOrd="0" destOrd="0" presId="urn:microsoft.com/office/officeart/2005/8/layout/hierarchy5"/>
    <dgm:cxn modelId="{B11C596C-356D-4947-BFA8-4BE61854ED2F}" type="presOf" srcId="{8C1B582B-AB15-4BE1-9F51-F8A9A51C8B41}" destId="{7E9F2A05-2DF5-4707-B38A-450106834AC2}" srcOrd="0" destOrd="0" presId="urn:microsoft.com/office/officeart/2005/8/layout/hierarchy5"/>
    <dgm:cxn modelId="{42FEF73D-AB54-4262-AA91-864EAE4DCE2D}" srcId="{7614E014-997F-4D77-9DDB-7259A2909CE2}" destId="{B87A4376-DC20-4E8C-A330-6075F44FC9E1}" srcOrd="0" destOrd="0" parTransId="{7331F33A-43D5-4D73-AB30-019BFEC4447E}" sibTransId="{E84379AD-9E97-4D94-8CE7-F7B81C9AF12C}"/>
    <dgm:cxn modelId="{8C091759-3113-460D-8A8F-A93815EBED96}" type="presOf" srcId="{FEAF4F36-C523-4D0D-9AC0-1AB69A94BC81}" destId="{94D631D8-B90B-4817-B36C-5D3221FC9332}" srcOrd="0" destOrd="0" presId="urn:microsoft.com/office/officeart/2005/8/layout/hierarchy5"/>
    <dgm:cxn modelId="{84C144DF-DBA7-4296-8E25-3714D2E91D78}" type="presOf" srcId="{E75EE423-D295-4BC6-9722-4BC8E1A496A6}" destId="{1E569BDE-0942-40BD-9765-85BE84205FC5}" srcOrd="1" destOrd="0" presId="urn:microsoft.com/office/officeart/2005/8/layout/hierarchy5"/>
    <dgm:cxn modelId="{8FBA0463-1B0E-495B-B3BE-CEF9CB88E4F2}" type="presOf" srcId="{8E932109-13D1-4C83-A4EC-5E8D058DC7A6}" destId="{BC8FD835-7BC0-4AA3-8B1D-CC25060C1BE3}" srcOrd="0" destOrd="0" presId="urn:microsoft.com/office/officeart/2005/8/layout/hierarchy5"/>
    <dgm:cxn modelId="{CEFFF73C-B539-4935-838F-A0275D7F6F72}" type="presOf" srcId="{939CFE34-C0AB-4F41-97DB-70DC3E233D31}" destId="{BB4BA5FA-26EB-4EAD-A581-B581D9CD9C46}" srcOrd="1" destOrd="0" presId="urn:microsoft.com/office/officeart/2005/8/layout/hierarchy5"/>
    <dgm:cxn modelId="{0407114E-8131-4AD4-9FC3-3DC37F5C3327}" type="presOf" srcId="{44C833E0-A57E-4D5C-9B4D-A57B846DDE2F}" destId="{645832C7-3A88-46DC-8BCB-AB1D4C979017}" srcOrd="0" destOrd="0" presId="urn:microsoft.com/office/officeart/2005/8/layout/hierarchy5"/>
    <dgm:cxn modelId="{F7881FA1-FE27-4CCC-806E-4F33746D636E}" type="presOf" srcId="{81BE4F6D-FC37-4258-8529-ED26089AFA5A}" destId="{A54AADC9-0C82-4DFF-9DF3-B9091DC9726B}" srcOrd="1" destOrd="0" presId="urn:microsoft.com/office/officeart/2005/8/layout/hierarchy5"/>
    <dgm:cxn modelId="{67D77713-9125-4C08-A0DC-0359B1125F98}" srcId="{D531D78E-BFB0-4EEE-95EE-C85B07DF5BD6}" destId="{1458058F-3069-4722-B51E-A6A02F01EED1}" srcOrd="3" destOrd="0" parTransId="{8E932109-13D1-4C83-A4EC-5E8D058DC7A6}" sibTransId="{1A331260-7197-4F2B-B725-EF9DF504E904}"/>
    <dgm:cxn modelId="{75161AFA-BD45-4C36-BF6A-DD842FC206CF}" type="presOf" srcId="{09D496D3-C7AD-4223-9FA6-0E98E963DCE5}" destId="{F172DCB4-A2C3-4D8F-934E-A9731CF244F4}" srcOrd="0" destOrd="0" presId="urn:microsoft.com/office/officeart/2005/8/layout/hierarchy5"/>
    <dgm:cxn modelId="{545604ED-EE59-4110-AF6A-79ED10A32C23}" type="presOf" srcId="{7A01CF2A-8675-480E-B0F2-4F0D36BDB334}" destId="{EE267F64-930D-4F8A-9C35-EC44CD1F1FA8}" srcOrd="0" destOrd="0" presId="urn:microsoft.com/office/officeart/2005/8/layout/hierarchy5"/>
    <dgm:cxn modelId="{30D49A02-4D44-48BC-9938-4C1014A07F7A}" type="presOf" srcId="{7331F33A-43D5-4D73-AB30-019BFEC4447E}" destId="{EDF97382-9612-40AF-8EB8-BFEF1C98DB47}" srcOrd="1" destOrd="0" presId="urn:microsoft.com/office/officeart/2005/8/layout/hierarchy5"/>
    <dgm:cxn modelId="{E3CF712F-4E06-4694-B11F-5189B024857F}" type="presOf" srcId="{55668A3D-D75F-4BA6-9E36-64CB9338F52C}" destId="{A70D60A6-4E92-404A-A976-16C6D776D510}" srcOrd="0" destOrd="0" presId="urn:microsoft.com/office/officeart/2005/8/layout/hierarchy5"/>
    <dgm:cxn modelId="{17571EEA-FCD4-4695-8BD3-B5E9FA965C50}" type="presOf" srcId="{5DF36BE2-BE89-4D33-80B7-FC4738FD41C9}" destId="{24E3B15F-65FD-475D-8B00-8B1782D5E60A}" srcOrd="1" destOrd="0" presId="urn:microsoft.com/office/officeart/2005/8/layout/hierarchy5"/>
    <dgm:cxn modelId="{66A54A21-36EA-4C03-B11A-478D8901FF40}" type="presOf" srcId="{02075D56-1BEF-479D-B482-5F37EBFFC341}" destId="{7A3B9656-0CBC-4797-AF7A-03A58F588F7B}" srcOrd="0" destOrd="0" presId="urn:microsoft.com/office/officeart/2005/8/layout/hierarchy5"/>
    <dgm:cxn modelId="{BF0ADAB8-D146-4553-9CBA-3E6613C9590A}" type="presOf" srcId="{C9BC5FA8-1C7E-4BC9-B0B6-3A0097A94681}" destId="{33207012-6CC9-494A-9EEB-FDE31FF06EC2}" srcOrd="1" destOrd="0" presId="urn:microsoft.com/office/officeart/2005/8/layout/hierarchy5"/>
    <dgm:cxn modelId="{59EF6D0E-643F-4F14-8385-52207ABE3A5E}" type="presOf" srcId="{5CA0DF36-9291-4118-8F81-FA0AD3490A48}" destId="{10437849-C355-41F8-8AA4-38A3411AEF85}" srcOrd="0" destOrd="0" presId="urn:microsoft.com/office/officeart/2005/8/layout/hierarchy5"/>
    <dgm:cxn modelId="{684E29D0-3885-4B5A-B7BE-4FB8ADEFC61F}" srcId="{5CA0DF36-9291-4118-8F81-FA0AD3490A48}" destId="{44C833E0-A57E-4D5C-9B4D-A57B846DDE2F}" srcOrd="0" destOrd="0" parTransId="{E0DB8E28-E2F2-4E3C-BCDB-23CF34D2FA9F}" sibTransId="{1A9E55F7-6CB2-4BD9-AFDE-86DCDF94A8D7}"/>
    <dgm:cxn modelId="{D12305E3-CA83-4BE3-BDB6-D53E22FBF733}" type="presOf" srcId="{B87A4376-DC20-4E8C-A330-6075F44FC9E1}" destId="{3F43A68B-C89E-450A-91F6-083E0FDB54F3}" srcOrd="0" destOrd="0" presId="urn:microsoft.com/office/officeart/2005/8/layout/hierarchy5"/>
    <dgm:cxn modelId="{7B404AA5-9D2D-40D5-8B5A-4E4DE1FC1B5D}" type="presOf" srcId="{02FEC4CD-8B08-4547-8DC5-F8F6D72ED156}" destId="{EE38A6ED-EC50-4277-8CCC-4F6445DDFE20}" srcOrd="0" destOrd="0" presId="urn:microsoft.com/office/officeart/2005/8/layout/hierarchy5"/>
    <dgm:cxn modelId="{1DB05935-052C-4DE3-BD99-85EEDE332D2C}" srcId="{306982D9-5A7F-47D6-A8EE-D9373732F674}" destId="{02FEC4CD-8B08-4547-8DC5-F8F6D72ED156}" srcOrd="1" destOrd="0" parTransId="{AE0972F8-315C-4ED8-B423-5BE41A63ED21}" sibTransId="{394A740B-E09D-4846-9ADD-649A81225DC3}"/>
    <dgm:cxn modelId="{480000E6-6A89-4582-B22D-0068CFAEA807}" type="presOf" srcId="{AE0972F8-315C-4ED8-B423-5BE41A63ED21}" destId="{58D9BA38-84F6-4630-9A5D-2462FF46F295}" srcOrd="0" destOrd="0" presId="urn:microsoft.com/office/officeart/2005/8/layout/hierarchy5"/>
    <dgm:cxn modelId="{624D5D89-FA37-4B0F-A954-F77993555C2B}" type="presOf" srcId="{306982D9-5A7F-47D6-A8EE-D9373732F674}" destId="{2CD59F51-9015-478A-8D5B-8ED44CE244DB}" srcOrd="0" destOrd="0" presId="urn:microsoft.com/office/officeart/2005/8/layout/hierarchy5"/>
    <dgm:cxn modelId="{DD61EC88-F78F-4D95-A8AB-4533834DFA77}" type="presOf" srcId="{E0DB8E28-E2F2-4E3C-BCDB-23CF34D2FA9F}" destId="{CFE01D5D-36B6-4D4C-8B6B-183E35063227}" srcOrd="0" destOrd="0" presId="urn:microsoft.com/office/officeart/2005/8/layout/hierarchy5"/>
    <dgm:cxn modelId="{1F9FD687-4B68-45BF-A42F-45832FC2B43E}" type="presOf" srcId="{45CAD69A-28FB-44C5-B378-97B90A44175E}" destId="{A559A0CF-D133-4134-909E-0DFAAED8E34E}" srcOrd="0" destOrd="0" presId="urn:microsoft.com/office/officeart/2005/8/layout/hierarchy5"/>
    <dgm:cxn modelId="{95FA33AE-1C64-4CC7-82F7-D6FD49950353}" type="presOf" srcId="{7FC4CC0D-AAFA-48E8-A363-485886CA4996}" destId="{4246898A-C3A9-496B-879D-0F13ADD3D9C7}" srcOrd="1" destOrd="0" presId="urn:microsoft.com/office/officeart/2005/8/layout/hierarchy5"/>
    <dgm:cxn modelId="{2A67624E-C3FA-45DC-8E62-29DDCE022A69}" srcId="{1410968D-41D2-48C7-B02D-E40B46EC785F}" destId="{7CC1E6BF-9C8A-412A-96DA-111BAC219257}" srcOrd="1" destOrd="0" parTransId="{E75EE423-D295-4BC6-9722-4BC8E1A496A6}" sibTransId="{994231B6-7908-41B8-B029-86242765F91C}"/>
    <dgm:cxn modelId="{6B847D16-17C1-4DC2-9901-E066C9193C2A}" srcId="{1458058F-3069-4722-B51E-A6A02F01EED1}" destId="{57AE416C-2101-4011-905C-80562150295F}" srcOrd="1" destOrd="0" parTransId="{A9279831-E3DC-4022-9A25-31CFD8713B42}" sibTransId="{ACA21F78-AE36-4BF8-B209-DD486B4C250C}"/>
    <dgm:cxn modelId="{5E05F3B4-E892-4B44-806F-65A1631D1CA2}" srcId="{5DF9A518-2989-4BA4-8D5A-F091D79AB83B}" destId="{646E9F86-E4B8-4F3A-B2D3-F69CDA1DDE0F}" srcOrd="0" destOrd="0" parTransId="{45CAD69A-28FB-44C5-B378-97B90A44175E}" sibTransId="{3DF5ABBB-7BEE-4C51-A9DB-1957146B3FE9}"/>
    <dgm:cxn modelId="{0A522E2A-DB10-4CA2-8DDF-D724697DEFDD}" srcId="{44C833E0-A57E-4D5C-9B4D-A57B846DDE2F}" destId="{84754E07-DE9F-42D5-B964-FB9F4A74D118}" srcOrd="0" destOrd="0" parTransId="{939CFE34-C0AB-4F41-97DB-70DC3E233D31}" sibTransId="{FE4592C3-9D63-4595-A598-E5A126A2F2E7}"/>
    <dgm:cxn modelId="{1812CFF3-0687-4459-9B62-D5B4E7752E59}" type="presOf" srcId="{1410968D-41D2-48C7-B02D-E40B46EC785F}" destId="{2E42875C-AD9D-48E5-A314-D32FD08DA5A4}" srcOrd="0" destOrd="0" presId="urn:microsoft.com/office/officeart/2005/8/layout/hierarchy5"/>
    <dgm:cxn modelId="{4348265B-E41E-485F-AD0B-2FAF51EF3BD8}" type="presOf" srcId="{02075D56-1BEF-479D-B482-5F37EBFFC341}" destId="{F6BDBFA9-8559-4130-A9C0-20FB1FDB73CA}" srcOrd="1" destOrd="0" presId="urn:microsoft.com/office/officeart/2005/8/layout/hierarchy5"/>
    <dgm:cxn modelId="{05BAB36C-7057-4853-9A4C-FCC6B2A9918D}" type="presOf" srcId="{55668A3D-D75F-4BA6-9E36-64CB9338F52C}" destId="{93D15A51-9993-49E1-949D-704F14AA765C}" srcOrd="1" destOrd="0" presId="urn:microsoft.com/office/officeart/2005/8/layout/hierarchy5"/>
    <dgm:cxn modelId="{400EBAF6-90E0-41BA-89A3-10C86D8EDB2F}" srcId="{1410968D-41D2-48C7-B02D-E40B46EC785F}" destId="{8C1B582B-AB15-4BE1-9F51-F8A9A51C8B41}" srcOrd="3" destOrd="0" parTransId="{C9BC5FA8-1C7E-4BC9-B0B6-3A0097A94681}" sibTransId="{232DD65A-C284-49FF-AB75-14007F74253E}"/>
    <dgm:cxn modelId="{A9950D5C-C0E8-40C5-A6F7-9B52411A1FDD}" srcId="{93C5A066-4D13-4CC6-96FA-77F32AAF048F}" destId="{D531D78E-BFB0-4EEE-95EE-C85B07DF5BD6}" srcOrd="0" destOrd="0" parTransId="{683E8366-14EC-428D-970F-5B90A329C4E3}" sibTransId="{88FB9C5B-E4B0-401D-B9EE-EBAF8FE4A9A4}"/>
    <dgm:cxn modelId="{9FB81C54-1585-4594-8B42-ADF401EC176F}" srcId="{1410968D-41D2-48C7-B02D-E40B46EC785F}" destId="{5DF9A518-2989-4BA4-8D5A-F091D79AB83B}" srcOrd="0" destOrd="0" parTransId="{09D496D3-C7AD-4223-9FA6-0E98E963DCE5}" sibTransId="{9E744321-C06C-4071-B924-C62AE0AFB760}"/>
    <dgm:cxn modelId="{25EF2065-DA58-4C77-8EF5-4F3506A979E2}" type="presOf" srcId="{E0DB8E28-E2F2-4E3C-BCDB-23CF34D2FA9F}" destId="{070DC107-F147-49AE-9806-92CACF7819DE}" srcOrd="1" destOrd="0" presId="urn:microsoft.com/office/officeart/2005/8/layout/hierarchy5"/>
    <dgm:cxn modelId="{7A913A5E-021A-4C24-8865-B776AB2D85BA}" srcId="{D531D78E-BFB0-4EEE-95EE-C85B07DF5BD6}" destId="{5CA0DF36-9291-4118-8F81-FA0AD3490A48}" srcOrd="2" destOrd="0" parTransId="{5DF36BE2-BE89-4D33-80B7-FC4738FD41C9}" sibTransId="{E6C098B0-8FF5-4C21-970F-F80CD10ED5C4}"/>
    <dgm:cxn modelId="{3B1F2B25-93F1-499D-AB31-5B67233A2AD2}" srcId="{1458058F-3069-4722-B51E-A6A02F01EED1}" destId="{F098B124-119B-48DB-A875-87C60AA0C9E5}" srcOrd="0" destOrd="0" parTransId="{018CFCB4-D6F4-40EA-8D67-E3CFC52EC53B}" sibTransId="{D995BED5-739A-44E0-AD00-C508EDB16367}"/>
    <dgm:cxn modelId="{02AA8F60-98C5-40EA-B41D-1E4EF27BFD52}" type="presOf" srcId="{018CFCB4-D6F4-40EA-8D67-E3CFC52EC53B}" destId="{5557802E-D478-4F14-85D3-23C769A4047F}" srcOrd="0" destOrd="0" presId="urn:microsoft.com/office/officeart/2005/8/layout/hierarchy5"/>
    <dgm:cxn modelId="{DD6BE2BE-D4DB-4ABF-947D-3E2A107FA204}" type="presOf" srcId="{8E932109-13D1-4C83-A4EC-5E8D058DC7A6}" destId="{C32D2D0D-F07D-4CE8-9AEF-4B0AB4C452E2}" srcOrd="1" destOrd="0" presId="urn:microsoft.com/office/officeart/2005/8/layout/hierarchy5"/>
    <dgm:cxn modelId="{A2A5AC5D-E406-44CF-9383-701CB3788572}" type="presOf" srcId="{7FC4CC0D-AAFA-48E8-A363-485886CA4996}" destId="{21CC9BE2-3315-4CC4-BA1F-0050B2DBE1B6}" srcOrd="0" destOrd="0" presId="urn:microsoft.com/office/officeart/2005/8/layout/hierarchy5"/>
    <dgm:cxn modelId="{40E8D3AF-FEB3-45A2-9FB7-E6E36DF36506}" srcId="{D531D78E-BFB0-4EEE-95EE-C85B07DF5BD6}" destId="{1410968D-41D2-48C7-B02D-E40B46EC785F}" srcOrd="1" destOrd="0" parTransId="{81BE4F6D-FC37-4258-8529-ED26089AFA5A}" sibTransId="{21FB6242-83C0-441E-A34E-02F1C1ECE80E}"/>
    <dgm:cxn modelId="{74C9559D-6645-45E1-A488-E76D1D913010}" type="presOf" srcId="{FEAF4F36-C523-4D0D-9AC0-1AB69A94BC81}" destId="{A62FFF6F-892A-43A0-A926-5A940222946E}" srcOrd="1" destOrd="0" presId="urn:microsoft.com/office/officeart/2005/8/layout/hierarchy5"/>
    <dgm:cxn modelId="{7DDAC1D6-DEFD-4A2B-869D-03B6779DC0CD}" srcId="{1410968D-41D2-48C7-B02D-E40B46EC785F}" destId="{7A01CF2A-8675-480E-B0F2-4F0D36BDB334}" srcOrd="2" destOrd="0" parTransId="{FEAF4F36-C523-4D0D-9AC0-1AB69A94BC81}" sibTransId="{081A5F23-57E2-4362-8B19-D4374F83BAEB}"/>
    <dgm:cxn modelId="{F9C0244D-6A7A-4A67-86A8-775103F2F6D3}" type="presOf" srcId="{018CFCB4-D6F4-40EA-8D67-E3CFC52EC53B}" destId="{694C1B5B-E067-419E-8C82-CA663DBAA40F}" srcOrd="1" destOrd="0" presId="urn:microsoft.com/office/officeart/2005/8/layout/hierarchy5"/>
    <dgm:cxn modelId="{E163AABE-98CA-4D31-B23F-B74F3238135B}" type="presParOf" srcId="{41744C76-B5EB-417E-B2B3-417930DBF206}" destId="{94FE38A9-203A-43F1-BA9F-504EA1B35F0B}" srcOrd="0" destOrd="0" presId="urn:microsoft.com/office/officeart/2005/8/layout/hierarchy5"/>
    <dgm:cxn modelId="{8930C897-3F46-4B8D-AA52-4C1691F4409A}" type="presParOf" srcId="{94FE38A9-203A-43F1-BA9F-504EA1B35F0B}" destId="{E55D807D-9073-4650-BD22-C9B2AEE639BA}" srcOrd="0" destOrd="0" presId="urn:microsoft.com/office/officeart/2005/8/layout/hierarchy5"/>
    <dgm:cxn modelId="{7AA1234E-FF1A-4F98-BF32-11833620AB6D}" type="presParOf" srcId="{E55D807D-9073-4650-BD22-C9B2AEE639BA}" destId="{4B60B7D3-DB8B-49A9-AD06-6C88F6E40B83}" srcOrd="0" destOrd="0" presId="urn:microsoft.com/office/officeart/2005/8/layout/hierarchy5"/>
    <dgm:cxn modelId="{3D6799AD-C080-42C8-BBE0-3113D6ED77EF}" type="presParOf" srcId="{4B60B7D3-DB8B-49A9-AD06-6C88F6E40B83}" destId="{190824FB-6E22-40D8-8A05-40622B5B522C}" srcOrd="0" destOrd="0" presId="urn:microsoft.com/office/officeart/2005/8/layout/hierarchy5"/>
    <dgm:cxn modelId="{83C9B34B-51DE-4AE8-96B8-1DEE793380C5}" type="presParOf" srcId="{4B60B7D3-DB8B-49A9-AD06-6C88F6E40B83}" destId="{71976F7E-FAB2-442C-A778-41F1FC64AAAD}" srcOrd="1" destOrd="0" presId="urn:microsoft.com/office/officeart/2005/8/layout/hierarchy5"/>
    <dgm:cxn modelId="{58030AC3-924F-4796-849E-E7E5A6A6B5BA}" type="presParOf" srcId="{71976F7E-FAB2-442C-A778-41F1FC64AAAD}" destId="{A70D60A6-4E92-404A-A976-16C6D776D510}" srcOrd="0" destOrd="0" presId="urn:microsoft.com/office/officeart/2005/8/layout/hierarchy5"/>
    <dgm:cxn modelId="{15A000AB-C57B-4433-A9F9-838E00A23F85}" type="presParOf" srcId="{A70D60A6-4E92-404A-A976-16C6D776D510}" destId="{93D15A51-9993-49E1-949D-704F14AA765C}" srcOrd="0" destOrd="0" presId="urn:microsoft.com/office/officeart/2005/8/layout/hierarchy5"/>
    <dgm:cxn modelId="{00C49052-279F-4D82-9E31-D6396EA8228A}" type="presParOf" srcId="{71976F7E-FAB2-442C-A778-41F1FC64AAAD}" destId="{874DBA20-016D-49AE-A3E4-B53A719ED94E}" srcOrd="1" destOrd="0" presId="urn:microsoft.com/office/officeart/2005/8/layout/hierarchy5"/>
    <dgm:cxn modelId="{6828E4E4-099C-4FA7-87FF-01CE5B3FDCFB}" type="presParOf" srcId="{874DBA20-016D-49AE-A3E4-B53A719ED94E}" destId="{2CD59F51-9015-478A-8D5B-8ED44CE244DB}" srcOrd="0" destOrd="0" presId="urn:microsoft.com/office/officeart/2005/8/layout/hierarchy5"/>
    <dgm:cxn modelId="{54D67E4F-43BB-49C0-9472-AC38590037F7}" type="presParOf" srcId="{874DBA20-016D-49AE-A3E4-B53A719ED94E}" destId="{00227BF7-3021-4D32-84A6-3B8BDBB0E397}" srcOrd="1" destOrd="0" presId="urn:microsoft.com/office/officeart/2005/8/layout/hierarchy5"/>
    <dgm:cxn modelId="{A6A00F39-3391-4243-A18F-06BE42D3BA3E}" type="presParOf" srcId="{00227BF7-3021-4D32-84A6-3B8BDBB0E397}" destId="{21CC9BE2-3315-4CC4-BA1F-0050B2DBE1B6}" srcOrd="0" destOrd="0" presId="urn:microsoft.com/office/officeart/2005/8/layout/hierarchy5"/>
    <dgm:cxn modelId="{32E2EA9B-36FC-4EED-AA44-251CCCB7F967}" type="presParOf" srcId="{21CC9BE2-3315-4CC4-BA1F-0050B2DBE1B6}" destId="{4246898A-C3A9-496B-879D-0F13ADD3D9C7}" srcOrd="0" destOrd="0" presId="urn:microsoft.com/office/officeart/2005/8/layout/hierarchy5"/>
    <dgm:cxn modelId="{4D9926B0-4405-4074-A370-438EFC3805F6}" type="presParOf" srcId="{00227BF7-3021-4D32-84A6-3B8BDBB0E397}" destId="{B2DE54A0-D9C6-468D-8C1C-24DC1390FB80}" srcOrd="1" destOrd="0" presId="urn:microsoft.com/office/officeart/2005/8/layout/hierarchy5"/>
    <dgm:cxn modelId="{377C2F25-1CD5-457E-B469-9D32B45B96AD}" type="presParOf" srcId="{B2DE54A0-D9C6-468D-8C1C-24DC1390FB80}" destId="{B282BFEE-D047-4929-8FF4-333217B8CF6F}" srcOrd="0" destOrd="0" presId="urn:microsoft.com/office/officeart/2005/8/layout/hierarchy5"/>
    <dgm:cxn modelId="{62AFD2AA-4852-4ABA-8BE0-B406C38B6080}" type="presParOf" srcId="{B2DE54A0-D9C6-468D-8C1C-24DC1390FB80}" destId="{7E62730B-64E4-4EF2-89B6-9676ABA8EB07}" srcOrd="1" destOrd="0" presId="urn:microsoft.com/office/officeart/2005/8/layout/hierarchy5"/>
    <dgm:cxn modelId="{0FC42BF4-B833-4139-9F08-A451541074CE}" type="presParOf" srcId="{7E62730B-64E4-4EF2-89B6-9676ABA8EB07}" destId="{E9C83B82-0804-4DC8-A770-A92361502902}" srcOrd="0" destOrd="0" presId="urn:microsoft.com/office/officeart/2005/8/layout/hierarchy5"/>
    <dgm:cxn modelId="{3B427611-D6CE-4141-B830-7456900F8F0A}" type="presParOf" srcId="{E9C83B82-0804-4DC8-A770-A92361502902}" destId="{EDF97382-9612-40AF-8EB8-BFEF1C98DB47}" srcOrd="0" destOrd="0" presId="urn:microsoft.com/office/officeart/2005/8/layout/hierarchy5"/>
    <dgm:cxn modelId="{880B1308-9785-4AE8-8DBA-D2B61C73311B}" type="presParOf" srcId="{7E62730B-64E4-4EF2-89B6-9676ABA8EB07}" destId="{E3BE5378-BA84-44B5-829B-7EB96450CB3B}" srcOrd="1" destOrd="0" presId="urn:microsoft.com/office/officeart/2005/8/layout/hierarchy5"/>
    <dgm:cxn modelId="{6DF7F1CB-CBFD-427A-ABC3-0C9C45760127}" type="presParOf" srcId="{E3BE5378-BA84-44B5-829B-7EB96450CB3B}" destId="{3F43A68B-C89E-450A-91F6-083E0FDB54F3}" srcOrd="0" destOrd="0" presId="urn:microsoft.com/office/officeart/2005/8/layout/hierarchy5"/>
    <dgm:cxn modelId="{47CBBFD2-A9B6-4C15-B169-129A9B6C66C5}" type="presParOf" srcId="{E3BE5378-BA84-44B5-829B-7EB96450CB3B}" destId="{05FCCA68-A1EE-4A84-87C4-7F2D6E1050AA}" srcOrd="1" destOrd="0" presId="urn:microsoft.com/office/officeart/2005/8/layout/hierarchy5"/>
    <dgm:cxn modelId="{D8790386-D2D5-4BCB-8559-D5CCB84FD67D}" type="presParOf" srcId="{00227BF7-3021-4D32-84A6-3B8BDBB0E397}" destId="{58D9BA38-84F6-4630-9A5D-2462FF46F295}" srcOrd="2" destOrd="0" presId="urn:microsoft.com/office/officeart/2005/8/layout/hierarchy5"/>
    <dgm:cxn modelId="{EFAADF22-7C8F-4D8F-A951-355FAEC0C83E}" type="presParOf" srcId="{58D9BA38-84F6-4630-9A5D-2462FF46F295}" destId="{564C87AC-A7B0-4C82-A14D-247F1A969113}" srcOrd="0" destOrd="0" presId="urn:microsoft.com/office/officeart/2005/8/layout/hierarchy5"/>
    <dgm:cxn modelId="{1CB4B6B0-4D52-4D2E-9CD6-90674749A995}" type="presParOf" srcId="{00227BF7-3021-4D32-84A6-3B8BDBB0E397}" destId="{71F13B52-5CE0-4D87-B183-EFB187987FA9}" srcOrd="3" destOrd="0" presId="urn:microsoft.com/office/officeart/2005/8/layout/hierarchy5"/>
    <dgm:cxn modelId="{F37D067D-A97B-4A09-BEE8-37EF54824C4F}" type="presParOf" srcId="{71F13B52-5CE0-4D87-B183-EFB187987FA9}" destId="{EE38A6ED-EC50-4277-8CCC-4F6445DDFE20}" srcOrd="0" destOrd="0" presId="urn:microsoft.com/office/officeart/2005/8/layout/hierarchy5"/>
    <dgm:cxn modelId="{21CBF339-D019-43F8-BD39-146A1852ABA8}" type="presParOf" srcId="{71F13B52-5CE0-4D87-B183-EFB187987FA9}" destId="{C54B8B5B-5BFC-4A9E-9977-CD8E7BC27DFD}" srcOrd="1" destOrd="0" presId="urn:microsoft.com/office/officeart/2005/8/layout/hierarchy5"/>
    <dgm:cxn modelId="{B5FF67F6-5536-4C89-910D-9C9F7719578C}" type="presParOf" srcId="{71976F7E-FAB2-442C-A778-41F1FC64AAAD}" destId="{51067C56-48A7-49FB-B476-7FECC5B95356}" srcOrd="2" destOrd="0" presId="urn:microsoft.com/office/officeart/2005/8/layout/hierarchy5"/>
    <dgm:cxn modelId="{5168A0DA-3094-4F5A-B64E-D367F9F8A4E6}" type="presParOf" srcId="{51067C56-48A7-49FB-B476-7FECC5B95356}" destId="{A54AADC9-0C82-4DFF-9DF3-B9091DC9726B}" srcOrd="0" destOrd="0" presId="urn:microsoft.com/office/officeart/2005/8/layout/hierarchy5"/>
    <dgm:cxn modelId="{86D22706-FCD8-4B2B-B80A-5A9BADD6FDC9}" type="presParOf" srcId="{71976F7E-FAB2-442C-A778-41F1FC64AAAD}" destId="{E0BD90E4-A3F5-4BB6-945F-2E2B29CCF15D}" srcOrd="3" destOrd="0" presId="urn:microsoft.com/office/officeart/2005/8/layout/hierarchy5"/>
    <dgm:cxn modelId="{002CAF8A-1E02-4B50-8CE3-42EB39AD9AF4}" type="presParOf" srcId="{E0BD90E4-A3F5-4BB6-945F-2E2B29CCF15D}" destId="{2E42875C-AD9D-48E5-A314-D32FD08DA5A4}" srcOrd="0" destOrd="0" presId="urn:microsoft.com/office/officeart/2005/8/layout/hierarchy5"/>
    <dgm:cxn modelId="{19200DB3-BEE6-49FE-925E-AE822CA0C6A0}" type="presParOf" srcId="{E0BD90E4-A3F5-4BB6-945F-2E2B29CCF15D}" destId="{A66C39EC-4C3F-4454-9444-309084BE6517}" srcOrd="1" destOrd="0" presId="urn:microsoft.com/office/officeart/2005/8/layout/hierarchy5"/>
    <dgm:cxn modelId="{E30BEE02-6E51-487A-9161-ACFE63DBAB55}" type="presParOf" srcId="{A66C39EC-4C3F-4454-9444-309084BE6517}" destId="{F172DCB4-A2C3-4D8F-934E-A9731CF244F4}" srcOrd="0" destOrd="0" presId="urn:microsoft.com/office/officeart/2005/8/layout/hierarchy5"/>
    <dgm:cxn modelId="{11E00ABA-4D5E-4F8D-915B-77BC8EAE5CF2}" type="presParOf" srcId="{F172DCB4-A2C3-4D8F-934E-A9731CF244F4}" destId="{301425F8-E03A-4CE8-ADDA-08983C868319}" srcOrd="0" destOrd="0" presId="urn:microsoft.com/office/officeart/2005/8/layout/hierarchy5"/>
    <dgm:cxn modelId="{7B3D4754-1C4A-4329-AEBA-008D51F7153C}" type="presParOf" srcId="{A66C39EC-4C3F-4454-9444-309084BE6517}" destId="{A76F55DF-F51D-416C-9794-A55DFC41FEB2}" srcOrd="1" destOrd="0" presId="urn:microsoft.com/office/officeart/2005/8/layout/hierarchy5"/>
    <dgm:cxn modelId="{86CCC2AB-EC75-4F23-A677-BD8AF5B0CF20}" type="presParOf" srcId="{A76F55DF-F51D-416C-9794-A55DFC41FEB2}" destId="{3DFDB984-6798-470D-A98B-CB0CC302BCFE}" srcOrd="0" destOrd="0" presId="urn:microsoft.com/office/officeart/2005/8/layout/hierarchy5"/>
    <dgm:cxn modelId="{79343B70-7561-4A21-94F6-B5B60B078195}" type="presParOf" srcId="{A76F55DF-F51D-416C-9794-A55DFC41FEB2}" destId="{07802FFB-8A5D-4022-B995-3A31CC8ECB12}" srcOrd="1" destOrd="0" presId="urn:microsoft.com/office/officeart/2005/8/layout/hierarchy5"/>
    <dgm:cxn modelId="{2B6798B0-B441-4206-A20A-E874F8026406}" type="presParOf" srcId="{07802FFB-8A5D-4022-B995-3A31CC8ECB12}" destId="{A559A0CF-D133-4134-909E-0DFAAED8E34E}" srcOrd="0" destOrd="0" presId="urn:microsoft.com/office/officeart/2005/8/layout/hierarchy5"/>
    <dgm:cxn modelId="{55AC509C-DA6C-47CB-8AA1-A5FA51FAC639}" type="presParOf" srcId="{A559A0CF-D133-4134-909E-0DFAAED8E34E}" destId="{2FAC08FF-47C5-4730-A5E7-4004610A95A4}" srcOrd="0" destOrd="0" presId="urn:microsoft.com/office/officeart/2005/8/layout/hierarchy5"/>
    <dgm:cxn modelId="{4C704052-1D1F-49A2-B3C5-748003F71E9D}" type="presParOf" srcId="{07802FFB-8A5D-4022-B995-3A31CC8ECB12}" destId="{A59E7EEC-F747-4AD0-B12A-3FA22702A6BC}" srcOrd="1" destOrd="0" presId="urn:microsoft.com/office/officeart/2005/8/layout/hierarchy5"/>
    <dgm:cxn modelId="{5D43F2D9-3CE6-4611-962A-511D1CC33088}" type="presParOf" srcId="{A59E7EEC-F747-4AD0-B12A-3FA22702A6BC}" destId="{2AA1858B-D8F5-4BCE-8D62-D9CBF84EA362}" srcOrd="0" destOrd="0" presId="urn:microsoft.com/office/officeart/2005/8/layout/hierarchy5"/>
    <dgm:cxn modelId="{C563D9C5-E9AA-473B-B28D-93C6E66CB09F}" type="presParOf" srcId="{A59E7EEC-F747-4AD0-B12A-3FA22702A6BC}" destId="{FD5BDB3C-8FF6-45F6-97DA-8F336C712961}" srcOrd="1" destOrd="0" presId="urn:microsoft.com/office/officeart/2005/8/layout/hierarchy5"/>
    <dgm:cxn modelId="{50A4BE3F-91E7-405B-90DF-867769F91B71}" type="presParOf" srcId="{A66C39EC-4C3F-4454-9444-309084BE6517}" destId="{FFA7798F-F4CE-4837-B79E-70039A7CA30C}" srcOrd="2" destOrd="0" presId="urn:microsoft.com/office/officeart/2005/8/layout/hierarchy5"/>
    <dgm:cxn modelId="{DDCBB8FE-93F1-443C-8102-B192E15B1681}" type="presParOf" srcId="{FFA7798F-F4CE-4837-B79E-70039A7CA30C}" destId="{1E569BDE-0942-40BD-9765-85BE84205FC5}" srcOrd="0" destOrd="0" presId="urn:microsoft.com/office/officeart/2005/8/layout/hierarchy5"/>
    <dgm:cxn modelId="{8203876A-9B10-4EAC-BDCF-0FCBEBAA7315}" type="presParOf" srcId="{A66C39EC-4C3F-4454-9444-309084BE6517}" destId="{36A7638F-D50B-4C0E-92A9-0CBCB7AA79C2}" srcOrd="3" destOrd="0" presId="urn:microsoft.com/office/officeart/2005/8/layout/hierarchy5"/>
    <dgm:cxn modelId="{1BE6DBD6-2959-4BE3-A103-8A7108C44EFA}" type="presParOf" srcId="{36A7638F-D50B-4C0E-92A9-0CBCB7AA79C2}" destId="{87C335FF-3C33-48F9-8B88-98329C7AD95F}" srcOrd="0" destOrd="0" presId="urn:microsoft.com/office/officeart/2005/8/layout/hierarchy5"/>
    <dgm:cxn modelId="{781EEE3B-5C65-4A18-AE54-D4E0A63DDDA4}" type="presParOf" srcId="{36A7638F-D50B-4C0E-92A9-0CBCB7AA79C2}" destId="{D88903EF-3074-488D-A68D-4C1EC33E97BF}" srcOrd="1" destOrd="0" presId="urn:microsoft.com/office/officeart/2005/8/layout/hierarchy5"/>
    <dgm:cxn modelId="{C5937E9C-D4C4-4F45-96A0-2824F175E16A}" type="presParOf" srcId="{A66C39EC-4C3F-4454-9444-309084BE6517}" destId="{94D631D8-B90B-4817-B36C-5D3221FC9332}" srcOrd="4" destOrd="0" presId="urn:microsoft.com/office/officeart/2005/8/layout/hierarchy5"/>
    <dgm:cxn modelId="{D5485906-A2B1-4ED4-82D4-3B49FA366FF9}" type="presParOf" srcId="{94D631D8-B90B-4817-B36C-5D3221FC9332}" destId="{A62FFF6F-892A-43A0-A926-5A940222946E}" srcOrd="0" destOrd="0" presId="urn:microsoft.com/office/officeart/2005/8/layout/hierarchy5"/>
    <dgm:cxn modelId="{AB06DB37-7C54-4395-94A1-A9C72E54D72F}" type="presParOf" srcId="{A66C39EC-4C3F-4454-9444-309084BE6517}" destId="{64E38BDE-A674-49A0-930E-A33B6C362452}" srcOrd="5" destOrd="0" presId="urn:microsoft.com/office/officeart/2005/8/layout/hierarchy5"/>
    <dgm:cxn modelId="{1DE1B2A1-C738-4D1D-8D75-8F6395670156}" type="presParOf" srcId="{64E38BDE-A674-49A0-930E-A33B6C362452}" destId="{EE267F64-930D-4F8A-9C35-EC44CD1F1FA8}" srcOrd="0" destOrd="0" presId="urn:microsoft.com/office/officeart/2005/8/layout/hierarchy5"/>
    <dgm:cxn modelId="{7C8CE1D5-7F3C-49CB-86E8-25A6512BC100}" type="presParOf" srcId="{64E38BDE-A674-49A0-930E-A33B6C362452}" destId="{1062D0D6-1BE2-4DE7-9840-1A78BE785EB5}" srcOrd="1" destOrd="0" presId="urn:microsoft.com/office/officeart/2005/8/layout/hierarchy5"/>
    <dgm:cxn modelId="{EADE0D5B-89E6-40E5-80D7-CC3E0B8399F3}" type="presParOf" srcId="{A66C39EC-4C3F-4454-9444-309084BE6517}" destId="{E748FE2F-08C9-4E31-A687-9E2D5F68CAF4}" srcOrd="6" destOrd="0" presId="urn:microsoft.com/office/officeart/2005/8/layout/hierarchy5"/>
    <dgm:cxn modelId="{9EC2AE26-8C88-4F3F-A3F6-CC1B9FA03AC2}" type="presParOf" srcId="{E748FE2F-08C9-4E31-A687-9E2D5F68CAF4}" destId="{33207012-6CC9-494A-9EEB-FDE31FF06EC2}" srcOrd="0" destOrd="0" presId="urn:microsoft.com/office/officeart/2005/8/layout/hierarchy5"/>
    <dgm:cxn modelId="{AEFF8341-5770-4D55-A620-E617D4933312}" type="presParOf" srcId="{A66C39EC-4C3F-4454-9444-309084BE6517}" destId="{37C08651-EC72-4367-B7DC-B228BFBDCDA3}" srcOrd="7" destOrd="0" presId="urn:microsoft.com/office/officeart/2005/8/layout/hierarchy5"/>
    <dgm:cxn modelId="{7430F778-5B4E-481B-9B52-BDEBD76A6EF8}" type="presParOf" srcId="{37C08651-EC72-4367-B7DC-B228BFBDCDA3}" destId="{7E9F2A05-2DF5-4707-B38A-450106834AC2}" srcOrd="0" destOrd="0" presId="urn:microsoft.com/office/officeart/2005/8/layout/hierarchy5"/>
    <dgm:cxn modelId="{A66C8C85-FF83-4C5C-A8E7-58E43D039A2E}" type="presParOf" srcId="{37C08651-EC72-4367-B7DC-B228BFBDCDA3}" destId="{F818CDA8-4FDE-459A-9651-79DC0CE6D3DD}" srcOrd="1" destOrd="0" presId="urn:microsoft.com/office/officeart/2005/8/layout/hierarchy5"/>
    <dgm:cxn modelId="{057B0D01-1671-488C-B76F-2747109A7864}" type="presParOf" srcId="{71976F7E-FAB2-442C-A778-41F1FC64AAAD}" destId="{973FDE05-1EFD-43DD-9FBD-5F947132708C}" srcOrd="4" destOrd="0" presId="urn:microsoft.com/office/officeart/2005/8/layout/hierarchy5"/>
    <dgm:cxn modelId="{A69CC83F-C299-4610-8E6F-48186BF8BE1A}" type="presParOf" srcId="{973FDE05-1EFD-43DD-9FBD-5F947132708C}" destId="{24E3B15F-65FD-475D-8B00-8B1782D5E60A}" srcOrd="0" destOrd="0" presId="urn:microsoft.com/office/officeart/2005/8/layout/hierarchy5"/>
    <dgm:cxn modelId="{B1A541C0-37FE-48C3-A11F-A8764B3BA66E}" type="presParOf" srcId="{71976F7E-FAB2-442C-A778-41F1FC64AAAD}" destId="{627D865A-33D7-4FEB-900E-C0609550FDA8}" srcOrd="5" destOrd="0" presId="urn:microsoft.com/office/officeart/2005/8/layout/hierarchy5"/>
    <dgm:cxn modelId="{39C55970-912A-4E0F-8387-BB7728B7CD5F}" type="presParOf" srcId="{627D865A-33D7-4FEB-900E-C0609550FDA8}" destId="{10437849-C355-41F8-8AA4-38A3411AEF85}" srcOrd="0" destOrd="0" presId="urn:microsoft.com/office/officeart/2005/8/layout/hierarchy5"/>
    <dgm:cxn modelId="{AB9C97E3-7B6D-40F3-AE13-02DAFF4E92DF}" type="presParOf" srcId="{627D865A-33D7-4FEB-900E-C0609550FDA8}" destId="{FC8BBC8F-500F-462B-ACEB-8EC4B15C3788}" srcOrd="1" destOrd="0" presId="urn:microsoft.com/office/officeart/2005/8/layout/hierarchy5"/>
    <dgm:cxn modelId="{BE0CBCA7-94FE-4252-9825-71E59B890E22}" type="presParOf" srcId="{FC8BBC8F-500F-462B-ACEB-8EC4B15C3788}" destId="{CFE01D5D-36B6-4D4C-8B6B-183E35063227}" srcOrd="0" destOrd="0" presId="urn:microsoft.com/office/officeart/2005/8/layout/hierarchy5"/>
    <dgm:cxn modelId="{D2A4E15E-172E-491F-BA15-AA56D3C8A8CF}" type="presParOf" srcId="{CFE01D5D-36B6-4D4C-8B6B-183E35063227}" destId="{070DC107-F147-49AE-9806-92CACF7819DE}" srcOrd="0" destOrd="0" presId="urn:microsoft.com/office/officeart/2005/8/layout/hierarchy5"/>
    <dgm:cxn modelId="{E570B8CF-9E9B-4132-89F7-2199B82043AE}" type="presParOf" srcId="{FC8BBC8F-500F-462B-ACEB-8EC4B15C3788}" destId="{8B50AD12-43F0-4532-BF81-BCDC06A5C44D}" srcOrd="1" destOrd="0" presId="urn:microsoft.com/office/officeart/2005/8/layout/hierarchy5"/>
    <dgm:cxn modelId="{8CF45894-BD40-4C4B-BBD7-1B66A09AD653}" type="presParOf" srcId="{8B50AD12-43F0-4532-BF81-BCDC06A5C44D}" destId="{645832C7-3A88-46DC-8BCB-AB1D4C979017}" srcOrd="0" destOrd="0" presId="urn:microsoft.com/office/officeart/2005/8/layout/hierarchy5"/>
    <dgm:cxn modelId="{35BE4F87-690A-4AB9-9B4D-7684CC5AC385}" type="presParOf" srcId="{8B50AD12-43F0-4532-BF81-BCDC06A5C44D}" destId="{163AE245-9899-4851-B897-92931F0613D4}" srcOrd="1" destOrd="0" presId="urn:microsoft.com/office/officeart/2005/8/layout/hierarchy5"/>
    <dgm:cxn modelId="{67B3E899-152D-47EE-8753-72735084207A}" type="presParOf" srcId="{163AE245-9899-4851-B897-92931F0613D4}" destId="{02D8E663-2F5C-4F53-B045-69CA9CB403D6}" srcOrd="0" destOrd="0" presId="urn:microsoft.com/office/officeart/2005/8/layout/hierarchy5"/>
    <dgm:cxn modelId="{9F174E8E-D264-4F3A-BD57-FE0768FAD72A}" type="presParOf" srcId="{02D8E663-2F5C-4F53-B045-69CA9CB403D6}" destId="{BB4BA5FA-26EB-4EAD-A581-B581D9CD9C46}" srcOrd="0" destOrd="0" presId="urn:microsoft.com/office/officeart/2005/8/layout/hierarchy5"/>
    <dgm:cxn modelId="{ACF1984E-44A1-488D-B5C2-2FC876A5A0DC}" type="presParOf" srcId="{163AE245-9899-4851-B897-92931F0613D4}" destId="{59206D88-CC46-41AD-ADEE-BC700F2EC377}" srcOrd="1" destOrd="0" presId="urn:microsoft.com/office/officeart/2005/8/layout/hierarchy5"/>
    <dgm:cxn modelId="{4EA70A58-F168-40A8-A26B-8A127DF217BB}" type="presParOf" srcId="{59206D88-CC46-41AD-ADEE-BC700F2EC377}" destId="{6AE01818-8D44-420E-976C-AB49C2A4433F}" srcOrd="0" destOrd="0" presId="urn:microsoft.com/office/officeart/2005/8/layout/hierarchy5"/>
    <dgm:cxn modelId="{BC5F283E-8EF0-45BD-9C23-7EC04F3EBBA1}" type="presParOf" srcId="{59206D88-CC46-41AD-ADEE-BC700F2EC377}" destId="{AD96151F-6DCA-4CDA-ACCD-C0986A16BEF9}" srcOrd="1" destOrd="0" presId="urn:microsoft.com/office/officeart/2005/8/layout/hierarchy5"/>
    <dgm:cxn modelId="{ACD3BC4C-77D5-421D-8D54-BDC990088943}" type="presParOf" srcId="{FC8BBC8F-500F-462B-ACEB-8EC4B15C3788}" destId="{7A3B9656-0CBC-4797-AF7A-03A58F588F7B}" srcOrd="2" destOrd="0" presId="urn:microsoft.com/office/officeart/2005/8/layout/hierarchy5"/>
    <dgm:cxn modelId="{AB1C73A2-1A6C-4763-A132-E491D944F54E}" type="presParOf" srcId="{7A3B9656-0CBC-4797-AF7A-03A58F588F7B}" destId="{F6BDBFA9-8559-4130-A9C0-20FB1FDB73CA}" srcOrd="0" destOrd="0" presId="urn:microsoft.com/office/officeart/2005/8/layout/hierarchy5"/>
    <dgm:cxn modelId="{AA8C9423-6425-45FB-A377-980D85135B50}" type="presParOf" srcId="{FC8BBC8F-500F-462B-ACEB-8EC4B15C3788}" destId="{DBD1746A-B144-4552-BB53-E857DB77AC50}" srcOrd="3" destOrd="0" presId="urn:microsoft.com/office/officeart/2005/8/layout/hierarchy5"/>
    <dgm:cxn modelId="{A43FBA5F-7DCB-48A0-B2C1-00782A18ED3C}" type="presParOf" srcId="{DBD1746A-B144-4552-BB53-E857DB77AC50}" destId="{E4768411-0D3A-4D16-ABB2-15F9DB9EE5A1}" srcOrd="0" destOrd="0" presId="urn:microsoft.com/office/officeart/2005/8/layout/hierarchy5"/>
    <dgm:cxn modelId="{1446924F-9D70-4CB5-9D6A-9899E4721DAF}" type="presParOf" srcId="{DBD1746A-B144-4552-BB53-E857DB77AC50}" destId="{3546271D-1A29-45BD-AA67-4FF890B0BF72}" srcOrd="1" destOrd="0" presId="urn:microsoft.com/office/officeart/2005/8/layout/hierarchy5"/>
    <dgm:cxn modelId="{A1B712EC-D895-4718-87D3-978065BA6984}" type="presParOf" srcId="{71976F7E-FAB2-442C-A778-41F1FC64AAAD}" destId="{BC8FD835-7BC0-4AA3-8B1D-CC25060C1BE3}" srcOrd="6" destOrd="0" presId="urn:microsoft.com/office/officeart/2005/8/layout/hierarchy5"/>
    <dgm:cxn modelId="{ADE2FDDA-3E89-44E6-90A0-15B77EE1AFCC}" type="presParOf" srcId="{BC8FD835-7BC0-4AA3-8B1D-CC25060C1BE3}" destId="{C32D2D0D-F07D-4CE8-9AEF-4B0AB4C452E2}" srcOrd="0" destOrd="0" presId="urn:microsoft.com/office/officeart/2005/8/layout/hierarchy5"/>
    <dgm:cxn modelId="{9B3FE171-5418-4117-AE85-E9E7038D9A14}" type="presParOf" srcId="{71976F7E-FAB2-442C-A778-41F1FC64AAAD}" destId="{F9A1EC63-11EF-4BD8-BEB6-239ADFD04AF2}" srcOrd="7" destOrd="0" presId="urn:microsoft.com/office/officeart/2005/8/layout/hierarchy5"/>
    <dgm:cxn modelId="{064A7933-D1D0-4D8C-94E9-98AAE3DD5772}" type="presParOf" srcId="{F9A1EC63-11EF-4BD8-BEB6-239ADFD04AF2}" destId="{8E68CF71-7A9E-4BF1-B185-F1C3BE013427}" srcOrd="0" destOrd="0" presId="urn:microsoft.com/office/officeart/2005/8/layout/hierarchy5"/>
    <dgm:cxn modelId="{E49083FA-D150-408A-87CB-8152270F2538}" type="presParOf" srcId="{F9A1EC63-11EF-4BD8-BEB6-239ADFD04AF2}" destId="{378B8CE4-24BA-4687-8F24-B33586D6B562}" srcOrd="1" destOrd="0" presId="urn:microsoft.com/office/officeart/2005/8/layout/hierarchy5"/>
    <dgm:cxn modelId="{51BFE576-5DB5-47B6-8527-C6C8A97FC60F}" type="presParOf" srcId="{378B8CE4-24BA-4687-8F24-B33586D6B562}" destId="{5557802E-D478-4F14-85D3-23C769A4047F}" srcOrd="0" destOrd="0" presId="urn:microsoft.com/office/officeart/2005/8/layout/hierarchy5"/>
    <dgm:cxn modelId="{CB3C56FB-D5FC-471E-8094-887A1F549D1E}" type="presParOf" srcId="{5557802E-D478-4F14-85D3-23C769A4047F}" destId="{694C1B5B-E067-419E-8C82-CA663DBAA40F}" srcOrd="0" destOrd="0" presId="urn:microsoft.com/office/officeart/2005/8/layout/hierarchy5"/>
    <dgm:cxn modelId="{A337E45D-A339-4A3B-8D28-D6D4E8CCBC57}" type="presParOf" srcId="{378B8CE4-24BA-4687-8F24-B33586D6B562}" destId="{32D2C60F-3CCE-4F5C-9536-BB2EF549CFCF}" srcOrd="1" destOrd="0" presId="urn:microsoft.com/office/officeart/2005/8/layout/hierarchy5"/>
    <dgm:cxn modelId="{1CF03E0F-7A2C-4FEE-91E8-0F5155BECDA4}" type="presParOf" srcId="{32D2C60F-3CCE-4F5C-9536-BB2EF549CFCF}" destId="{3B60CEAE-A801-4541-B7BE-47FA767B5B8E}" srcOrd="0" destOrd="0" presId="urn:microsoft.com/office/officeart/2005/8/layout/hierarchy5"/>
    <dgm:cxn modelId="{542FB999-2CE1-4D60-85BE-4B292DDFE6B5}" type="presParOf" srcId="{32D2C60F-3CCE-4F5C-9536-BB2EF549CFCF}" destId="{4180096C-EBC8-42F3-B384-E6C3E553021E}" srcOrd="1" destOrd="0" presId="urn:microsoft.com/office/officeart/2005/8/layout/hierarchy5"/>
    <dgm:cxn modelId="{5A07E3CA-165F-4E70-B455-0A26B303F443}" type="presParOf" srcId="{378B8CE4-24BA-4687-8F24-B33586D6B562}" destId="{BFB68D63-0043-4760-88B3-713649242041}" srcOrd="2" destOrd="0" presId="urn:microsoft.com/office/officeart/2005/8/layout/hierarchy5"/>
    <dgm:cxn modelId="{2E3A18AA-4DB0-470C-A943-938D47862115}" type="presParOf" srcId="{BFB68D63-0043-4760-88B3-713649242041}" destId="{11DAA35A-026C-4AA9-95B6-0951E4D67CD4}" srcOrd="0" destOrd="0" presId="urn:microsoft.com/office/officeart/2005/8/layout/hierarchy5"/>
    <dgm:cxn modelId="{5BD2080B-40A3-4410-BABE-69EA964FEE2B}" type="presParOf" srcId="{378B8CE4-24BA-4687-8F24-B33586D6B562}" destId="{D844B149-7142-40FA-BC02-1D706D83C277}" srcOrd="3" destOrd="0" presId="urn:microsoft.com/office/officeart/2005/8/layout/hierarchy5"/>
    <dgm:cxn modelId="{7236520F-AD70-4BAC-AA2D-1381F61A6B11}" type="presParOf" srcId="{D844B149-7142-40FA-BC02-1D706D83C277}" destId="{011D319A-D23F-4D65-89F4-047EA9F86368}" srcOrd="0" destOrd="0" presId="urn:microsoft.com/office/officeart/2005/8/layout/hierarchy5"/>
    <dgm:cxn modelId="{805AB388-023F-4C46-8D0E-3428E21E2791}" type="presParOf" srcId="{D844B149-7142-40FA-BC02-1D706D83C277}" destId="{D8450914-DE26-4F87-8AF5-3F2998A1CC08}" srcOrd="1" destOrd="0" presId="urn:microsoft.com/office/officeart/2005/8/layout/hierarchy5"/>
    <dgm:cxn modelId="{1C3F4EF8-E7AF-4971-ADCE-227EB5F69D94}" type="presParOf" srcId="{41744C76-B5EB-417E-B2B3-417930DBF206}" destId="{BDC969FB-51FC-4343-A5FB-35B6E30FE2B4}" srcOrd="1" destOrd="0" presId="urn:microsoft.com/office/officeart/2005/8/layout/hierarchy5"/>
  </dgm:cxnLst>
  <dgm:bg>
    <a:solidFill>
      <a:schemeClr val="accent2">
        <a:lumMod val="20000"/>
        <a:lumOff val="80000"/>
      </a:schemeClr>
    </a:solidFill>
  </dgm:bg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AAA37A-3E45-46F8-8811-00B09E153120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F85FE-6EE4-4DA5-9D75-6ED0B9E6AAA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Company Paid</a:t>
          </a:r>
          <a:endParaRPr lang="en-US" sz="2800" dirty="0">
            <a:solidFill>
              <a:srgbClr val="FFFF00"/>
            </a:solidFill>
          </a:endParaRPr>
        </a:p>
      </dgm:t>
    </dgm:pt>
    <dgm:pt modelId="{2B6E0757-E408-4ABF-B15E-F3D5D383E035}" type="parTrans" cxnId="{772DE8D0-40F0-4D30-B045-8F22D98A6295}">
      <dgm:prSet/>
      <dgm:spPr/>
      <dgm:t>
        <a:bodyPr/>
        <a:lstStyle/>
        <a:p>
          <a:endParaRPr lang="en-US"/>
        </a:p>
      </dgm:t>
    </dgm:pt>
    <dgm:pt modelId="{672D1E07-7B88-471A-B438-7DED56AF0E6E}" type="sibTrans" cxnId="{772DE8D0-40F0-4D30-B045-8F22D98A6295}">
      <dgm:prSet/>
      <dgm:spPr/>
      <dgm:t>
        <a:bodyPr/>
        <a:lstStyle/>
        <a:p>
          <a:endParaRPr lang="en-US"/>
        </a:p>
      </dgm:t>
    </dgm:pt>
    <dgm:pt modelId="{856E1A57-BE09-43B1-873D-B3775320AA8C}">
      <dgm:prSet phldrT="[Text]" custT="1"/>
      <dgm:spPr/>
      <dgm:t>
        <a:bodyPr/>
        <a:lstStyle/>
        <a:p>
          <a:r>
            <a:rPr lang="en-US" sz="2800" dirty="0" smtClean="0"/>
            <a:t>Registration Charge:500/-</a:t>
          </a:r>
          <a:endParaRPr lang="en-US" sz="2800" dirty="0"/>
        </a:p>
      </dgm:t>
    </dgm:pt>
    <dgm:pt modelId="{62F11B01-3E08-4847-926F-61F639EF7675}" type="parTrans" cxnId="{C8E9FA54-5F06-4D7C-A8A0-5DBD79F78408}">
      <dgm:prSet/>
      <dgm:spPr/>
      <dgm:t>
        <a:bodyPr/>
        <a:lstStyle/>
        <a:p>
          <a:endParaRPr lang="en-US"/>
        </a:p>
      </dgm:t>
    </dgm:pt>
    <dgm:pt modelId="{AC5AABFF-35F0-4242-9727-68478D711826}" type="sibTrans" cxnId="{C8E9FA54-5F06-4D7C-A8A0-5DBD79F78408}">
      <dgm:prSet/>
      <dgm:spPr/>
      <dgm:t>
        <a:bodyPr/>
        <a:lstStyle/>
        <a:p>
          <a:endParaRPr lang="en-US"/>
        </a:p>
      </dgm:t>
    </dgm:pt>
    <dgm:pt modelId="{F1F5C3BB-456B-4B97-ACED-20276E24FCCD}">
      <dgm:prSet phldrT="[Text]"/>
      <dgm:spPr/>
      <dgm:t>
        <a:bodyPr/>
        <a:lstStyle/>
        <a:p>
          <a:r>
            <a:rPr lang="en-US" dirty="0" smtClean="0"/>
            <a:t>No. of Cases Deal:100/-</a:t>
          </a:r>
          <a:endParaRPr lang="en-US" dirty="0"/>
        </a:p>
      </dgm:t>
    </dgm:pt>
    <dgm:pt modelId="{7C50D213-D44D-486F-BEF7-49C203909D38}" type="parTrans" cxnId="{0E26005D-C8B4-4C39-9CB8-084A56927FD5}">
      <dgm:prSet/>
      <dgm:spPr/>
      <dgm:t>
        <a:bodyPr/>
        <a:lstStyle/>
        <a:p>
          <a:endParaRPr lang="en-US"/>
        </a:p>
      </dgm:t>
    </dgm:pt>
    <dgm:pt modelId="{DB46D9E7-537E-44D5-8E18-6D673B77481A}" type="sibTrans" cxnId="{0E26005D-C8B4-4C39-9CB8-084A56927FD5}">
      <dgm:prSet/>
      <dgm:spPr/>
      <dgm:t>
        <a:bodyPr/>
        <a:lstStyle/>
        <a:p>
          <a:endParaRPr lang="en-US"/>
        </a:p>
      </dgm:t>
    </dgm:pt>
    <dgm:pt modelId="{1A735405-2455-46F3-A9FB-5E27E1F0109A}" type="pres">
      <dgm:prSet presAssocID="{D4AAA37A-3E45-46F8-8811-00B09E15312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2BF1DE-9464-4767-AC4D-1D2303613507}" type="pres">
      <dgm:prSet presAssocID="{BC0F85FE-6EE4-4DA5-9D75-6ED0B9E6AAAC}" presName="root1" presStyleCnt="0"/>
      <dgm:spPr/>
    </dgm:pt>
    <dgm:pt modelId="{886675EA-D50A-4BE1-82B7-BFE4DDECA1C7}" type="pres">
      <dgm:prSet presAssocID="{BC0F85FE-6EE4-4DA5-9D75-6ED0B9E6AAAC}" presName="LevelOneTextNode" presStyleLbl="node0" presStyleIdx="0" presStyleCnt="1" custScaleX="80863" custScaleY="66454" custLinFactY="-2627" custLinFactNeighborX="-1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D4A9C3-4A00-4D48-9EC4-3B12322906E0}" type="pres">
      <dgm:prSet presAssocID="{BC0F85FE-6EE4-4DA5-9D75-6ED0B9E6AAAC}" presName="level2hierChild" presStyleCnt="0"/>
      <dgm:spPr/>
    </dgm:pt>
    <dgm:pt modelId="{1AFEA2D2-3100-4ECD-9F90-F789DD082583}" type="pres">
      <dgm:prSet presAssocID="{62F11B01-3E08-4847-926F-61F639EF767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620ECC8-3BA3-4267-B9A8-8DEC89A8AFB1}" type="pres">
      <dgm:prSet presAssocID="{62F11B01-3E08-4847-926F-61F639EF767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3FDA9F0-B53F-4767-B4F1-A4DC45EF1E5D}" type="pres">
      <dgm:prSet presAssocID="{856E1A57-BE09-43B1-873D-B3775320AA8C}" presName="root2" presStyleCnt="0"/>
      <dgm:spPr/>
    </dgm:pt>
    <dgm:pt modelId="{5B181C30-2AE1-4894-9F93-9ABC5B719711}" type="pres">
      <dgm:prSet presAssocID="{856E1A57-BE09-43B1-873D-B3775320AA8C}" presName="LevelTwoTextNode" presStyleLbl="node2" presStyleIdx="0" presStyleCnt="2" custScaleX="82888" custScaleY="39921" custLinFactY="-10558" custLinFactNeighborX="-879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44C0D-0794-4EEA-9CD7-9C478127D631}" type="pres">
      <dgm:prSet presAssocID="{856E1A57-BE09-43B1-873D-B3775320AA8C}" presName="level3hierChild" presStyleCnt="0"/>
      <dgm:spPr/>
    </dgm:pt>
    <dgm:pt modelId="{B97419EF-C997-4B58-AB8F-15DB27BADB95}" type="pres">
      <dgm:prSet presAssocID="{7C50D213-D44D-486F-BEF7-49C203909D38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3AADE5D-D775-43F4-83E2-862DC76B1858}" type="pres">
      <dgm:prSet presAssocID="{7C50D213-D44D-486F-BEF7-49C203909D38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749E674-2E35-4BE0-80DD-2C64FC7D83EA}" type="pres">
      <dgm:prSet presAssocID="{F1F5C3BB-456B-4B97-ACED-20276E24FCCD}" presName="root2" presStyleCnt="0"/>
      <dgm:spPr/>
    </dgm:pt>
    <dgm:pt modelId="{45349BC7-372F-495A-8EA8-88C9ADB83B4B}" type="pres">
      <dgm:prSet presAssocID="{F1F5C3BB-456B-4B97-ACED-20276E24FCCD}" presName="LevelTwoTextNode" presStyleLbl="node2" presStyleIdx="1" presStyleCnt="2" custScaleX="78497" custScaleY="29635" custLinFactY="-948" custLinFactNeighborX="-71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E8A486-8923-4F8D-93A8-5B52B89A4441}" type="pres">
      <dgm:prSet presAssocID="{F1F5C3BB-456B-4B97-ACED-20276E24FCCD}" presName="level3hierChild" presStyleCnt="0"/>
      <dgm:spPr/>
    </dgm:pt>
  </dgm:ptLst>
  <dgm:cxnLst>
    <dgm:cxn modelId="{A7D416BD-2B24-457D-92DD-708165543E4C}" type="presOf" srcId="{62F11B01-3E08-4847-926F-61F639EF7675}" destId="{F620ECC8-3BA3-4267-B9A8-8DEC89A8AFB1}" srcOrd="1" destOrd="0" presId="urn:microsoft.com/office/officeart/2005/8/layout/hierarchy2"/>
    <dgm:cxn modelId="{D30B5F11-0011-4C27-8C13-A0715B5E7A68}" type="presOf" srcId="{BC0F85FE-6EE4-4DA5-9D75-6ED0B9E6AAAC}" destId="{886675EA-D50A-4BE1-82B7-BFE4DDECA1C7}" srcOrd="0" destOrd="0" presId="urn:microsoft.com/office/officeart/2005/8/layout/hierarchy2"/>
    <dgm:cxn modelId="{C8E9FA54-5F06-4D7C-A8A0-5DBD79F78408}" srcId="{BC0F85FE-6EE4-4DA5-9D75-6ED0B9E6AAAC}" destId="{856E1A57-BE09-43B1-873D-B3775320AA8C}" srcOrd="0" destOrd="0" parTransId="{62F11B01-3E08-4847-926F-61F639EF7675}" sibTransId="{AC5AABFF-35F0-4242-9727-68478D711826}"/>
    <dgm:cxn modelId="{5DE84170-2A9F-44C3-A9CB-8FEEECEB0495}" type="presOf" srcId="{856E1A57-BE09-43B1-873D-B3775320AA8C}" destId="{5B181C30-2AE1-4894-9F93-9ABC5B719711}" srcOrd="0" destOrd="0" presId="urn:microsoft.com/office/officeart/2005/8/layout/hierarchy2"/>
    <dgm:cxn modelId="{0E26005D-C8B4-4C39-9CB8-084A56927FD5}" srcId="{BC0F85FE-6EE4-4DA5-9D75-6ED0B9E6AAAC}" destId="{F1F5C3BB-456B-4B97-ACED-20276E24FCCD}" srcOrd="1" destOrd="0" parTransId="{7C50D213-D44D-486F-BEF7-49C203909D38}" sibTransId="{DB46D9E7-537E-44D5-8E18-6D673B77481A}"/>
    <dgm:cxn modelId="{E1D4E481-1885-4655-8664-C218A065340D}" type="presOf" srcId="{7C50D213-D44D-486F-BEF7-49C203909D38}" destId="{D3AADE5D-D775-43F4-83E2-862DC76B1858}" srcOrd="1" destOrd="0" presId="urn:microsoft.com/office/officeart/2005/8/layout/hierarchy2"/>
    <dgm:cxn modelId="{772DE8D0-40F0-4D30-B045-8F22D98A6295}" srcId="{D4AAA37A-3E45-46F8-8811-00B09E153120}" destId="{BC0F85FE-6EE4-4DA5-9D75-6ED0B9E6AAAC}" srcOrd="0" destOrd="0" parTransId="{2B6E0757-E408-4ABF-B15E-F3D5D383E035}" sibTransId="{672D1E07-7B88-471A-B438-7DED56AF0E6E}"/>
    <dgm:cxn modelId="{52B5BC5F-704A-4082-A70C-2BB761BFDDDD}" type="presOf" srcId="{D4AAA37A-3E45-46F8-8811-00B09E153120}" destId="{1A735405-2455-46F3-A9FB-5E27E1F0109A}" srcOrd="0" destOrd="0" presId="urn:microsoft.com/office/officeart/2005/8/layout/hierarchy2"/>
    <dgm:cxn modelId="{8D6D8157-68DB-447D-B92C-E7750EF08A10}" type="presOf" srcId="{62F11B01-3E08-4847-926F-61F639EF7675}" destId="{1AFEA2D2-3100-4ECD-9F90-F789DD082583}" srcOrd="0" destOrd="0" presId="urn:microsoft.com/office/officeart/2005/8/layout/hierarchy2"/>
    <dgm:cxn modelId="{7B8D9F0C-352E-4B60-931A-4C48CC99F3B9}" type="presOf" srcId="{F1F5C3BB-456B-4B97-ACED-20276E24FCCD}" destId="{45349BC7-372F-495A-8EA8-88C9ADB83B4B}" srcOrd="0" destOrd="0" presId="urn:microsoft.com/office/officeart/2005/8/layout/hierarchy2"/>
    <dgm:cxn modelId="{C7EBCF07-77B1-4365-8A71-7307317CE17B}" type="presOf" srcId="{7C50D213-D44D-486F-BEF7-49C203909D38}" destId="{B97419EF-C997-4B58-AB8F-15DB27BADB95}" srcOrd="0" destOrd="0" presId="urn:microsoft.com/office/officeart/2005/8/layout/hierarchy2"/>
    <dgm:cxn modelId="{7EB842CB-E676-4C90-A1C5-CE71C56B2C99}" type="presParOf" srcId="{1A735405-2455-46F3-A9FB-5E27E1F0109A}" destId="{4B2BF1DE-9464-4767-AC4D-1D2303613507}" srcOrd="0" destOrd="0" presId="urn:microsoft.com/office/officeart/2005/8/layout/hierarchy2"/>
    <dgm:cxn modelId="{A6B2ED48-58E6-4FA4-80FC-DC53DF23B1FF}" type="presParOf" srcId="{4B2BF1DE-9464-4767-AC4D-1D2303613507}" destId="{886675EA-D50A-4BE1-82B7-BFE4DDECA1C7}" srcOrd="0" destOrd="0" presId="urn:microsoft.com/office/officeart/2005/8/layout/hierarchy2"/>
    <dgm:cxn modelId="{F34D75CD-EB42-48BD-8989-7A141C9D2DF4}" type="presParOf" srcId="{4B2BF1DE-9464-4767-AC4D-1D2303613507}" destId="{35D4A9C3-4A00-4D48-9EC4-3B12322906E0}" srcOrd="1" destOrd="0" presId="urn:microsoft.com/office/officeart/2005/8/layout/hierarchy2"/>
    <dgm:cxn modelId="{17823869-A44A-4B24-A753-17DBE3897271}" type="presParOf" srcId="{35D4A9C3-4A00-4D48-9EC4-3B12322906E0}" destId="{1AFEA2D2-3100-4ECD-9F90-F789DD082583}" srcOrd="0" destOrd="0" presId="urn:microsoft.com/office/officeart/2005/8/layout/hierarchy2"/>
    <dgm:cxn modelId="{F6F197E9-3605-424B-848E-0B846180FD84}" type="presParOf" srcId="{1AFEA2D2-3100-4ECD-9F90-F789DD082583}" destId="{F620ECC8-3BA3-4267-B9A8-8DEC89A8AFB1}" srcOrd="0" destOrd="0" presId="urn:microsoft.com/office/officeart/2005/8/layout/hierarchy2"/>
    <dgm:cxn modelId="{3D42585B-4327-43CB-8338-F8CF847A70CB}" type="presParOf" srcId="{35D4A9C3-4A00-4D48-9EC4-3B12322906E0}" destId="{53FDA9F0-B53F-4767-B4F1-A4DC45EF1E5D}" srcOrd="1" destOrd="0" presId="urn:microsoft.com/office/officeart/2005/8/layout/hierarchy2"/>
    <dgm:cxn modelId="{F7BEF51C-4CAA-4785-B897-5B17D4DA37ED}" type="presParOf" srcId="{53FDA9F0-B53F-4767-B4F1-A4DC45EF1E5D}" destId="{5B181C30-2AE1-4894-9F93-9ABC5B719711}" srcOrd="0" destOrd="0" presId="urn:microsoft.com/office/officeart/2005/8/layout/hierarchy2"/>
    <dgm:cxn modelId="{4ABACA35-1EE2-4BEA-AFAA-5C4EB4E815BF}" type="presParOf" srcId="{53FDA9F0-B53F-4767-B4F1-A4DC45EF1E5D}" destId="{D4B44C0D-0794-4EEA-9CD7-9C478127D631}" srcOrd="1" destOrd="0" presId="urn:microsoft.com/office/officeart/2005/8/layout/hierarchy2"/>
    <dgm:cxn modelId="{072E913A-3148-48AA-9A58-17EA4DBB43FD}" type="presParOf" srcId="{35D4A9C3-4A00-4D48-9EC4-3B12322906E0}" destId="{B97419EF-C997-4B58-AB8F-15DB27BADB95}" srcOrd="2" destOrd="0" presId="urn:microsoft.com/office/officeart/2005/8/layout/hierarchy2"/>
    <dgm:cxn modelId="{6BB12AB0-EA30-4298-850E-88A03A78459C}" type="presParOf" srcId="{B97419EF-C997-4B58-AB8F-15DB27BADB95}" destId="{D3AADE5D-D775-43F4-83E2-862DC76B1858}" srcOrd="0" destOrd="0" presId="urn:microsoft.com/office/officeart/2005/8/layout/hierarchy2"/>
    <dgm:cxn modelId="{84CFAE9B-B2FE-4633-8917-B819100A9A94}" type="presParOf" srcId="{35D4A9C3-4A00-4D48-9EC4-3B12322906E0}" destId="{D749E674-2E35-4BE0-80DD-2C64FC7D83EA}" srcOrd="3" destOrd="0" presId="urn:microsoft.com/office/officeart/2005/8/layout/hierarchy2"/>
    <dgm:cxn modelId="{DF040E4E-6707-4F4A-A0B9-B63957ADE1F5}" type="presParOf" srcId="{D749E674-2E35-4BE0-80DD-2C64FC7D83EA}" destId="{45349BC7-372F-495A-8EA8-88C9ADB83B4B}" srcOrd="0" destOrd="0" presId="urn:microsoft.com/office/officeart/2005/8/layout/hierarchy2"/>
    <dgm:cxn modelId="{3343BB3B-8B40-4E5C-8BD0-A1139963CD98}" type="presParOf" srcId="{D749E674-2E35-4BE0-80DD-2C64FC7D83EA}" destId="{BDE8A486-8923-4F8D-93A8-5B52B89A4441}" srcOrd="1" destOrd="0" presId="urn:microsoft.com/office/officeart/2005/8/layout/hierarchy2"/>
  </dgm:cxnLst>
  <dgm:bg>
    <a:solidFill>
      <a:schemeClr val="accent6">
        <a:lumMod val="40000"/>
        <a:lumOff val="60000"/>
      </a:schemeClr>
    </a:solidFill>
  </dgm:bg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43500F-094F-4F79-B677-A925F4B125B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14182-E898-491D-9A02-ABFDB777F70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Doctor Consultancy</a:t>
          </a:r>
          <a:endParaRPr lang="en-US" sz="2800" dirty="0">
            <a:solidFill>
              <a:srgbClr val="FFFF00"/>
            </a:solidFill>
          </a:endParaRPr>
        </a:p>
      </dgm:t>
    </dgm:pt>
    <dgm:pt modelId="{A1882B1C-9827-4156-8D02-EBE2030113A7}" type="parTrans" cxnId="{AA928B00-5E6E-429F-B0BF-31DEB2710B15}">
      <dgm:prSet/>
      <dgm:spPr/>
      <dgm:t>
        <a:bodyPr/>
        <a:lstStyle/>
        <a:p>
          <a:endParaRPr lang="en-US"/>
        </a:p>
      </dgm:t>
    </dgm:pt>
    <dgm:pt modelId="{4A8C2666-DFAB-4226-95ED-75DC3C4404AA}" type="sibTrans" cxnId="{AA928B00-5E6E-429F-B0BF-31DEB2710B15}">
      <dgm:prSet/>
      <dgm:spPr/>
      <dgm:t>
        <a:bodyPr/>
        <a:lstStyle/>
        <a:p>
          <a:endParaRPr lang="en-US"/>
        </a:p>
      </dgm:t>
    </dgm:pt>
    <dgm:pt modelId="{A0BE296F-4694-480C-8DCE-3CC1F3192D7A}">
      <dgm:prSet phldrT="[Text]" custT="1"/>
      <dgm:spPr/>
      <dgm:t>
        <a:bodyPr/>
        <a:lstStyle/>
        <a:p>
          <a:r>
            <a:rPr lang="en-US" sz="2800" dirty="0" smtClean="0"/>
            <a:t>Registration:500/-</a:t>
          </a:r>
          <a:endParaRPr lang="en-US" sz="2800" dirty="0"/>
        </a:p>
      </dgm:t>
    </dgm:pt>
    <dgm:pt modelId="{EF67A209-C3EF-4831-93EB-D424C2B859C6}" type="parTrans" cxnId="{822B31D7-2D76-4F91-9DF2-720201A70A10}">
      <dgm:prSet/>
      <dgm:spPr/>
      <dgm:t>
        <a:bodyPr/>
        <a:lstStyle/>
        <a:p>
          <a:endParaRPr lang="en-US"/>
        </a:p>
      </dgm:t>
    </dgm:pt>
    <dgm:pt modelId="{48CE5F86-F92F-419B-9E06-9159DA1A4A2A}" type="sibTrans" cxnId="{822B31D7-2D76-4F91-9DF2-720201A70A10}">
      <dgm:prSet/>
      <dgm:spPr/>
      <dgm:t>
        <a:bodyPr/>
        <a:lstStyle/>
        <a:p>
          <a:endParaRPr lang="en-US"/>
        </a:p>
      </dgm:t>
    </dgm:pt>
    <dgm:pt modelId="{37C6F34C-3A64-40F5-BF39-52C2E273BECA}">
      <dgm:prSet phldrT="[Text]" custT="1"/>
      <dgm:spPr/>
      <dgm:t>
        <a:bodyPr/>
        <a:lstStyle/>
        <a:p>
          <a:r>
            <a:rPr lang="en-US" sz="2800" dirty="0" smtClean="0"/>
            <a:t>Vaccination:100/-</a:t>
          </a:r>
          <a:endParaRPr lang="en-US" sz="2800" dirty="0"/>
        </a:p>
      </dgm:t>
    </dgm:pt>
    <dgm:pt modelId="{9B6AD0BD-ACA4-42A6-A357-EA3AC5CADAE1}" type="parTrans" cxnId="{7C863796-3193-4110-B2E8-E466D74E5D9E}">
      <dgm:prSet/>
      <dgm:spPr/>
      <dgm:t>
        <a:bodyPr/>
        <a:lstStyle/>
        <a:p>
          <a:endParaRPr lang="en-US"/>
        </a:p>
      </dgm:t>
    </dgm:pt>
    <dgm:pt modelId="{549A2B1D-87FE-49AA-9537-470767266683}" type="sibTrans" cxnId="{7C863796-3193-4110-B2E8-E466D74E5D9E}">
      <dgm:prSet/>
      <dgm:spPr/>
      <dgm:t>
        <a:bodyPr/>
        <a:lstStyle/>
        <a:p>
          <a:endParaRPr lang="en-US"/>
        </a:p>
      </dgm:t>
    </dgm:pt>
    <dgm:pt modelId="{8F1E4B0B-0575-4FB4-A411-3754AFCD89AF}">
      <dgm:prSet phldrT="[Text]" custT="1"/>
      <dgm:spPr/>
      <dgm:t>
        <a:bodyPr/>
        <a:lstStyle/>
        <a:p>
          <a:r>
            <a:rPr lang="en-US" sz="2800" dirty="0" smtClean="0"/>
            <a:t>No. of Cases Visited:100/-</a:t>
          </a:r>
          <a:endParaRPr lang="en-US" sz="2800" dirty="0"/>
        </a:p>
      </dgm:t>
    </dgm:pt>
    <dgm:pt modelId="{22CADD8A-CF9B-4D6B-A301-A0A998B4703C}" type="parTrans" cxnId="{A1162406-B597-4B90-A77D-DEE991D66433}">
      <dgm:prSet/>
      <dgm:spPr/>
      <dgm:t>
        <a:bodyPr/>
        <a:lstStyle/>
        <a:p>
          <a:endParaRPr lang="en-US"/>
        </a:p>
      </dgm:t>
    </dgm:pt>
    <dgm:pt modelId="{2F736E60-8638-4BC6-BE61-0AF0CC3614DB}" type="sibTrans" cxnId="{A1162406-B597-4B90-A77D-DEE991D66433}">
      <dgm:prSet/>
      <dgm:spPr/>
      <dgm:t>
        <a:bodyPr/>
        <a:lstStyle/>
        <a:p>
          <a:endParaRPr lang="en-US"/>
        </a:p>
      </dgm:t>
    </dgm:pt>
    <dgm:pt modelId="{130803D2-6A4A-4089-A7C1-9BA16E257820}">
      <dgm:prSet phldrT="[Text]" custT="1"/>
      <dgm:spPr/>
      <dgm:t>
        <a:bodyPr/>
        <a:lstStyle/>
        <a:p>
          <a:r>
            <a:rPr lang="en-US" sz="2800" dirty="0" smtClean="0"/>
            <a:t>Disease Screening:100/-</a:t>
          </a:r>
          <a:endParaRPr lang="en-US" sz="2800" dirty="0"/>
        </a:p>
      </dgm:t>
    </dgm:pt>
    <dgm:pt modelId="{41E2E7D9-28EF-4E8A-86D8-1E346C99F499}" type="parTrans" cxnId="{01F30C32-1212-43ED-9B74-712033227C50}">
      <dgm:prSet/>
      <dgm:spPr/>
      <dgm:t>
        <a:bodyPr/>
        <a:lstStyle/>
        <a:p>
          <a:endParaRPr lang="en-US"/>
        </a:p>
      </dgm:t>
    </dgm:pt>
    <dgm:pt modelId="{9D8D2CDE-6339-4990-BCD5-B5247A64F3ED}" type="sibTrans" cxnId="{01F30C32-1212-43ED-9B74-712033227C50}">
      <dgm:prSet/>
      <dgm:spPr/>
      <dgm:t>
        <a:bodyPr/>
        <a:lstStyle/>
        <a:p>
          <a:endParaRPr lang="en-US"/>
        </a:p>
      </dgm:t>
    </dgm:pt>
    <dgm:pt modelId="{6CBFE74D-6773-42D1-8740-1621F7827276}">
      <dgm:prSet phldrT="[Text]" custT="1"/>
      <dgm:spPr/>
      <dgm:t>
        <a:bodyPr/>
        <a:lstStyle/>
        <a:p>
          <a:r>
            <a:rPr lang="en-US" sz="2800" dirty="0" smtClean="0"/>
            <a:t>Reproductive Efficiency:100/-</a:t>
          </a:r>
          <a:endParaRPr lang="en-US" sz="2800" dirty="0"/>
        </a:p>
      </dgm:t>
    </dgm:pt>
    <dgm:pt modelId="{2CA06345-7C92-4C73-AE7C-6ABD13FC9F2D}" type="parTrans" cxnId="{02EDB8EA-2CFB-41BA-9CBD-38955F6C2A11}">
      <dgm:prSet/>
      <dgm:spPr/>
      <dgm:t>
        <a:bodyPr/>
        <a:lstStyle/>
        <a:p>
          <a:endParaRPr lang="en-US"/>
        </a:p>
      </dgm:t>
    </dgm:pt>
    <dgm:pt modelId="{D01A6CCD-4D7A-4561-B824-B2F93CDB6E61}" type="sibTrans" cxnId="{02EDB8EA-2CFB-41BA-9CBD-38955F6C2A11}">
      <dgm:prSet/>
      <dgm:spPr/>
      <dgm:t>
        <a:bodyPr/>
        <a:lstStyle/>
        <a:p>
          <a:endParaRPr lang="en-US"/>
        </a:p>
      </dgm:t>
    </dgm:pt>
    <dgm:pt modelId="{58EB33C6-4858-454C-95AE-730065095977}" type="pres">
      <dgm:prSet presAssocID="{1743500F-094F-4F79-B677-A925F4B125B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445F0E-D5C1-44BD-B987-71A8588A3280}" type="pres">
      <dgm:prSet presAssocID="{77F14182-E898-491D-9A02-ABFDB777F706}" presName="root1" presStyleCnt="0"/>
      <dgm:spPr/>
    </dgm:pt>
    <dgm:pt modelId="{AB60AB5A-CB02-4FA9-A5E7-23BDB6D478D6}" type="pres">
      <dgm:prSet presAssocID="{77F14182-E898-491D-9A02-ABFDB777F706}" presName="LevelOneTextNode" presStyleLbl="node0" presStyleIdx="0" presStyleCnt="1" custScaleX="126545" custLinFactNeighborX="-264" custLinFactNeighborY="-399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7DAD7-C37F-4ED1-9688-5007387CA5E5}" type="pres">
      <dgm:prSet presAssocID="{77F14182-E898-491D-9A02-ABFDB777F706}" presName="level2hierChild" presStyleCnt="0"/>
      <dgm:spPr/>
    </dgm:pt>
    <dgm:pt modelId="{579F5978-367D-4B45-ACBF-4D29BC2DA726}" type="pres">
      <dgm:prSet presAssocID="{EF67A209-C3EF-4831-93EB-D424C2B859C6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55788249-F853-4DA4-B47F-E0D400B38F14}" type="pres">
      <dgm:prSet presAssocID="{EF67A209-C3EF-4831-93EB-D424C2B859C6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56C85F0-F9AD-428B-B938-C4A71C5F9AE8}" type="pres">
      <dgm:prSet presAssocID="{A0BE296F-4694-480C-8DCE-3CC1F3192D7A}" presName="root2" presStyleCnt="0"/>
      <dgm:spPr/>
    </dgm:pt>
    <dgm:pt modelId="{299527F3-F8A0-43C5-AAB8-B816532CF90A}" type="pres">
      <dgm:prSet presAssocID="{A0BE296F-4694-480C-8DCE-3CC1F3192D7A}" presName="LevelTwoTextNode" presStyleLbl="node2" presStyleIdx="0" presStyleCnt="5" custScaleX="357579" custScaleY="121410" custLinFactNeighborX="-31940" custLinFactNeighborY="-120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E0B9E-CF3F-4F88-8D54-A09516BBA58C}" type="pres">
      <dgm:prSet presAssocID="{A0BE296F-4694-480C-8DCE-3CC1F3192D7A}" presName="level3hierChild" presStyleCnt="0"/>
      <dgm:spPr/>
    </dgm:pt>
    <dgm:pt modelId="{919264BD-C916-42A4-8F20-AA4A9D6630F4}" type="pres">
      <dgm:prSet presAssocID="{9B6AD0BD-ACA4-42A6-A357-EA3AC5CADAE1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2AA7BCCB-F9A2-467C-8B60-F9CC4222D04B}" type="pres">
      <dgm:prSet presAssocID="{9B6AD0BD-ACA4-42A6-A357-EA3AC5CADAE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CAE4D3B-196F-4C80-832B-82F72EC241E4}" type="pres">
      <dgm:prSet presAssocID="{37C6F34C-3A64-40F5-BF39-52C2E273BECA}" presName="root2" presStyleCnt="0"/>
      <dgm:spPr/>
    </dgm:pt>
    <dgm:pt modelId="{B6C8824C-E6FC-4ACD-81B6-8699881C2311}" type="pres">
      <dgm:prSet presAssocID="{37C6F34C-3A64-40F5-BF39-52C2E273BECA}" presName="LevelTwoTextNode" presStyleLbl="node2" presStyleIdx="1" presStyleCnt="5" custScaleX="355587" custScaleY="134263" custLinFactNeighborX="-20695" custLinFactNeighborY="4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3CAACE-40F2-4913-AAA5-523182BF38C8}" type="pres">
      <dgm:prSet presAssocID="{37C6F34C-3A64-40F5-BF39-52C2E273BECA}" presName="level3hierChild" presStyleCnt="0"/>
      <dgm:spPr/>
    </dgm:pt>
    <dgm:pt modelId="{90E67678-CC0F-4DED-A513-5E71045FCEF8}" type="pres">
      <dgm:prSet presAssocID="{22CADD8A-CF9B-4D6B-A301-A0A998B4703C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1A359ECB-BA31-4DF1-B02C-99F3180AE904}" type="pres">
      <dgm:prSet presAssocID="{22CADD8A-CF9B-4D6B-A301-A0A998B4703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C94D8D2F-9BE8-478A-9441-3470DC3E6B4E}" type="pres">
      <dgm:prSet presAssocID="{8F1E4B0B-0575-4FB4-A411-3754AFCD89AF}" presName="root2" presStyleCnt="0"/>
      <dgm:spPr/>
    </dgm:pt>
    <dgm:pt modelId="{9504CD05-E714-4833-A7C3-94B252485DB3}" type="pres">
      <dgm:prSet presAssocID="{8F1E4B0B-0575-4FB4-A411-3754AFCD89AF}" presName="LevelTwoTextNode" presStyleLbl="node2" presStyleIdx="2" presStyleCnt="5" custScaleX="356774" custScaleY="97601" custLinFactNeighborX="-22949" custLinFactNeighborY="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ED1F9-004B-4415-B194-86915362DDE2}" type="pres">
      <dgm:prSet presAssocID="{8F1E4B0B-0575-4FB4-A411-3754AFCD89AF}" presName="level3hierChild" presStyleCnt="0"/>
      <dgm:spPr/>
    </dgm:pt>
    <dgm:pt modelId="{D3A2B9F8-F88C-4277-98D8-36B399CB4642}" type="pres">
      <dgm:prSet presAssocID="{41E2E7D9-28EF-4E8A-86D8-1E346C99F499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64B97A3-6E03-467C-BD08-8485212D866D}" type="pres">
      <dgm:prSet presAssocID="{41E2E7D9-28EF-4E8A-86D8-1E346C99F49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1D22783A-0473-4742-B77C-E36FFCA81E0E}" type="pres">
      <dgm:prSet presAssocID="{130803D2-6A4A-4089-A7C1-9BA16E257820}" presName="root2" presStyleCnt="0"/>
      <dgm:spPr/>
    </dgm:pt>
    <dgm:pt modelId="{E27B6B91-C9C7-46C4-B699-D3B2C46806B7}" type="pres">
      <dgm:prSet presAssocID="{130803D2-6A4A-4089-A7C1-9BA16E257820}" presName="LevelTwoTextNode" presStyleLbl="node2" presStyleIdx="3" presStyleCnt="5" custScaleX="356208" custScaleY="75682" custLinFactNeighborX="-22981" custLinFactNeighborY="-13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2F53A-F00A-44EE-9C3D-42203DF1E92A}" type="pres">
      <dgm:prSet presAssocID="{130803D2-6A4A-4089-A7C1-9BA16E257820}" presName="level3hierChild" presStyleCnt="0"/>
      <dgm:spPr/>
    </dgm:pt>
    <dgm:pt modelId="{C5BF5935-1764-4192-8845-6D285F56E821}" type="pres">
      <dgm:prSet presAssocID="{2CA06345-7C92-4C73-AE7C-6ABD13FC9F2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F4F38478-0DAC-4968-B0A8-F3DFD79D7999}" type="pres">
      <dgm:prSet presAssocID="{2CA06345-7C92-4C73-AE7C-6ABD13FC9F2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F03405CA-861D-4941-8C1F-DCEBB6E6B70F}" type="pres">
      <dgm:prSet presAssocID="{6CBFE74D-6773-42D1-8740-1621F7827276}" presName="root2" presStyleCnt="0"/>
      <dgm:spPr/>
    </dgm:pt>
    <dgm:pt modelId="{E5F83B11-0426-4C5D-9452-D510C6818EE5}" type="pres">
      <dgm:prSet presAssocID="{6CBFE74D-6773-42D1-8740-1621F7827276}" presName="LevelTwoTextNode" presStyleLbl="node2" presStyleIdx="4" presStyleCnt="5" custScaleX="358806" custScaleY="62952" custLinFactNeighborX="-22981" custLinFactNeighborY="-13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76B36-0CDB-4B6D-AFFF-321A0FCB38E4}" type="pres">
      <dgm:prSet presAssocID="{6CBFE74D-6773-42D1-8740-1621F7827276}" presName="level3hierChild" presStyleCnt="0"/>
      <dgm:spPr/>
    </dgm:pt>
  </dgm:ptLst>
  <dgm:cxnLst>
    <dgm:cxn modelId="{F1E8989C-8852-4ECF-AB5C-21FB9AE372B7}" type="presOf" srcId="{41E2E7D9-28EF-4E8A-86D8-1E346C99F499}" destId="{D3A2B9F8-F88C-4277-98D8-36B399CB4642}" srcOrd="0" destOrd="0" presId="urn:microsoft.com/office/officeart/2005/8/layout/hierarchy2"/>
    <dgm:cxn modelId="{3CAAB85C-35D6-4563-8C00-E51DBAFFA3F1}" type="presOf" srcId="{130803D2-6A4A-4089-A7C1-9BA16E257820}" destId="{E27B6B91-C9C7-46C4-B699-D3B2C46806B7}" srcOrd="0" destOrd="0" presId="urn:microsoft.com/office/officeart/2005/8/layout/hierarchy2"/>
    <dgm:cxn modelId="{BFF64B5D-73C7-4040-B375-6EFF2446BB80}" type="presOf" srcId="{EF67A209-C3EF-4831-93EB-D424C2B859C6}" destId="{579F5978-367D-4B45-ACBF-4D29BC2DA726}" srcOrd="0" destOrd="0" presId="urn:microsoft.com/office/officeart/2005/8/layout/hierarchy2"/>
    <dgm:cxn modelId="{468CEEDF-3E11-4427-A09A-4627DE7196BB}" type="presOf" srcId="{2CA06345-7C92-4C73-AE7C-6ABD13FC9F2D}" destId="{F4F38478-0DAC-4968-B0A8-F3DFD79D7999}" srcOrd="1" destOrd="0" presId="urn:microsoft.com/office/officeart/2005/8/layout/hierarchy2"/>
    <dgm:cxn modelId="{F1E12633-A803-401C-9B4B-65B56CAB005E}" type="presOf" srcId="{A0BE296F-4694-480C-8DCE-3CC1F3192D7A}" destId="{299527F3-F8A0-43C5-AAB8-B816532CF90A}" srcOrd="0" destOrd="0" presId="urn:microsoft.com/office/officeart/2005/8/layout/hierarchy2"/>
    <dgm:cxn modelId="{7C863796-3193-4110-B2E8-E466D74E5D9E}" srcId="{77F14182-E898-491D-9A02-ABFDB777F706}" destId="{37C6F34C-3A64-40F5-BF39-52C2E273BECA}" srcOrd="1" destOrd="0" parTransId="{9B6AD0BD-ACA4-42A6-A357-EA3AC5CADAE1}" sibTransId="{549A2B1D-87FE-49AA-9537-470767266683}"/>
    <dgm:cxn modelId="{182F1E83-E83D-428B-98E9-7DA5BB234AD1}" type="presOf" srcId="{37C6F34C-3A64-40F5-BF39-52C2E273BECA}" destId="{B6C8824C-E6FC-4ACD-81B6-8699881C2311}" srcOrd="0" destOrd="0" presId="urn:microsoft.com/office/officeart/2005/8/layout/hierarchy2"/>
    <dgm:cxn modelId="{23DDC256-E8AE-4D2B-BDEA-B1CE2F8CB4D0}" type="presOf" srcId="{1743500F-094F-4F79-B677-A925F4B125BE}" destId="{58EB33C6-4858-454C-95AE-730065095977}" srcOrd="0" destOrd="0" presId="urn:microsoft.com/office/officeart/2005/8/layout/hierarchy2"/>
    <dgm:cxn modelId="{02EDB8EA-2CFB-41BA-9CBD-38955F6C2A11}" srcId="{77F14182-E898-491D-9A02-ABFDB777F706}" destId="{6CBFE74D-6773-42D1-8740-1621F7827276}" srcOrd="4" destOrd="0" parTransId="{2CA06345-7C92-4C73-AE7C-6ABD13FC9F2D}" sibTransId="{D01A6CCD-4D7A-4561-B824-B2F93CDB6E61}"/>
    <dgm:cxn modelId="{51C7D839-B667-4E0A-A1E1-FFA1188CC217}" type="presOf" srcId="{9B6AD0BD-ACA4-42A6-A357-EA3AC5CADAE1}" destId="{919264BD-C916-42A4-8F20-AA4A9D6630F4}" srcOrd="0" destOrd="0" presId="urn:microsoft.com/office/officeart/2005/8/layout/hierarchy2"/>
    <dgm:cxn modelId="{F54CAF97-A078-432D-AEE5-EB07AA307B2E}" type="presOf" srcId="{8F1E4B0B-0575-4FB4-A411-3754AFCD89AF}" destId="{9504CD05-E714-4833-A7C3-94B252485DB3}" srcOrd="0" destOrd="0" presId="urn:microsoft.com/office/officeart/2005/8/layout/hierarchy2"/>
    <dgm:cxn modelId="{F5BA721E-68EC-435F-95F0-F17086DE7D2B}" type="presOf" srcId="{EF67A209-C3EF-4831-93EB-D424C2B859C6}" destId="{55788249-F853-4DA4-B47F-E0D400B38F14}" srcOrd="1" destOrd="0" presId="urn:microsoft.com/office/officeart/2005/8/layout/hierarchy2"/>
    <dgm:cxn modelId="{3B0D4DC3-F976-4DF2-BA4F-E4E37DA0AF84}" type="presOf" srcId="{22CADD8A-CF9B-4D6B-A301-A0A998B4703C}" destId="{90E67678-CC0F-4DED-A513-5E71045FCEF8}" srcOrd="0" destOrd="0" presId="urn:microsoft.com/office/officeart/2005/8/layout/hierarchy2"/>
    <dgm:cxn modelId="{6B2F4502-E6F3-4695-ADD7-93C5A1C84858}" type="presOf" srcId="{77F14182-E898-491D-9A02-ABFDB777F706}" destId="{AB60AB5A-CB02-4FA9-A5E7-23BDB6D478D6}" srcOrd="0" destOrd="0" presId="urn:microsoft.com/office/officeart/2005/8/layout/hierarchy2"/>
    <dgm:cxn modelId="{B7FCA8D2-9C29-499E-9CFE-B2EDABD89D0E}" type="presOf" srcId="{2CA06345-7C92-4C73-AE7C-6ABD13FC9F2D}" destId="{C5BF5935-1764-4192-8845-6D285F56E821}" srcOrd="0" destOrd="0" presId="urn:microsoft.com/office/officeart/2005/8/layout/hierarchy2"/>
    <dgm:cxn modelId="{D432481B-5109-4099-9BEB-CE34BEC6249A}" type="presOf" srcId="{9B6AD0BD-ACA4-42A6-A357-EA3AC5CADAE1}" destId="{2AA7BCCB-F9A2-467C-8B60-F9CC4222D04B}" srcOrd="1" destOrd="0" presId="urn:microsoft.com/office/officeart/2005/8/layout/hierarchy2"/>
    <dgm:cxn modelId="{AA928B00-5E6E-429F-B0BF-31DEB2710B15}" srcId="{1743500F-094F-4F79-B677-A925F4B125BE}" destId="{77F14182-E898-491D-9A02-ABFDB777F706}" srcOrd="0" destOrd="0" parTransId="{A1882B1C-9827-4156-8D02-EBE2030113A7}" sibTransId="{4A8C2666-DFAB-4226-95ED-75DC3C4404AA}"/>
    <dgm:cxn modelId="{8EA5152F-240D-4238-9104-CF664F397B33}" type="presOf" srcId="{6CBFE74D-6773-42D1-8740-1621F7827276}" destId="{E5F83B11-0426-4C5D-9452-D510C6818EE5}" srcOrd="0" destOrd="0" presId="urn:microsoft.com/office/officeart/2005/8/layout/hierarchy2"/>
    <dgm:cxn modelId="{D1F97369-8938-4F9D-8C4A-37102A2E28F6}" type="presOf" srcId="{41E2E7D9-28EF-4E8A-86D8-1E346C99F499}" destId="{D64B97A3-6E03-467C-BD08-8485212D866D}" srcOrd="1" destOrd="0" presId="urn:microsoft.com/office/officeart/2005/8/layout/hierarchy2"/>
    <dgm:cxn modelId="{822B31D7-2D76-4F91-9DF2-720201A70A10}" srcId="{77F14182-E898-491D-9A02-ABFDB777F706}" destId="{A0BE296F-4694-480C-8DCE-3CC1F3192D7A}" srcOrd="0" destOrd="0" parTransId="{EF67A209-C3EF-4831-93EB-D424C2B859C6}" sibTransId="{48CE5F86-F92F-419B-9E06-9159DA1A4A2A}"/>
    <dgm:cxn modelId="{BEF47B4E-200D-44E2-A284-6FA52CA15C7D}" type="presOf" srcId="{22CADD8A-CF9B-4D6B-A301-A0A998B4703C}" destId="{1A359ECB-BA31-4DF1-B02C-99F3180AE904}" srcOrd="1" destOrd="0" presId="urn:microsoft.com/office/officeart/2005/8/layout/hierarchy2"/>
    <dgm:cxn modelId="{A1162406-B597-4B90-A77D-DEE991D66433}" srcId="{77F14182-E898-491D-9A02-ABFDB777F706}" destId="{8F1E4B0B-0575-4FB4-A411-3754AFCD89AF}" srcOrd="2" destOrd="0" parTransId="{22CADD8A-CF9B-4D6B-A301-A0A998B4703C}" sibTransId="{2F736E60-8638-4BC6-BE61-0AF0CC3614DB}"/>
    <dgm:cxn modelId="{01F30C32-1212-43ED-9B74-712033227C50}" srcId="{77F14182-E898-491D-9A02-ABFDB777F706}" destId="{130803D2-6A4A-4089-A7C1-9BA16E257820}" srcOrd="3" destOrd="0" parTransId="{41E2E7D9-28EF-4E8A-86D8-1E346C99F499}" sibTransId="{9D8D2CDE-6339-4990-BCD5-B5247A64F3ED}"/>
    <dgm:cxn modelId="{74BECE3E-A23C-463E-9F44-094DB6CBA9B4}" type="presParOf" srcId="{58EB33C6-4858-454C-95AE-730065095977}" destId="{67445F0E-D5C1-44BD-B987-71A8588A3280}" srcOrd="0" destOrd="0" presId="urn:microsoft.com/office/officeart/2005/8/layout/hierarchy2"/>
    <dgm:cxn modelId="{E025F4E8-776E-4C65-91AF-467124602026}" type="presParOf" srcId="{67445F0E-D5C1-44BD-B987-71A8588A3280}" destId="{AB60AB5A-CB02-4FA9-A5E7-23BDB6D478D6}" srcOrd="0" destOrd="0" presId="urn:microsoft.com/office/officeart/2005/8/layout/hierarchy2"/>
    <dgm:cxn modelId="{45AC0BB0-4895-46F2-8375-41F3B9D1D5BF}" type="presParOf" srcId="{67445F0E-D5C1-44BD-B987-71A8588A3280}" destId="{0D67DAD7-C37F-4ED1-9688-5007387CA5E5}" srcOrd="1" destOrd="0" presId="urn:microsoft.com/office/officeart/2005/8/layout/hierarchy2"/>
    <dgm:cxn modelId="{486DCE8D-AC89-4CD4-9DCD-69A25223A0A7}" type="presParOf" srcId="{0D67DAD7-C37F-4ED1-9688-5007387CA5E5}" destId="{579F5978-367D-4B45-ACBF-4D29BC2DA726}" srcOrd="0" destOrd="0" presId="urn:microsoft.com/office/officeart/2005/8/layout/hierarchy2"/>
    <dgm:cxn modelId="{DD433288-19D6-4768-9F41-9E4F013B39E4}" type="presParOf" srcId="{579F5978-367D-4B45-ACBF-4D29BC2DA726}" destId="{55788249-F853-4DA4-B47F-E0D400B38F14}" srcOrd="0" destOrd="0" presId="urn:microsoft.com/office/officeart/2005/8/layout/hierarchy2"/>
    <dgm:cxn modelId="{9AAEE38D-5111-45CF-938B-AA6B8E16E221}" type="presParOf" srcId="{0D67DAD7-C37F-4ED1-9688-5007387CA5E5}" destId="{F56C85F0-F9AD-428B-B938-C4A71C5F9AE8}" srcOrd="1" destOrd="0" presId="urn:microsoft.com/office/officeart/2005/8/layout/hierarchy2"/>
    <dgm:cxn modelId="{18166E9C-B17F-4963-A312-3460B65F76B7}" type="presParOf" srcId="{F56C85F0-F9AD-428B-B938-C4A71C5F9AE8}" destId="{299527F3-F8A0-43C5-AAB8-B816532CF90A}" srcOrd="0" destOrd="0" presId="urn:microsoft.com/office/officeart/2005/8/layout/hierarchy2"/>
    <dgm:cxn modelId="{0DA39D5A-9CA9-455E-824A-123B40C78C44}" type="presParOf" srcId="{F56C85F0-F9AD-428B-B938-C4A71C5F9AE8}" destId="{9F7E0B9E-CF3F-4F88-8D54-A09516BBA58C}" srcOrd="1" destOrd="0" presId="urn:microsoft.com/office/officeart/2005/8/layout/hierarchy2"/>
    <dgm:cxn modelId="{0BB0CD55-3A5F-4B84-BAA3-E2C2C8856512}" type="presParOf" srcId="{0D67DAD7-C37F-4ED1-9688-5007387CA5E5}" destId="{919264BD-C916-42A4-8F20-AA4A9D6630F4}" srcOrd="2" destOrd="0" presId="urn:microsoft.com/office/officeart/2005/8/layout/hierarchy2"/>
    <dgm:cxn modelId="{3CB3D58E-FF1A-4B13-A0BD-DE06E705098C}" type="presParOf" srcId="{919264BD-C916-42A4-8F20-AA4A9D6630F4}" destId="{2AA7BCCB-F9A2-467C-8B60-F9CC4222D04B}" srcOrd="0" destOrd="0" presId="urn:microsoft.com/office/officeart/2005/8/layout/hierarchy2"/>
    <dgm:cxn modelId="{5A0608B2-8971-49E3-931B-AB29831C2EBB}" type="presParOf" srcId="{0D67DAD7-C37F-4ED1-9688-5007387CA5E5}" destId="{ACAE4D3B-196F-4C80-832B-82F72EC241E4}" srcOrd="3" destOrd="0" presId="urn:microsoft.com/office/officeart/2005/8/layout/hierarchy2"/>
    <dgm:cxn modelId="{B9F6C758-78F9-48F0-AD4C-B767D89CC747}" type="presParOf" srcId="{ACAE4D3B-196F-4C80-832B-82F72EC241E4}" destId="{B6C8824C-E6FC-4ACD-81B6-8699881C2311}" srcOrd="0" destOrd="0" presId="urn:microsoft.com/office/officeart/2005/8/layout/hierarchy2"/>
    <dgm:cxn modelId="{55AA98A7-ACB8-4F11-BC58-4FB280097B2A}" type="presParOf" srcId="{ACAE4D3B-196F-4C80-832B-82F72EC241E4}" destId="{2A3CAACE-40F2-4913-AAA5-523182BF38C8}" srcOrd="1" destOrd="0" presId="urn:microsoft.com/office/officeart/2005/8/layout/hierarchy2"/>
    <dgm:cxn modelId="{E7ED5F8D-B0D8-4BF0-875B-C9D5D19B190F}" type="presParOf" srcId="{0D67DAD7-C37F-4ED1-9688-5007387CA5E5}" destId="{90E67678-CC0F-4DED-A513-5E71045FCEF8}" srcOrd="4" destOrd="0" presId="urn:microsoft.com/office/officeart/2005/8/layout/hierarchy2"/>
    <dgm:cxn modelId="{7ECA5766-900C-43B2-995D-8E7475DB1ED6}" type="presParOf" srcId="{90E67678-CC0F-4DED-A513-5E71045FCEF8}" destId="{1A359ECB-BA31-4DF1-B02C-99F3180AE904}" srcOrd="0" destOrd="0" presId="urn:microsoft.com/office/officeart/2005/8/layout/hierarchy2"/>
    <dgm:cxn modelId="{64138D31-8F6C-4FC8-8220-96D02FC023C9}" type="presParOf" srcId="{0D67DAD7-C37F-4ED1-9688-5007387CA5E5}" destId="{C94D8D2F-9BE8-478A-9441-3470DC3E6B4E}" srcOrd="5" destOrd="0" presId="urn:microsoft.com/office/officeart/2005/8/layout/hierarchy2"/>
    <dgm:cxn modelId="{1BFF1647-B909-4A3A-B74A-C140E94A8223}" type="presParOf" srcId="{C94D8D2F-9BE8-478A-9441-3470DC3E6B4E}" destId="{9504CD05-E714-4833-A7C3-94B252485DB3}" srcOrd="0" destOrd="0" presId="urn:microsoft.com/office/officeart/2005/8/layout/hierarchy2"/>
    <dgm:cxn modelId="{9BB29A66-7012-42A1-8A80-817A473B9DA7}" type="presParOf" srcId="{C94D8D2F-9BE8-478A-9441-3470DC3E6B4E}" destId="{FFDED1F9-004B-4415-B194-86915362DDE2}" srcOrd="1" destOrd="0" presId="urn:microsoft.com/office/officeart/2005/8/layout/hierarchy2"/>
    <dgm:cxn modelId="{8E640B44-4B08-4EF2-8452-CC0ED5DFD6FA}" type="presParOf" srcId="{0D67DAD7-C37F-4ED1-9688-5007387CA5E5}" destId="{D3A2B9F8-F88C-4277-98D8-36B399CB4642}" srcOrd="6" destOrd="0" presId="urn:microsoft.com/office/officeart/2005/8/layout/hierarchy2"/>
    <dgm:cxn modelId="{E7A229C4-4D50-4F2E-8AD1-91617F251B26}" type="presParOf" srcId="{D3A2B9F8-F88C-4277-98D8-36B399CB4642}" destId="{D64B97A3-6E03-467C-BD08-8485212D866D}" srcOrd="0" destOrd="0" presId="urn:microsoft.com/office/officeart/2005/8/layout/hierarchy2"/>
    <dgm:cxn modelId="{3D4F5514-494B-41BA-B8E0-0655A2C1000F}" type="presParOf" srcId="{0D67DAD7-C37F-4ED1-9688-5007387CA5E5}" destId="{1D22783A-0473-4742-B77C-E36FFCA81E0E}" srcOrd="7" destOrd="0" presId="urn:microsoft.com/office/officeart/2005/8/layout/hierarchy2"/>
    <dgm:cxn modelId="{1D480DC2-F6D6-4339-882F-DEB740666243}" type="presParOf" srcId="{1D22783A-0473-4742-B77C-E36FFCA81E0E}" destId="{E27B6B91-C9C7-46C4-B699-D3B2C46806B7}" srcOrd="0" destOrd="0" presId="urn:microsoft.com/office/officeart/2005/8/layout/hierarchy2"/>
    <dgm:cxn modelId="{6C79B5C2-CB9D-4328-ABFA-522014F5593B}" type="presParOf" srcId="{1D22783A-0473-4742-B77C-E36FFCA81E0E}" destId="{2D52F53A-F00A-44EE-9C3D-42203DF1E92A}" srcOrd="1" destOrd="0" presId="urn:microsoft.com/office/officeart/2005/8/layout/hierarchy2"/>
    <dgm:cxn modelId="{325A04BA-3B97-494A-BEBC-10EAC745C6A8}" type="presParOf" srcId="{0D67DAD7-C37F-4ED1-9688-5007387CA5E5}" destId="{C5BF5935-1764-4192-8845-6D285F56E821}" srcOrd="8" destOrd="0" presId="urn:microsoft.com/office/officeart/2005/8/layout/hierarchy2"/>
    <dgm:cxn modelId="{6F581072-680E-4D47-8592-A9354F9E1E44}" type="presParOf" srcId="{C5BF5935-1764-4192-8845-6D285F56E821}" destId="{F4F38478-0DAC-4968-B0A8-F3DFD79D7999}" srcOrd="0" destOrd="0" presId="urn:microsoft.com/office/officeart/2005/8/layout/hierarchy2"/>
    <dgm:cxn modelId="{A1E9EE14-C0BD-4938-94CC-6D9030AE7072}" type="presParOf" srcId="{0D67DAD7-C37F-4ED1-9688-5007387CA5E5}" destId="{F03405CA-861D-4941-8C1F-DCEBB6E6B70F}" srcOrd="9" destOrd="0" presId="urn:microsoft.com/office/officeart/2005/8/layout/hierarchy2"/>
    <dgm:cxn modelId="{2CF419B3-9B6E-43C8-92DA-C48B68DB2EA1}" type="presParOf" srcId="{F03405CA-861D-4941-8C1F-DCEBB6E6B70F}" destId="{E5F83B11-0426-4C5D-9452-D510C6818EE5}" srcOrd="0" destOrd="0" presId="urn:microsoft.com/office/officeart/2005/8/layout/hierarchy2"/>
    <dgm:cxn modelId="{9E5A60CA-74A4-4510-ADDE-FA1381E018B4}" type="presParOf" srcId="{F03405CA-861D-4941-8C1F-DCEBB6E6B70F}" destId="{2CD76B36-0CDB-4B6D-AFFF-321A0FCB38E4}" srcOrd="1" destOrd="0" presId="urn:microsoft.com/office/officeart/2005/8/layout/hierarchy2"/>
  </dgm:cxnLst>
  <dgm:bg>
    <a:solidFill>
      <a:schemeClr val="accent6">
        <a:lumMod val="40000"/>
        <a:lumOff val="60000"/>
      </a:schemeClr>
    </a:solidFill>
  </dgm:bg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E8598C-03E8-4442-AA7A-B38D3ADF41E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D4BFF-14E8-4713-85D3-62EFF165116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Expert Suggestion </a:t>
          </a:r>
          <a:endParaRPr lang="en-US" sz="2800" dirty="0">
            <a:solidFill>
              <a:srgbClr val="FFFF00"/>
            </a:solidFill>
          </a:endParaRPr>
        </a:p>
      </dgm:t>
    </dgm:pt>
    <dgm:pt modelId="{A4684052-2757-4ED0-BA67-F762F80F7569}" type="parTrans" cxnId="{E2E70A2A-906D-4C2D-8BBB-236D06071AF9}">
      <dgm:prSet/>
      <dgm:spPr/>
      <dgm:t>
        <a:bodyPr/>
        <a:lstStyle/>
        <a:p>
          <a:endParaRPr lang="en-US"/>
        </a:p>
      </dgm:t>
    </dgm:pt>
    <dgm:pt modelId="{492D18E7-3680-4656-A14C-D3BE5CE4923C}" type="sibTrans" cxnId="{E2E70A2A-906D-4C2D-8BBB-236D06071AF9}">
      <dgm:prSet/>
      <dgm:spPr/>
      <dgm:t>
        <a:bodyPr/>
        <a:lstStyle/>
        <a:p>
          <a:endParaRPr lang="en-US"/>
        </a:p>
      </dgm:t>
    </dgm:pt>
    <dgm:pt modelId="{6508EBC3-FFA8-4D08-93A6-BBCF37708CAB}">
      <dgm:prSet phldrT="[Text]" custT="1"/>
      <dgm:spPr/>
      <dgm:t>
        <a:bodyPr/>
        <a:lstStyle/>
        <a:p>
          <a:r>
            <a:rPr lang="en-US" sz="2800" dirty="0" smtClean="0"/>
            <a:t>Selection of breed:100/-</a:t>
          </a:r>
          <a:endParaRPr lang="en-US" sz="2800" dirty="0"/>
        </a:p>
      </dgm:t>
    </dgm:pt>
    <dgm:pt modelId="{CA871CAB-D073-4216-8E59-EA6D38382E40}" type="parTrans" cxnId="{E0CDB84F-A385-4F29-A413-3CC047D5A794}">
      <dgm:prSet/>
      <dgm:spPr/>
      <dgm:t>
        <a:bodyPr/>
        <a:lstStyle/>
        <a:p>
          <a:endParaRPr lang="en-US"/>
        </a:p>
      </dgm:t>
    </dgm:pt>
    <dgm:pt modelId="{368043DD-74D3-4A9F-BA1A-C4D17BE5DDD2}" type="sibTrans" cxnId="{E0CDB84F-A385-4F29-A413-3CC047D5A794}">
      <dgm:prSet/>
      <dgm:spPr/>
      <dgm:t>
        <a:bodyPr/>
        <a:lstStyle/>
        <a:p>
          <a:endParaRPr lang="en-US"/>
        </a:p>
      </dgm:t>
    </dgm:pt>
    <dgm:pt modelId="{0402F4B9-8248-4942-BF92-90ED3F294BC9}">
      <dgm:prSet phldrT="[Text]" custT="1"/>
      <dgm:spPr/>
      <dgm:t>
        <a:bodyPr/>
        <a:lstStyle/>
        <a:p>
          <a:r>
            <a:rPr lang="en-US" sz="2800" dirty="0" smtClean="0"/>
            <a:t>Training:00/-</a:t>
          </a:r>
          <a:endParaRPr lang="en-US" sz="2800" dirty="0"/>
        </a:p>
      </dgm:t>
    </dgm:pt>
    <dgm:pt modelId="{79439CC0-B848-423F-9DAB-0378707FBCE9}" type="parTrans" cxnId="{DB608661-0CCF-4767-B408-0A858E8185A5}">
      <dgm:prSet/>
      <dgm:spPr/>
      <dgm:t>
        <a:bodyPr/>
        <a:lstStyle/>
        <a:p>
          <a:endParaRPr lang="en-US"/>
        </a:p>
      </dgm:t>
    </dgm:pt>
    <dgm:pt modelId="{277CA951-8F87-4249-BF18-56ED7A104011}" type="sibTrans" cxnId="{DB608661-0CCF-4767-B408-0A858E8185A5}">
      <dgm:prSet/>
      <dgm:spPr/>
      <dgm:t>
        <a:bodyPr/>
        <a:lstStyle/>
        <a:p>
          <a:endParaRPr lang="en-US"/>
        </a:p>
      </dgm:t>
    </dgm:pt>
    <dgm:pt modelId="{9CB9CB74-3EBC-4903-A5A5-FB393F9807E8}">
      <dgm:prSet phldrT="[Text]" custT="1"/>
      <dgm:spPr/>
      <dgm:t>
        <a:bodyPr/>
        <a:lstStyle/>
        <a:p>
          <a:r>
            <a:rPr lang="en-US" sz="2800" dirty="0" smtClean="0"/>
            <a:t>KVKs, NABARD &amp; Others</a:t>
          </a:r>
          <a:endParaRPr lang="en-US" sz="2800" dirty="0"/>
        </a:p>
      </dgm:t>
    </dgm:pt>
    <dgm:pt modelId="{525D97C3-4FF3-4542-A975-48E6D2B1BD55}" type="parTrans" cxnId="{3C0E2ECA-31F5-49ED-AA25-DC4C437CE4FE}">
      <dgm:prSet/>
      <dgm:spPr/>
      <dgm:t>
        <a:bodyPr/>
        <a:lstStyle/>
        <a:p>
          <a:endParaRPr lang="en-US"/>
        </a:p>
      </dgm:t>
    </dgm:pt>
    <dgm:pt modelId="{9A5633F1-F23F-4AAC-8DA7-06A397F4F05B}" type="sibTrans" cxnId="{3C0E2ECA-31F5-49ED-AA25-DC4C437CE4FE}">
      <dgm:prSet/>
      <dgm:spPr/>
      <dgm:t>
        <a:bodyPr/>
        <a:lstStyle/>
        <a:p>
          <a:endParaRPr lang="en-US"/>
        </a:p>
      </dgm:t>
    </dgm:pt>
    <dgm:pt modelId="{9177B343-4DF5-4802-BC0A-561F750E2AD4}" type="pres">
      <dgm:prSet presAssocID="{FAE8598C-03E8-4442-AA7A-B38D3ADF41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384D1B-B8DE-40AA-AEB8-904AAA4E24C6}" type="pres">
      <dgm:prSet presAssocID="{F68D4BFF-14E8-4713-85D3-62EFF1651162}" presName="root1" presStyleCnt="0"/>
      <dgm:spPr/>
    </dgm:pt>
    <dgm:pt modelId="{013D88FA-9F9C-45F0-AC90-A10B457D4D8F}" type="pres">
      <dgm:prSet presAssocID="{F68D4BFF-14E8-4713-85D3-62EFF165116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A55BF2-C503-4DFA-B2A5-9D5AEFECF946}" type="pres">
      <dgm:prSet presAssocID="{F68D4BFF-14E8-4713-85D3-62EFF1651162}" presName="level2hierChild" presStyleCnt="0"/>
      <dgm:spPr/>
    </dgm:pt>
    <dgm:pt modelId="{840F2F8C-FA86-437D-A62F-C7D4D3EF6E99}" type="pres">
      <dgm:prSet presAssocID="{CA871CAB-D073-4216-8E59-EA6D38382E4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B7745BA-9EAD-4F70-9CF4-7D34CCD4E932}" type="pres">
      <dgm:prSet presAssocID="{CA871CAB-D073-4216-8E59-EA6D38382E4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9DD1A-FCBD-4997-986A-6974F4155A6D}" type="pres">
      <dgm:prSet presAssocID="{6508EBC3-FFA8-4D08-93A6-BBCF37708CAB}" presName="root2" presStyleCnt="0"/>
      <dgm:spPr/>
    </dgm:pt>
    <dgm:pt modelId="{C229BB49-7ADA-4777-A238-D901164BB6D1}" type="pres">
      <dgm:prSet presAssocID="{6508EBC3-FFA8-4D08-93A6-BBCF37708CAB}" presName="LevelTwoTextNode" presStyleLbl="node2" presStyleIdx="0" presStyleCnt="2" custScaleX="106052" custScaleY="105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423631-B3D2-4809-8348-78577AD966D1}" type="pres">
      <dgm:prSet presAssocID="{6508EBC3-FFA8-4D08-93A6-BBCF37708CAB}" presName="level3hierChild" presStyleCnt="0"/>
      <dgm:spPr/>
    </dgm:pt>
    <dgm:pt modelId="{64CB96B6-4E40-450B-9B5A-C42150837E77}" type="pres">
      <dgm:prSet presAssocID="{79439CC0-B848-423F-9DAB-0378707FBCE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82EEB10-D9DC-47CA-ACAF-491FD9D7DB79}" type="pres">
      <dgm:prSet presAssocID="{79439CC0-B848-423F-9DAB-0378707FBCE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B4F46BF-BB92-4E35-BC10-2E1B58B2183F}" type="pres">
      <dgm:prSet presAssocID="{0402F4B9-8248-4942-BF92-90ED3F294BC9}" presName="root2" presStyleCnt="0"/>
      <dgm:spPr/>
    </dgm:pt>
    <dgm:pt modelId="{E23BFD2B-F89B-4FB1-A839-D34FB7CB03FB}" type="pres">
      <dgm:prSet presAssocID="{0402F4B9-8248-4942-BF92-90ED3F294BC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9A7859-D0D7-4838-B3E9-16A49BAF5E9B}" type="pres">
      <dgm:prSet presAssocID="{0402F4B9-8248-4942-BF92-90ED3F294BC9}" presName="level3hierChild" presStyleCnt="0"/>
      <dgm:spPr/>
    </dgm:pt>
    <dgm:pt modelId="{E9B292E2-86ED-4076-8F60-7D28E78EB710}" type="pres">
      <dgm:prSet presAssocID="{525D97C3-4FF3-4542-A975-48E6D2B1BD55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CDD5F0EE-4340-41A8-A0AF-AAD6F89CF718}" type="pres">
      <dgm:prSet presAssocID="{525D97C3-4FF3-4542-A975-48E6D2B1BD55}" presName="connTx" presStyleLbl="parChTrans1D3" presStyleIdx="0" presStyleCnt="1"/>
      <dgm:spPr/>
      <dgm:t>
        <a:bodyPr/>
        <a:lstStyle/>
        <a:p>
          <a:endParaRPr lang="en-US"/>
        </a:p>
      </dgm:t>
    </dgm:pt>
    <dgm:pt modelId="{F1379325-2770-47BC-8223-D014AD52D721}" type="pres">
      <dgm:prSet presAssocID="{9CB9CB74-3EBC-4903-A5A5-FB393F9807E8}" presName="root2" presStyleCnt="0"/>
      <dgm:spPr/>
    </dgm:pt>
    <dgm:pt modelId="{28142184-E8FD-4559-A4D0-8727AA2A0D52}" type="pres">
      <dgm:prSet presAssocID="{9CB9CB74-3EBC-4903-A5A5-FB393F9807E8}" presName="LevelTwoTextNode" presStyleLbl="node3" presStyleIdx="0" presStyleCnt="1" custScaleX="121103" custScaleY="117040" custLinFactNeighborX="415" custLinFactNeighborY="-3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13A15-0534-4F8D-ACE3-DB72D8E7B0E7}" type="pres">
      <dgm:prSet presAssocID="{9CB9CB74-3EBC-4903-A5A5-FB393F9807E8}" presName="level3hierChild" presStyleCnt="0"/>
      <dgm:spPr/>
    </dgm:pt>
  </dgm:ptLst>
  <dgm:cxnLst>
    <dgm:cxn modelId="{27B2F8D3-9E89-447F-952D-4C0A16A5F693}" type="presOf" srcId="{F68D4BFF-14E8-4713-85D3-62EFF1651162}" destId="{013D88FA-9F9C-45F0-AC90-A10B457D4D8F}" srcOrd="0" destOrd="0" presId="urn:microsoft.com/office/officeart/2005/8/layout/hierarchy2"/>
    <dgm:cxn modelId="{E2E70A2A-906D-4C2D-8BBB-236D06071AF9}" srcId="{FAE8598C-03E8-4442-AA7A-B38D3ADF41E5}" destId="{F68D4BFF-14E8-4713-85D3-62EFF1651162}" srcOrd="0" destOrd="0" parTransId="{A4684052-2757-4ED0-BA67-F762F80F7569}" sibTransId="{492D18E7-3680-4656-A14C-D3BE5CE4923C}"/>
    <dgm:cxn modelId="{2191D757-7586-434B-A4FF-05546D8D6F3D}" type="presOf" srcId="{79439CC0-B848-423F-9DAB-0378707FBCE9}" destId="{F82EEB10-D9DC-47CA-ACAF-491FD9D7DB79}" srcOrd="1" destOrd="0" presId="urn:microsoft.com/office/officeart/2005/8/layout/hierarchy2"/>
    <dgm:cxn modelId="{7555DB4B-600B-444B-A729-91F401421908}" type="presOf" srcId="{CA871CAB-D073-4216-8E59-EA6D38382E40}" destId="{840F2F8C-FA86-437D-A62F-C7D4D3EF6E99}" srcOrd="0" destOrd="0" presId="urn:microsoft.com/office/officeart/2005/8/layout/hierarchy2"/>
    <dgm:cxn modelId="{E0CDB84F-A385-4F29-A413-3CC047D5A794}" srcId="{F68D4BFF-14E8-4713-85D3-62EFF1651162}" destId="{6508EBC3-FFA8-4D08-93A6-BBCF37708CAB}" srcOrd="0" destOrd="0" parTransId="{CA871CAB-D073-4216-8E59-EA6D38382E40}" sibTransId="{368043DD-74D3-4A9F-BA1A-C4D17BE5DDD2}"/>
    <dgm:cxn modelId="{0193F308-E884-4382-AC35-19E808175AC3}" type="presOf" srcId="{79439CC0-B848-423F-9DAB-0378707FBCE9}" destId="{64CB96B6-4E40-450B-9B5A-C42150837E77}" srcOrd="0" destOrd="0" presId="urn:microsoft.com/office/officeart/2005/8/layout/hierarchy2"/>
    <dgm:cxn modelId="{46701EC2-2D91-418A-9A1E-7AF9F9A3B516}" type="presOf" srcId="{525D97C3-4FF3-4542-A975-48E6D2B1BD55}" destId="{E9B292E2-86ED-4076-8F60-7D28E78EB710}" srcOrd="0" destOrd="0" presId="urn:microsoft.com/office/officeart/2005/8/layout/hierarchy2"/>
    <dgm:cxn modelId="{E04610E2-AA70-423E-8F87-0AEAA23DAF8A}" type="presOf" srcId="{FAE8598C-03E8-4442-AA7A-B38D3ADF41E5}" destId="{9177B343-4DF5-4802-BC0A-561F750E2AD4}" srcOrd="0" destOrd="0" presId="urn:microsoft.com/office/officeart/2005/8/layout/hierarchy2"/>
    <dgm:cxn modelId="{34E9F413-8A9E-41E6-A182-DB2E64841454}" type="presOf" srcId="{525D97C3-4FF3-4542-A975-48E6D2B1BD55}" destId="{CDD5F0EE-4340-41A8-A0AF-AAD6F89CF718}" srcOrd="1" destOrd="0" presId="urn:microsoft.com/office/officeart/2005/8/layout/hierarchy2"/>
    <dgm:cxn modelId="{FE4639F0-C53F-4334-8B3E-56D268D05754}" type="presOf" srcId="{0402F4B9-8248-4942-BF92-90ED3F294BC9}" destId="{E23BFD2B-F89B-4FB1-A839-D34FB7CB03FB}" srcOrd="0" destOrd="0" presId="urn:microsoft.com/office/officeart/2005/8/layout/hierarchy2"/>
    <dgm:cxn modelId="{E801B60A-E0FF-41AB-B0AE-A7BDE6B83E93}" type="presOf" srcId="{6508EBC3-FFA8-4D08-93A6-BBCF37708CAB}" destId="{C229BB49-7ADA-4777-A238-D901164BB6D1}" srcOrd="0" destOrd="0" presId="urn:microsoft.com/office/officeart/2005/8/layout/hierarchy2"/>
    <dgm:cxn modelId="{DB608661-0CCF-4767-B408-0A858E8185A5}" srcId="{F68D4BFF-14E8-4713-85D3-62EFF1651162}" destId="{0402F4B9-8248-4942-BF92-90ED3F294BC9}" srcOrd="1" destOrd="0" parTransId="{79439CC0-B848-423F-9DAB-0378707FBCE9}" sibTransId="{277CA951-8F87-4249-BF18-56ED7A104011}"/>
    <dgm:cxn modelId="{3C0E2ECA-31F5-49ED-AA25-DC4C437CE4FE}" srcId="{0402F4B9-8248-4942-BF92-90ED3F294BC9}" destId="{9CB9CB74-3EBC-4903-A5A5-FB393F9807E8}" srcOrd="0" destOrd="0" parTransId="{525D97C3-4FF3-4542-A975-48E6D2B1BD55}" sibTransId="{9A5633F1-F23F-4AAC-8DA7-06A397F4F05B}"/>
    <dgm:cxn modelId="{F8F29111-05EB-4F2D-B755-60D0B6960E27}" type="presOf" srcId="{CA871CAB-D073-4216-8E59-EA6D38382E40}" destId="{FB7745BA-9EAD-4F70-9CF4-7D34CCD4E932}" srcOrd="1" destOrd="0" presId="urn:microsoft.com/office/officeart/2005/8/layout/hierarchy2"/>
    <dgm:cxn modelId="{B60B5CBA-2175-497C-8999-0CA29A14A2AD}" type="presOf" srcId="{9CB9CB74-3EBC-4903-A5A5-FB393F9807E8}" destId="{28142184-E8FD-4559-A4D0-8727AA2A0D52}" srcOrd="0" destOrd="0" presId="urn:microsoft.com/office/officeart/2005/8/layout/hierarchy2"/>
    <dgm:cxn modelId="{8894B1B0-A7BB-40DA-87E9-53ED0C8E54BD}" type="presParOf" srcId="{9177B343-4DF5-4802-BC0A-561F750E2AD4}" destId="{F4384D1B-B8DE-40AA-AEB8-904AAA4E24C6}" srcOrd="0" destOrd="0" presId="urn:microsoft.com/office/officeart/2005/8/layout/hierarchy2"/>
    <dgm:cxn modelId="{70A9E6F2-B13C-4E2C-B93E-F30AA6494801}" type="presParOf" srcId="{F4384D1B-B8DE-40AA-AEB8-904AAA4E24C6}" destId="{013D88FA-9F9C-45F0-AC90-A10B457D4D8F}" srcOrd="0" destOrd="0" presId="urn:microsoft.com/office/officeart/2005/8/layout/hierarchy2"/>
    <dgm:cxn modelId="{573CE5D7-0AFD-42E1-9714-8A1257005868}" type="presParOf" srcId="{F4384D1B-B8DE-40AA-AEB8-904AAA4E24C6}" destId="{95A55BF2-C503-4DFA-B2A5-9D5AEFECF946}" srcOrd="1" destOrd="0" presId="urn:microsoft.com/office/officeart/2005/8/layout/hierarchy2"/>
    <dgm:cxn modelId="{49326DEB-7B5B-451A-AB0D-1973E056264B}" type="presParOf" srcId="{95A55BF2-C503-4DFA-B2A5-9D5AEFECF946}" destId="{840F2F8C-FA86-437D-A62F-C7D4D3EF6E99}" srcOrd="0" destOrd="0" presId="urn:microsoft.com/office/officeart/2005/8/layout/hierarchy2"/>
    <dgm:cxn modelId="{BFFD3693-C654-4695-B2B1-41AAA8798EA1}" type="presParOf" srcId="{840F2F8C-FA86-437D-A62F-C7D4D3EF6E99}" destId="{FB7745BA-9EAD-4F70-9CF4-7D34CCD4E932}" srcOrd="0" destOrd="0" presId="urn:microsoft.com/office/officeart/2005/8/layout/hierarchy2"/>
    <dgm:cxn modelId="{4C3B5F6C-EF0E-4FC2-AA0F-CA49F86962F3}" type="presParOf" srcId="{95A55BF2-C503-4DFA-B2A5-9D5AEFECF946}" destId="{4529DD1A-FCBD-4997-986A-6974F4155A6D}" srcOrd="1" destOrd="0" presId="urn:microsoft.com/office/officeart/2005/8/layout/hierarchy2"/>
    <dgm:cxn modelId="{2A4F7D73-FB53-43DA-B615-47DA08ACC276}" type="presParOf" srcId="{4529DD1A-FCBD-4997-986A-6974F4155A6D}" destId="{C229BB49-7ADA-4777-A238-D901164BB6D1}" srcOrd="0" destOrd="0" presId="urn:microsoft.com/office/officeart/2005/8/layout/hierarchy2"/>
    <dgm:cxn modelId="{CFCEA59B-8EC6-4D1E-B35D-B171F7166CEC}" type="presParOf" srcId="{4529DD1A-FCBD-4997-986A-6974F4155A6D}" destId="{9E423631-B3D2-4809-8348-78577AD966D1}" srcOrd="1" destOrd="0" presId="urn:microsoft.com/office/officeart/2005/8/layout/hierarchy2"/>
    <dgm:cxn modelId="{35983A28-F983-429B-9DBE-25789D81E446}" type="presParOf" srcId="{95A55BF2-C503-4DFA-B2A5-9D5AEFECF946}" destId="{64CB96B6-4E40-450B-9B5A-C42150837E77}" srcOrd="2" destOrd="0" presId="urn:microsoft.com/office/officeart/2005/8/layout/hierarchy2"/>
    <dgm:cxn modelId="{D1C122D1-7D51-4E35-9273-2559475A8AC6}" type="presParOf" srcId="{64CB96B6-4E40-450B-9B5A-C42150837E77}" destId="{F82EEB10-D9DC-47CA-ACAF-491FD9D7DB79}" srcOrd="0" destOrd="0" presId="urn:microsoft.com/office/officeart/2005/8/layout/hierarchy2"/>
    <dgm:cxn modelId="{DF26294B-5FF6-4153-8BCD-8A819337F6EB}" type="presParOf" srcId="{95A55BF2-C503-4DFA-B2A5-9D5AEFECF946}" destId="{6B4F46BF-BB92-4E35-BC10-2E1B58B2183F}" srcOrd="3" destOrd="0" presId="urn:microsoft.com/office/officeart/2005/8/layout/hierarchy2"/>
    <dgm:cxn modelId="{974ABA6A-A99D-4B4D-8248-0FCA5EB3D145}" type="presParOf" srcId="{6B4F46BF-BB92-4E35-BC10-2E1B58B2183F}" destId="{E23BFD2B-F89B-4FB1-A839-D34FB7CB03FB}" srcOrd="0" destOrd="0" presId="urn:microsoft.com/office/officeart/2005/8/layout/hierarchy2"/>
    <dgm:cxn modelId="{31A9E3AF-8278-4B11-A5A5-648770BF0E2C}" type="presParOf" srcId="{6B4F46BF-BB92-4E35-BC10-2E1B58B2183F}" destId="{709A7859-D0D7-4838-B3E9-16A49BAF5E9B}" srcOrd="1" destOrd="0" presId="urn:microsoft.com/office/officeart/2005/8/layout/hierarchy2"/>
    <dgm:cxn modelId="{4D96DF54-3EE7-4D3B-BBAF-6DA7D34147A0}" type="presParOf" srcId="{709A7859-D0D7-4838-B3E9-16A49BAF5E9B}" destId="{E9B292E2-86ED-4076-8F60-7D28E78EB710}" srcOrd="0" destOrd="0" presId="urn:microsoft.com/office/officeart/2005/8/layout/hierarchy2"/>
    <dgm:cxn modelId="{19EB5B0D-F02A-49DA-9858-4560727C50D7}" type="presParOf" srcId="{E9B292E2-86ED-4076-8F60-7D28E78EB710}" destId="{CDD5F0EE-4340-41A8-A0AF-AAD6F89CF718}" srcOrd="0" destOrd="0" presId="urn:microsoft.com/office/officeart/2005/8/layout/hierarchy2"/>
    <dgm:cxn modelId="{5A6BE79E-FD6E-4FFB-9D7A-3980884717CE}" type="presParOf" srcId="{709A7859-D0D7-4838-B3E9-16A49BAF5E9B}" destId="{F1379325-2770-47BC-8223-D014AD52D721}" srcOrd="1" destOrd="0" presId="urn:microsoft.com/office/officeart/2005/8/layout/hierarchy2"/>
    <dgm:cxn modelId="{20FE4203-6709-43CF-A6A0-1FC51AB52962}" type="presParOf" srcId="{F1379325-2770-47BC-8223-D014AD52D721}" destId="{28142184-E8FD-4559-A4D0-8727AA2A0D52}" srcOrd="0" destOrd="0" presId="urn:microsoft.com/office/officeart/2005/8/layout/hierarchy2"/>
    <dgm:cxn modelId="{D055174B-3B7A-431F-AEC9-8EAC3389643E}" type="presParOf" srcId="{F1379325-2770-47BC-8223-D014AD52D721}" destId="{D9413A15-0534-4F8D-ACE3-DB72D8E7B0E7}" srcOrd="1" destOrd="0" presId="urn:microsoft.com/office/officeart/2005/8/layout/hierarchy2"/>
  </dgm:cxnLst>
  <dgm:bg>
    <a:solidFill>
      <a:schemeClr val="accent6">
        <a:lumMod val="40000"/>
        <a:lumOff val="60000"/>
      </a:schemeClr>
    </a:solidFill>
  </dgm:bg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D2542C-BED8-406A-9574-381C805073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94357-32BF-4006-AA7A-D8A9FF279A6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 smtClean="0">
              <a:solidFill>
                <a:srgbClr val="FFFF00"/>
              </a:solidFill>
            </a:rPr>
            <a:t>Milk Collection Point</a:t>
          </a:r>
          <a:endParaRPr lang="en-US" sz="2800" dirty="0">
            <a:solidFill>
              <a:srgbClr val="FFFF00"/>
            </a:solidFill>
          </a:endParaRPr>
        </a:p>
      </dgm:t>
    </dgm:pt>
    <dgm:pt modelId="{B79345C6-27F8-46F1-9B21-AAC6A0FC89F4}" type="parTrans" cxnId="{33635C94-53A8-4671-BB7F-A6C77AFF2D9D}">
      <dgm:prSet/>
      <dgm:spPr/>
      <dgm:t>
        <a:bodyPr/>
        <a:lstStyle/>
        <a:p>
          <a:endParaRPr lang="en-US"/>
        </a:p>
      </dgm:t>
    </dgm:pt>
    <dgm:pt modelId="{95559AB3-46A7-459F-96B2-BD8D95AFD3FC}" type="sibTrans" cxnId="{33635C94-53A8-4671-BB7F-A6C77AFF2D9D}">
      <dgm:prSet/>
      <dgm:spPr/>
      <dgm:t>
        <a:bodyPr/>
        <a:lstStyle/>
        <a:p>
          <a:endParaRPr lang="en-US"/>
        </a:p>
      </dgm:t>
    </dgm:pt>
    <dgm:pt modelId="{EDE0E0EE-F8F4-45EC-AF62-6D0552AC2136}">
      <dgm:prSet phldrT="[Text]" custT="1"/>
      <dgm:spPr/>
      <dgm:t>
        <a:bodyPr/>
        <a:lstStyle/>
        <a:p>
          <a:r>
            <a:rPr lang="en-US" sz="2800" dirty="0" smtClean="0"/>
            <a:t>Local Level</a:t>
          </a:r>
          <a:endParaRPr lang="en-US" sz="2800" dirty="0"/>
        </a:p>
      </dgm:t>
    </dgm:pt>
    <dgm:pt modelId="{BE74B737-88EC-4BF6-B21C-4A2A49806080}" type="parTrans" cxnId="{00F823A4-FC12-4351-9898-174016D33BDC}">
      <dgm:prSet/>
      <dgm:spPr/>
      <dgm:t>
        <a:bodyPr/>
        <a:lstStyle/>
        <a:p>
          <a:endParaRPr lang="en-US"/>
        </a:p>
      </dgm:t>
    </dgm:pt>
    <dgm:pt modelId="{584B71B9-5740-44A2-A2F8-6CCAA1A7F8B9}" type="sibTrans" cxnId="{00F823A4-FC12-4351-9898-174016D33BDC}">
      <dgm:prSet/>
      <dgm:spPr/>
      <dgm:t>
        <a:bodyPr/>
        <a:lstStyle/>
        <a:p>
          <a:endParaRPr lang="en-US"/>
        </a:p>
      </dgm:t>
    </dgm:pt>
    <dgm:pt modelId="{225F3CE5-2C64-4119-AB6B-B72436BFE1C1}">
      <dgm:prSet phldrT="[Text]" custT="1"/>
      <dgm:spPr/>
      <dgm:t>
        <a:bodyPr/>
        <a:lstStyle/>
        <a:p>
          <a:r>
            <a:rPr lang="en-US" sz="2800" dirty="0" smtClean="0"/>
            <a:t>Hotels Registration Charge:500/- </a:t>
          </a:r>
          <a:endParaRPr lang="en-US" sz="2800" dirty="0"/>
        </a:p>
      </dgm:t>
    </dgm:pt>
    <dgm:pt modelId="{A9DC49FA-F4EE-49D4-867B-08816BD596E6}" type="parTrans" cxnId="{0B36A9ED-7619-4963-B4D2-E919CB03781D}">
      <dgm:prSet/>
      <dgm:spPr/>
      <dgm:t>
        <a:bodyPr/>
        <a:lstStyle/>
        <a:p>
          <a:endParaRPr lang="en-US"/>
        </a:p>
      </dgm:t>
    </dgm:pt>
    <dgm:pt modelId="{C5D5C667-1D10-46BF-8E04-4740F3F9DB06}" type="sibTrans" cxnId="{0B36A9ED-7619-4963-B4D2-E919CB03781D}">
      <dgm:prSet/>
      <dgm:spPr/>
      <dgm:t>
        <a:bodyPr/>
        <a:lstStyle/>
        <a:p>
          <a:endParaRPr lang="en-US"/>
        </a:p>
      </dgm:t>
    </dgm:pt>
    <dgm:pt modelId="{75A50545-4D8F-4F98-8543-616D42C5CFC7}">
      <dgm:prSet phldrT="[Text]" custT="1"/>
      <dgm:spPr/>
      <dgm:t>
        <a:bodyPr/>
        <a:lstStyle/>
        <a:p>
          <a:r>
            <a:rPr lang="en-US" sz="2800" dirty="0" smtClean="0"/>
            <a:t>Sweet Shop Registration Charge:500/-</a:t>
          </a:r>
          <a:endParaRPr lang="en-US" sz="2800" dirty="0"/>
        </a:p>
      </dgm:t>
    </dgm:pt>
    <dgm:pt modelId="{B491A0E1-32EA-4F4D-99C8-D0B2B31C64C6}" type="parTrans" cxnId="{88206019-1B77-40E6-9925-376FEC23E8D9}">
      <dgm:prSet/>
      <dgm:spPr/>
      <dgm:t>
        <a:bodyPr/>
        <a:lstStyle/>
        <a:p>
          <a:endParaRPr lang="en-US"/>
        </a:p>
      </dgm:t>
    </dgm:pt>
    <dgm:pt modelId="{49996989-F5D5-497F-A6C9-8B9FC4BA72F2}" type="sibTrans" cxnId="{88206019-1B77-40E6-9925-376FEC23E8D9}">
      <dgm:prSet/>
      <dgm:spPr/>
      <dgm:t>
        <a:bodyPr/>
        <a:lstStyle/>
        <a:p>
          <a:endParaRPr lang="en-US"/>
        </a:p>
      </dgm:t>
    </dgm:pt>
    <dgm:pt modelId="{8E77FF3A-D449-440B-B454-A84DC35E73B3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Company Level</a:t>
          </a:r>
          <a:endParaRPr lang="en-US" sz="2800" dirty="0">
            <a:solidFill>
              <a:schemeClr val="bg1"/>
            </a:solidFill>
          </a:endParaRPr>
        </a:p>
      </dgm:t>
    </dgm:pt>
    <dgm:pt modelId="{2E5F7BC0-C103-46EC-B5D2-713F6C549E8D}" type="parTrans" cxnId="{9DD0D896-C37F-45C4-BCEE-FE04697B7573}">
      <dgm:prSet/>
      <dgm:spPr/>
      <dgm:t>
        <a:bodyPr/>
        <a:lstStyle/>
        <a:p>
          <a:endParaRPr lang="en-US"/>
        </a:p>
      </dgm:t>
    </dgm:pt>
    <dgm:pt modelId="{DA7043D0-77B1-4039-835F-A5D5C69B9C57}" type="sibTrans" cxnId="{9DD0D896-C37F-45C4-BCEE-FE04697B7573}">
      <dgm:prSet/>
      <dgm:spPr/>
      <dgm:t>
        <a:bodyPr/>
        <a:lstStyle/>
        <a:p>
          <a:endParaRPr lang="en-US"/>
        </a:p>
      </dgm:t>
    </dgm:pt>
    <dgm:pt modelId="{2BF18EF6-34E6-49D1-85FB-9A0261C9696C}" type="pres">
      <dgm:prSet presAssocID="{84D2542C-BED8-406A-9574-381C805073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9E0686-CF74-42C9-A1E7-9DB4D3162048}" type="pres">
      <dgm:prSet presAssocID="{D3694357-32BF-4006-AA7A-D8A9FF279A6D}" presName="root1" presStyleCnt="0"/>
      <dgm:spPr/>
    </dgm:pt>
    <dgm:pt modelId="{E8EB637F-795C-4CD5-8FA4-DCFF78CB48D8}" type="pres">
      <dgm:prSet presAssocID="{D3694357-32BF-4006-AA7A-D8A9FF279A6D}" presName="LevelOneTextNode" presStyleLbl="node0" presStyleIdx="0" presStyleCnt="1" custScaleX="112093" custScaleY="1828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B9CF83-4B96-4BBC-B7DF-B98EF8D537FA}" type="pres">
      <dgm:prSet presAssocID="{D3694357-32BF-4006-AA7A-D8A9FF279A6D}" presName="level2hierChild" presStyleCnt="0"/>
      <dgm:spPr/>
    </dgm:pt>
    <dgm:pt modelId="{87129ACC-F561-4701-83B8-154CB7ACFDAE}" type="pres">
      <dgm:prSet presAssocID="{BE74B737-88EC-4BF6-B21C-4A2A4980608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1406253-D3D5-497F-AD67-2718652FA4F4}" type="pres">
      <dgm:prSet presAssocID="{BE74B737-88EC-4BF6-B21C-4A2A4980608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EE88289-4AE1-4E86-B33F-127E0704835D}" type="pres">
      <dgm:prSet presAssocID="{EDE0E0EE-F8F4-45EC-AF62-6D0552AC2136}" presName="root2" presStyleCnt="0"/>
      <dgm:spPr/>
    </dgm:pt>
    <dgm:pt modelId="{F549B509-1820-43E0-B3B6-6667463BEAE1}" type="pres">
      <dgm:prSet presAssocID="{EDE0E0EE-F8F4-45EC-AF62-6D0552AC2136}" presName="LevelTwoTextNode" presStyleLbl="node2" presStyleIdx="0" presStyleCnt="2" custScaleX="107407" custScaleY="98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51F00-CCCB-425A-A4E7-061ACD4ACC27}" type="pres">
      <dgm:prSet presAssocID="{EDE0E0EE-F8F4-45EC-AF62-6D0552AC2136}" presName="level3hierChild" presStyleCnt="0"/>
      <dgm:spPr/>
    </dgm:pt>
    <dgm:pt modelId="{1B2F32B2-3400-45DB-8B2B-6F5381833257}" type="pres">
      <dgm:prSet presAssocID="{A9DC49FA-F4EE-49D4-867B-08816BD596E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369C8D6-CE15-4605-9391-7B599CF98BEA}" type="pres">
      <dgm:prSet presAssocID="{A9DC49FA-F4EE-49D4-867B-08816BD596E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421C7F8-C322-4E49-8A05-81837BAC9D27}" type="pres">
      <dgm:prSet presAssocID="{225F3CE5-2C64-4119-AB6B-B72436BFE1C1}" presName="root2" presStyleCnt="0"/>
      <dgm:spPr/>
    </dgm:pt>
    <dgm:pt modelId="{A4201067-B9F6-4B4A-8275-9EC3210D9DBA}" type="pres">
      <dgm:prSet presAssocID="{225F3CE5-2C64-4119-AB6B-B72436BFE1C1}" presName="LevelTwoTextNode" presStyleLbl="node3" presStyleIdx="0" presStyleCnt="2" custScaleX="193501" custLinFactNeighborX="709" custLinFactNeighborY="-365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9AA3F-ACF7-40E9-83DD-C5CEEAFB0E5B}" type="pres">
      <dgm:prSet presAssocID="{225F3CE5-2C64-4119-AB6B-B72436BFE1C1}" presName="level3hierChild" presStyleCnt="0"/>
      <dgm:spPr/>
    </dgm:pt>
    <dgm:pt modelId="{23EFF9CF-3055-4AAF-8222-E6D9677AF5BC}" type="pres">
      <dgm:prSet presAssocID="{B491A0E1-32EA-4F4D-99C8-D0B2B31C64C6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5514E6A-251D-451A-89C7-1FE31800DE30}" type="pres">
      <dgm:prSet presAssocID="{B491A0E1-32EA-4F4D-99C8-D0B2B31C64C6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5F3C780-146B-47AE-88BB-F4A788F08412}" type="pres">
      <dgm:prSet presAssocID="{75A50545-4D8F-4F98-8543-616D42C5CFC7}" presName="root2" presStyleCnt="0"/>
      <dgm:spPr/>
    </dgm:pt>
    <dgm:pt modelId="{D7D8462E-AC61-41F3-A730-BEA7C43DAFD1}" type="pres">
      <dgm:prSet presAssocID="{75A50545-4D8F-4F98-8543-616D42C5CFC7}" presName="LevelTwoTextNode" presStyleLbl="node3" presStyleIdx="1" presStyleCnt="2" custScaleX="184561" custScaleY="184167" custLinFactNeighborX="2601" custLinFactNeighborY="-18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F6A2D-BDD9-4E4B-8EBA-0C70C66BBE0D}" type="pres">
      <dgm:prSet presAssocID="{75A50545-4D8F-4F98-8543-616D42C5CFC7}" presName="level3hierChild" presStyleCnt="0"/>
      <dgm:spPr/>
    </dgm:pt>
    <dgm:pt modelId="{017F34B7-727B-4742-82EE-474BC87958C3}" type="pres">
      <dgm:prSet presAssocID="{2E5F7BC0-C103-46EC-B5D2-713F6C549E8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DD6817A-F7C9-42A1-97E2-6EF4FA3327D6}" type="pres">
      <dgm:prSet presAssocID="{2E5F7BC0-C103-46EC-B5D2-713F6C549E8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282BC92-019B-4B62-8233-E0E65C589242}" type="pres">
      <dgm:prSet presAssocID="{8E77FF3A-D449-440B-B454-A84DC35E73B3}" presName="root2" presStyleCnt="0"/>
      <dgm:spPr/>
    </dgm:pt>
    <dgm:pt modelId="{80894D6A-A101-4CDE-AF2A-A28E12B5484A}" type="pres">
      <dgm:prSet presAssocID="{8E77FF3A-D449-440B-B454-A84DC35E73B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EE829-28B0-441B-B95B-338779C709A2}" type="pres">
      <dgm:prSet presAssocID="{8E77FF3A-D449-440B-B454-A84DC35E73B3}" presName="level3hierChild" presStyleCnt="0"/>
      <dgm:spPr/>
    </dgm:pt>
  </dgm:ptLst>
  <dgm:cxnLst>
    <dgm:cxn modelId="{0B36A9ED-7619-4963-B4D2-E919CB03781D}" srcId="{EDE0E0EE-F8F4-45EC-AF62-6D0552AC2136}" destId="{225F3CE5-2C64-4119-AB6B-B72436BFE1C1}" srcOrd="0" destOrd="0" parTransId="{A9DC49FA-F4EE-49D4-867B-08816BD596E6}" sibTransId="{C5D5C667-1D10-46BF-8E04-4740F3F9DB06}"/>
    <dgm:cxn modelId="{88206019-1B77-40E6-9925-376FEC23E8D9}" srcId="{EDE0E0EE-F8F4-45EC-AF62-6D0552AC2136}" destId="{75A50545-4D8F-4F98-8543-616D42C5CFC7}" srcOrd="1" destOrd="0" parTransId="{B491A0E1-32EA-4F4D-99C8-D0B2B31C64C6}" sibTransId="{49996989-F5D5-497F-A6C9-8B9FC4BA72F2}"/>
    <dgm:cxn modelId="{5E1DD8D3-050D-4671-BBBB-670B1FC805D0}" type="presOf" srcId="{A9DC49FA-F4EE-49D4-867B-08816BD596E6}" destId="{C369C8D6-CE15-4605-9391-7B599CF98BEA}" srcOrd="1" destOrd="0" presId="urn:microsoft.com/office/officeart/2005/8/layout/hierarchy2"/>
    <dgm:cxn modelId="{A330E308-F3E2-490A-A2D1-E9331D2B4C73}" type="presOf" srcId="{8E77FF3A-D449-440B-B454-A84DC35E73B3}" destId="{80894D6A-A101-4CDE-AF2A-A28E12B5484A}" srcOrd="0" destOrd="0" presId="urn:microsoft.com/office/officeart/2005/8/layout/hierarchy2"/>
    <dgm:cxn modelId="{70CCFF9E-4B6C-4580-B177-EBDBAD69A7D3}" type="presOf" srcId="{EDE0E0EE-F8F4-45EC-AF62-6D0552AC2136}" destId="{F549B509-1820-43E0-B3B6-6667463BEAE1}" srcOrd="0" destOrd="0" presId="urn:microsoft.com/office/officeart/2005/8/layout/hierarchy2"/>
    <dgm:cxn modelId="{33635C94-53A8-4671-BB7F-A6C77AFF2D9D}" srcId="{84D2542C-BED8-406A-9574-381C805073F7}" destId="{D3694357-32BF-4006-AA7A-D8A9FF279A6D}" srcOrd="0" destOrd="0" parTransId="{B79345C6-27F8-46F1-9B21-AAC6A0FC89F4}" sibTransId="{95559AB3-46A7-459F-96B2-BD8D95AFD3FC}"/>
    <dgm:cxn modelId="{00F823A4-FC12-4351-9898-174016D33BDC}" srcId="{D3694357-32BF-4006-AA7A-D8A9FF279A6D}" destId="{EDE0E0EE-F8F4-45EC-AF62-6D0552AC2136}" srcOrd="0" destOrd="0" parTransId="{BE74B737-88EC-4BF6-B21C-4A2A49806080}" sibTransId="{584B71B9-5740-44A2-A2F8-6CCAA1A7F8B9}"/>
    <dgm:cxn modelId="{F83D3B90-1B4F-4962-B1DF-2954D4409EF5}" type="presOf" srcId="{B491A0E1-32EA-4F4D-99C8-D0B2B31C64C6}" destId="{25514E6A-251D-451A-89C7-1FE31800DE30}" srcOrd="1" destOrd="0" presId="urn:microsoft.com/office/officeart/2005/8/layout/hierarchy2"/>
    <dgm:cxn modelId="{6E37C512-8B4F-4A84-9DB8-CF7ED6355569}" type="presOf" srcId="{D3694357-32BF-4006-AA7A-D8A9FF279A6D}" destId="{E8EB637F-795C-4CD5-8FA4-DCFF78CB48D8}" srcOrd="0" destOrd="0" presId="urn:microsoft.com/office/officeart/2005/8/layout/hierarchy2"/>
    <dgm:cxn modelId="{BBBFEB3B-9024-4212-916A-62DCA4646D4A}" type="presOf" srcId="{75A50545-4D8F-4F98-8543-616D42C5CFC7}" destId="{D7D8462E-AC61-41F3-A730-BEA7C43DAFD1}" srcOrd="0" destOrd="0" presId="urn:microsoft.com/office/officeart/2005/8/layout/hierarchy2"/>
    <dgm:cxn modelId="{EB422243-B8C2-41D4-845A-82A045FE43D1}" type="presOf" srcId="{2E5F7BC0-C103-46EC-B5D2-713F6C549E8D}" destId="{017F34B7-727B-4742-82EE-474BC87958C3}" srcOrd="0" destOrd="0" presId="urn:microsoft.com/office/officeart/2005/8/layout/hierarchy2"/>
    <dgm:cxn modelId="{7D9B38FE-3B20-4EB9-9477-75579250D4BA}" type="presOf" srcId="{84D2542C-BED8-406A-9574-381C805073F7}" destId="{2BF18EF6-34E6-49D1-85FB-9A0261C9696C}" srcOrd="0" destOrd="0" presId="urn:microsoft.com/office/officeart/2005/8/layout/hierarchy2"/>
    <dgm:cxn modelId="{E625A2FF-A4E8-4E00-983F-3D4F75020D95}" type="presOf" srcId="{A9DC49FA-F4EE-49D4-867B-08816BD596E6}" destId="{1B2F32B2-3400-45DB-8B2B-6F5381833257}" srcOrd="0" destOrd="0" presId="urn:microsoft.com/office/officeart/2005/8/layout/hierarchy2"/>
    <dgm:cxn modelId="{6E091FB1-7B9A-4B01-9993-48457E6768F1}" type="presOf" srcId="{BE74B737-88EC-4BF6-B21C-4A2A49806080}" destId="{87129ACC-F561-4701-83B8-154CB7ACFDAE}" srcOrd="0" destOrd="0" presId="urn:microsoft.com/office/officeart/2005/8/layout/hierarchy2"/>
    <dgm:cxn modelId="{C7146668-5F43-4831-AEB1-E9490A04C1D0}" type="presOf" srcId="{225F3CE5-2C64-4119-AB6B-B72436BFE1C1}" destId="{A4201067-B9F6-4B4A-8275-9EC3210D9DBA}" srcOrd="0" destOrd="0" presId="urn:microsoft.com/office/officeart/2005/8/layout/hierarchy2"/>
    <dgm:cxn modelId="{5E98265A-D114-4868-9B65-9B47B9E33685}" type="presOf" srcId="{B491A0E1-32EA-4F4D-99C8-D0B2B31C64C6}" destId="{23EFF9CF-3055-4AAF-8222-E6D9677AF5BC}" srcOrd="0" destOrd="0" presId="urn:microsoft.com/office/officeart/2005/8/layout/hierarchy2"/>
    <dgm:cxn modelId="{540DD870-A452-4861-BA7B-E455119F0444}" type="presOf" srcId="{BE74B737-88EC-4BF6-B21C-4A2A49806080}" destId="{11406253-D3D5-497F-AD67-2718652FA4F4}" srcOrd="1" destOrd="0" presId="urn:microsoft.com/office/officeart/2005/8/layout/hierarchy2"/>
    <dgm:cxn modelId="{9DD0D896-C37F-45C4-BCEE-FE04697B7573}" srcId="{D3694357-32BF-4006-AA7A-D8A9FF279A6D}" destId="{8E77FF3A-D449-440B-B454-A84DC35E73B3}" srcOrd="1" destOrd="0" parTransId="{2E5F7BC0-C103-46EC-B5D2-713F6C549E8D}" sibTransId="{DA7043D0-77B1-4039-835F-A5D5C69B9C57}"/>
    <dgm:cxn modelId="{CA519F9C-4A86-410E-AD8B-0BCE39EC30D3}" type="presOf" srcId="{2E5F7BC0-C103-46EC-B5D2-713F6C549E8D}" destId="{CDD6817A-F7C9-42A1-97E2-6EF4FA3327D6}" srcOrd="1" destOrd="0" presId="urn:microsoft.com/office/officeart/2005/8/layout/hierarchy2"/>
    <dgm:cxn modelId="{E634FA0D-2B8D-4C1F-BAFD-7BBA1F12C154}" type="presParOf" srcId="{2BF18EF6-34E6-49D1-85FB-9A0261C9696C}" destId="{729E0686-CF74-42C9-A1E7-9DB4D3162048}" srcOrd="0" destOrd="0" presId="urn:microsoft.com/office/officeart/2005/8/layout/hierarchy2"/>
    <dgm:cxn modelId="{FE2E02D1-C940-4491-B763-C00F1AB92DEE}" type="presParOf" srcId="{729E0686-CF74-42C9-A1E7-9DB4D3162048}" destId="{E8EB637F-795C-4CD5-8FA4-DCFF78CB48D8}" srcOrd="0" destOrd="0" presId="urn:microsoft.com/office/officeart/2005/8/layout/hierarchy2"/>
    <dgm:cxn modelId="{C6D736A4-4D7D-4F0F-80AB-D1127D56FE39}" type="presParOf" srcId="{729E0686-CF74-42C9-A1E7-9DB4D3162048}" destId="{8DB9CF83-4B96-4BBC-B7DF-B98EF8D537FA}" srcOrd="1" destOrd="0" presId="urn:microsoft.com/office/officeart/2005/8/layout/hierarchy2"/>
    <dgm:cxn modelId="{A8C3E681-09E2-41E5-8F1E-6B4C80E11E9D}" type="presParOf" srcId="{8DB9CF83-4B96-4BBC-B7DF-B98EF8D537FA}" destId="{87129ACC-F561-4701-83B8-154CB7ACFDAE}" srcOrd="0" destOrd="0" presId="urn:microsoft.com/office/officeart/2005/8/layout/hierarchy2"/>
    <dgm:cxn modelId="{ABBC2A56-D80B-4680-8442-9C5634064530}" type="presParOf" srcId="{87129ACC-F561-4701-83B8-154CB7ACFDAE}" destId="{11406253-D3D5-497F-AD67-2718652FA4F4}" srcOrd="0" destOrd="0" presId="urn:microsoft.com/office/officeart/2005/8/layout/hierarchy2"/>
    <dgm:cxn modelId="{2A4DA20F-54D9-4236-8301-638242C8E464}" type="presParOf" srcId="{8DB9CF83-4B96-4BBC-B7DF-B98EF8D537FA}" destId="{DEE88289-4AE1-4E86-B33F-127E0704835D}" srcOrd="1" destOrd="0" presId="urn:microsoft.com/office/officeart/2005/8/layout/hierarchy2"/>
    <dgm:cxn modelId="{88D7A245-8E65-460E-8D85-8C14D82655F1}" type="presParOf" srcId="{DEE88289-4AE1-4E86-B33F-127E0704835D}" destId="{F549B509-1820-43E0-B3B6-6667463BEAE1}" srcOrd="0" destOrd="0" presId="urn:microsoft.com/office/officeart/2005/8/layout/hierarchy2"/>
    <dgm:cxn modelId="{E6413206-46E5-45B5-9F1C-DC7F5CD8CDAE}" type="presParOf" srcId="{DEE88289-4AE1-4E86-B33F-127E0704835D}" destId="{C3651F00-CCCB-425A-A4E7-061ACD4ACC27}" srcOrd="1" destOrd="0" presId="urn:microsoft.com/office/officeart/2005/8/layout/hierarchy2"/>
    <dgm:cxn modelId="{E210EBF7-2D26-4AE8-9A47-59DE313C4576}" type="presParOf" srcId="{C3651F00-CCCB-425A-A4E7-061ACD4ACC27}" destId="{1B2F32B2-3400-45DB-8B2B-6F5381833257}" srcOrd="0" destOrd="0" presId="urn:microsoft.com/office/officeart/2005/8/layout/hierarchy2"/>
    <dgm:cxn modelId="{CADED51A-AEAB-4B3E-9C2D-074AEC5CE872}" type="presParOf" srcId="{1B2F32B2-3400-45DB-8B2B-6F5381833257}" destId="{C369C8D6-CE15-4605-9391-7B599CF98BEA}" srcOrd="0" destOrd="0" presId="urn:microsoft.com/office/officeart/2005/8/layout/hierarchy2"/>
    <dgm:cxn modelId="{9AFF2EA8-86E8-416B-8E43-D6806F059245}" type="presParOf" srcId="{C3651F00-CCCB-425A-A4E7-061ACD4ACC27}" destId="{2421C7F8-C322-4E49-8A05-81837BAC9D27}" srcOrd="1" destOrd="0" presId="urn:microsoft.com/office/officeart/2005/8/layout/hierarchy2"/>
    <dgm:cxn modelId="{AB7247FB-C1C8-4971-9BEB-9866CDABA35C}" type="presParOf" srcId="{2421C7F8-C322-4E49-8A05-81837BAC9D27}" destId="{A4201067-B9F6-4B4A-8275-9EC3210D9DBA}" srcOrd="0" destOrd="0" presId="urn:microsoft.com/office/officeart/2005/8/layout/hierarchy2"/>
    <dgm:cxn modelId="{82EF5739-BB0E-476E-A7F9-EDA6DE245B3F}" type="presParOf" srcId="{2421C7F8-C322-4E49-8A05-81837BAC9D27}" destId="{9F89AA3F-ACF7-40E9-83DD-C5CEEAFB0E5B}" srcOrd="1" destOrd="0" presId="urn:microsoft.com/office/officeart/2005/8/layout/hierarchy2"/>
    <dgm:cxn modelId="{6A58E3D2-372F-4535-BEDA-5592287F6F73}" type="presParOf" srcId="{C3651F00-CCCB-425A-A4E7-061ACD4ACC27}" destId="{23EFF9CF-3055-4AAF-8222-E6D9677AF5BC}" srcOrd="2" destOrd="0" presId="urn:microsoft.com/office/officeart/2005/8/layout/hierarchy2"/>
    <dgm:cxn modelId="{D30E4F56-C017-4958-AEBE-584BF80E3B0F}" type="presParOf" srcId="{23EFF9CF-3055-4AAF-8222-E6D9677AF5BC}" destId="{25514E6A-251D-451A-89C7-1FE31800DE30}" srcOrd="0" destOrd="0" presId="urn:microsoft.com/office/officeart/2005/8/layout/hierarchy2"/>
    <dgm:cxn modelId="{E7D6C7AC-933A-4BF2-9D7B-CAD7AE971B12}" type="presParOf" srcId="{C3651F00-CCCB-425A-A4E7-061ACD4ACC27}" destId="{85F3C780-146B-47AE-88BB-F4A788F08412}" srcOrd="3" destOrd="0" presId="urn:microsoft.com/office/officeart/2005/8/layout/hierarchy2"/>
    <dgm:cxn modelId="{43559AE5-8487-431E-B539-7EBFB5170F95}" type="presParOf" srcId="{85F3C780-146B-47AE-88BB-F4A788F08412}" destId="{D7D8462E-AC61-41F3-A730-BEA7C43DAFD1}" srcOrd="0" destOrd="0" presId="urn:microsoft.com/office/officeart/2005/8/layout/hierarchy2"/>
    <dgm:cxn modelId="{533C4C35-C7DE-4D96-BA24-E4428EF94721}" type="presParOf" srcId="{85F3C780-146B-47AE-88BB-F4A788F08412}" destId="{A74F6A2D-BDD9-4E4B-8EBA-0C70C66BBE0D}" srcOrd="1" destOrd="0" presId="urn:microsoft.com/office/officeart/2005/8/layout/hierarchy2"/>
    <dgm:cxn modelId="{8855A770-72F4-41D0-9F48-68A71DCE1826}" type="presParOf" srcId="{8DB9CF83-4B96-4BBC-B7DF-B98EF8D537FA}" destId="{017F34B7-727B-4742-82EE-474BC87958C3}" srcOrd="2" destOrd="0" presId="urn:microsoft.com/office/officeart/2005/8/layout/hierarchy2"/>
    <dgm:cxn modelId="{F37DD4EF-A806-4752-AE30-C8585A7B152F}" type="presParOf" srcId="{017F34B7-727B-4742-82EE-474BC87958C3}" destId="{CDD6817A-F7C9-42A1-97E2-6EF4FA3327D6}" srcOrd="0" destOrd="0" presId="urn:microsoft.com/office/officeart/2005/8/layout/hierarchy2"/>
    <dgm:cxn modelId="{C2265692-CD2F-4C9A-B0C1-AF6D4F971214}" type="presParOf" srcId="{8DB9CF83-4B96-4BBC-B7DF-B98EF8D537FA}" destId="{8282BC92-019B-4B62-8233-E0E65C589242}" srcOrd="3" destOrd="0" presId="urn:microsoft.com/office/officeart/2005/8/layout/hierarchy2"/>
    <dgm:cxn modelId="{11659663-DE42-4D1A-9CF1-7B5BCF10DA79}" type="presParOf" srcId="{8282BC92-019B-4B62-8233-E0E65C589242}" destId="{80894D6A-A101-4CDE-AF2A-A28E12B5484A}" srcOrd="0" destOrd="0" presId="urn:microsoft.com/office/officeart/2005/8/layout/hierarchy2"/>
    <dgm:cxn modelId="{874E42E4-56E0-458A-AABC-A4BD5D247BCD}" type="presParOf" srcId="{8282BC92-019B-4B62-8233-E0E65C589242}" destId="{29AEE829-28B0-441B-B95B-338779C709A2}" srcOrd="1" destOrd="0" presId="urn:microsoft.com/office/officeart/2005/8/layout/hierarchy2"/>
  </dgm:cxnLst>
  <dgm:bg>
    <a:solidFill>
      <a:schemeClr val="accent6">
        <a:lumMod val="40000"/>
        <a:lumOff val="60000"/>
      </a:schemeClr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2EDB-BF1B-409E-9FBC-DAE7948F5C2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0D969-0566-4A95-AEC7-FBB1D686C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CFCC-7FC7-4D28-ACA5-BE0655567411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6829-3EB3-4F63-BD37-C1B35C618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THEME PICTU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219200"/>
            <a:ext cx="7543800" cy="39982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0070C0"/>
                </a:solidFill>
              </a:rPr>
              <a:t>DAIRY FARM MANAGEMENT</a:t>
            </a:r>
            <a:endParaRPr lang="en-US" sz="3600" b="1" u="sng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2578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Mr.NEERAJ KUMAR</a:t>
            </a:r>
          </a:p>
          <a:p>
            <a:r>
              <a:rPr lang="en-US" b="1" dirty="0" smtClean="0"/>
              <a:t>Mr.VIKASH KUMAR</a:t>
            </a:r>
          </a:p>
          <a:p>
            <a:r>
              <a:rPr lang="en-US" b="1" dirty="0" smtClean="0"/>
              <a:t>Mr.BANSHI LAL</a:t>
            </a:r>
          </a:p>
          <a:p>
            <a:r>
              <a:rPr lang="en-US" b="1" dirty="0" smtClean="0"/>
              <a:t>Mr.MAHIPAL JAT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-609600" y="0"/>
          <a:ext cx="10058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-533400" y="0"/>
          <a:ext cx="9906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438400"/>
            <a:ext cx="3200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How to Enhance Milk Production?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304800"/>
          <a:ext cx="89154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3962400" cy="4953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2954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Phone Number   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676401"/>
            <a:ext cx="13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Cattle Type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0" y="17526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581400" y="17526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2133600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Breed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286000" y="22098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581400" y="2209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2590800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Age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286000" y="26670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3048000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Milk Production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286000" y="31242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" y="3505200"/>
            <a:ext cx="203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Fat Content in Milk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2286000" y="3581400"/>
            <a:ext cx="1524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0" y="4419600"/>
            <a:ext cx="1524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495800"/>
            <a:ext cx="864339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Submit</a:t>
            </a:r>
            <a:endParaRPr lang="en-US" b="1" u="sng" dirty="0"/>
          </a:p>
        </p:txBody>
      </p:sp>
      <p:sp>
        <p:nvSpPr>
          <p:cNvPr id="25" name="Rectangle 24"/>
          <p:cNvSpPr/>
          <p:nvPr/>
        </p:nvSpPr>
        <p:spPr>
          <a:xfrm>
            <a:off x="4572000" y="685800"/>
            <a:ext cx="4572000" cy="495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8800" y="762000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Company Registration</a:t>
            </a:r>
            <a:endParaRPr lang="en-US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762000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Farmer Cattle Registration</a:t>
            </a:r>
            <a:endParaRPr lang="en-US" b="1" u="sng" dirty="0"/>
          </a:p>
        </p:txBody>
      </p:sp>
      <p:sp>
        <p:nvSpPr>
          <p:cNvPr id="27" name="Rectangle 26"/>
          <p:cNvSpPr/>
          <p:nvPr/>
        </p:nvSpPr>
        <p:spPr>
          <a:xfrm>
            <a:off x="4724400" y="1371600"/>
            <a:ext cx="1752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Company 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13716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10400" y="21336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10400" y="28194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10400" y="35052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2133600"/>
            <a:ext cx="1752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 Name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24400" y="2819400"/>
            <a:ext cx="1752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Contact No.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24400" y="3505200"/>
            <a:ext cx="1752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Email 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24600" y="4419600"/>
            <a:ext cx="14478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Submit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7000" y="0"/>
            <a:ext cx="324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DAIRY APPLICATION 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971800" y="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Model</a:t>
            </a:r>
            <a:endParaRPr lang="en-US" sz="2800" b="1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0" y="381000"/>
          <a:ext cx="9144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0" y="22860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0"/>
          <a:ext cx="91440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0" y="2590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0" y="0"/>
          <a:ext cx="91440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5562600"/>
            <a:ext cx="5372053" cy="1107996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Thanks!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Picture 5" descr="LivestockAssam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208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DAIRY FARM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SATYAM</dc:creator>
  <cp:lastModifiedBy>SATYAM</cp:lastModifiedBy>
  <cp:revision>39</cp:revision>
  <dcterms:created xsi:type="dcterms:W3CDTF">2016-11-21T03:30:11Z</dcterms:created>
  <dcterms:modified xsi:type="dcterms:W3CDTF">2016-11-21T09:47:37Z</dcterms:modified>
</cp:coreProperties>
</file>