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72" r:id="rId5"/>
    <p:sldId id="273" r:id="rId6"/>
    <p:sldId id="274" r:id="rId7"/>
    <p:sldId id="275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8E129-4DCE-4C5B-99D4-FC38F0B13AEE}" type="doc">
      <dgm:prSet loTypeId="urn:microsoft.com/office/officeart/2005/8/layout/cycle6" loCatId="relationship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77CA772-EDB4-455B-8AE7-683AAF77F277}">
      <dgm:prSet phldrT="[Text]" custT="1"/>
      <dgm:spPr/>
      <dgm:t>
        <a:bodyPr/>
        <a:lstStyle/>
        <a:p>
          <a:r>
            <a:rPr lang="en-US" sz="2400" dirty="0"/>
            <a:t>Per unit Revenue</a:t>
          </a:r>
        </a:p>
        <a:p>
          <a:r>
            <a:rPr lang="en-US" sz="2000" dirty="0"/>
            <a:t> Rs.150/test</a:t>
          </a:r>
        </a:p>
      </dgm:t>
    </dgm:pt>
    <dgm:pt modelId="{72AF2E18-BDF3-4098-954E-CF947989EE03}" type="parTrans" cxnId="{61862522-F8E0-444E-9528-72E056EF2D0E}">
      <dgm:prSet/>
      <dgm:spPr/>
      <dgm:t>
        <a:bodyPr/>
        <a:lstStyle/>
        <a:p>
          <a:endParaRPr lang="en-US"/>
        </a:p>
      </dgm:t>
    </dgm:pt>
    <dgm:pt modelId="{38705ABB-DF8F-48EA-94F4-A40E8330B05E}" type="sibTrans" cxnId="{61862522-F8E0-444E-9528-72E056EF2D0E}">
      <dgm:prSet/>
      <dgm:spPr/>
      <dgm:t>
        <a:bodyPr/>
        <a:lstStyle/>
        <a:p>
          <a:endParaRPr lang="en-US"/>
        </a:p>
      </dgm:t>
    </dgm:pt>
    <dgm:pt modelId="{E2D4F0F8-3C66-4186-A019-283322C58E54}">
      <dgm:prSet phldrT="[Text]" custT="1"/>
      <dgm:spPr/>
      <dgm:t>
        <a:bodyPr/>
        <a:lstStyle/>
        <a:p>
          <a:pPr algn="ctr"/>
          <a:r>
            <a:rPr lang="en-US" sz="2400" dirty="0"/>
            <a:t>Marketing</a:t>
          </a:r>
        </a:p>
        <a:p>
          <a:pPr algn="l"/>
          <a:r>
            <a:rPr lang="en-US" sz="2000" dirty="0"/>
            <a:t>Dealing with progressive farmers and </a:t>
          </a:r>
          <a:r>
            <a:rPr lang="en-US" sz="2000" dirty="0" err="1"/>
            <a:t>Sarpanch</a:t>
          </a:r>
          <a:endParaRPr lang="en-US" sz="2000" dirty="0"/>
        </a:p>
        <a:p>
          <a:pPr algn="l"/>
          <a:r>
            <a:rPr lang="en-US" sz="2000" dirty="0"/>
            <a:t>Result demonstration</a:t>
          </a:r>
        </a:p>
        <a:p>
          <a:pPr algn="ctr"/>
          <a:r>
            <a:rPr lang="en-US" sz="1600" dirty="0"/>
            <a:t> </a:t>
          </a:r>
        </a:p>
      </dgm:t>
    </dgm:pt>
    <dgm:pt modelId="{D7F353E5-1964-44BC-AB97-4AA1932035CE}" type="parTrans" cxnId="{16982F2E-CE09-4D2F-B387-C9989E3FB444}">
      <dgm:prSet/>
      <dgm:spPr/>
      <dgm:t>
        <a:bodyPr/>
        <a:lstStyle/>
        <a:p>
          <a:endParaRPr lang="en-US"/>
        </a:p>
      </dgm:t>
    </dgm:pt>
    <dgm:pt modelId="{8E00DDC7-66E2-4643-9207-AC0FFA43700E}" type="sibTrans" cxnId="{16982F2E-CE09-4D2F-B387-C9989E3FB444}">
      <dgm:prSet/>
      <dgm:spPr/>
      <dgm:t>
        <a:bodyPr/>
        <a:lstStyle/>
        <a:p>
          <a:endParaRPr lang="en-US"/>
        </a:p>
      </dgm:t>
    </dgm:pt>
    <dgm:pt modelId="{9982812F-A27A-49E1-9562-39FFEC58EDBF}">
      <dgm:prSet phldrT="[Text]" custT="1"/>
      <dgm:spPr/>
      <dgm:t>
        <a:bodyPr/>
        <a:lstStyle/>
        <a:p>
          <a:pPr algn="ctr"/>
          <a:r>
            <a:rPr lang="en-US" sz="2400" dirty="0"/>
            <a:t>Partnership </a:t>
          </a:r>
          <a:endParaRPr lang="en-US" sz="1900" dirty="0"/>
        </a:p>
        <a:p>
          <a:pPr algn="l"/>
          <a:r>
            <a:rPr lang="en-US" sz="2000" dirty="0"/>
            <a:t>Input dealers and distributers</a:t>
          </a:r>
        </a:p>
        <a:p>
          <a:pPr algn="l"/>
          <a:r>
            <a:rPr lang="en-US" sz="2000" dirty="0"/>
            <a:t>Private and cooperative banks</a:t>
          </a:r>
        </a:p>
        <a:p>
          <a:pPr algn="l"/>
          <a:r>
            <a:rPr lang="en-US" sz="2000" dirty="0"/>
            <a:t>Insurance companies</a:t>
          </a:r>
        </a:p>
      </dgm:t>
    </dgm:pt>
    <dgm:pt modelId="{222A4C24-0C7A-42DD-91EE-1E5498CDF4C5}" type="parTrans" cxnId="{2A366C3F-BF26-4193-8801-E22FB0C63D94}">
      <dgm:prSet/>
      <dgm:spPr/>
      <dgm:t>
        <a:bodyPr/>
        <a:lstStyle/>
        <a:p>
          <a:endParaRPr lang="en-US"/>
        </a:p>
      </dgm:t>
    </dgm:pt>
    <dgm:pt modelId="{B08F4AA1-71E7-4684-8BF3-BCC7FFFB658D}" type="sibTrans" cxnId="{2A366C3F-BF26-4193-8801-E22FB0C63D94}">
      <dgm:prSet/>
      <dgm:spPr/>
      <dgm:t>
        <a:bodyPr/>
        <a:lstStyle/>
        <a:p>
          <a:endParaRPr lang="en-US"/>
        </a:p>
      </dgm:t>
    </dgm:pt>
    <dgm:pt modelId="{9FAFCA54-5E07-46C3-B7C2-BE4021F113F1}">
      <dgm:prSet phldrT="[Text]" custT="1"/>
      <dgm:spPr/>
      <dgm:t>
        <a:bodyPr/>
        <a:lstStyle/>
        <a:p>
          <a:pPr algn="ctr"/>
          <a:r>
            <a:rPr lang="en-US" sz="2400" dirty="0"/>
            <a:t>USP</a:t>
          </a:r>
        </a:p>
        <a:p>
          <a:pPr algn="l"/>
          <a:r>
            <a:rPr lang="en-US" sz="2200" dirty="0"/>
            <a:t>App linked soil test and follow up</a:t>
          </a:r>
        </a:p>
        <a:p>
          <a:pPr algn="l"/>
          <a:r>
            <a:rPr lang="en-US" sz="2200" dirty="0"/>
            <a:t>Door to door access</a:t>
          </a:r>
        </a:p>
        <a:p>
          <a:pPr algn="l"/>
          <a:r>
            <a:rPr lang="en-US" sz="2200" dirty="0"/>
            <a:t>Recommendations as per  cropping methodologies</a:t>
          </a:r>
        </a:p>
      </dgm:t>
    </dgm:pt>
    <dgm:pt modelId="{F2BF9CD8-2751-4A07-8595-71102FEDC390}" type="parTrans" cxnId="{58EEA901-6FE2-475F-A13E-72DC0F70FFB1}">
      <dgm:prSet/>
      <dgm:spPr/>
      <dgm:t>
        <a:bodyPr/>
        <a:lstStyle/>
        <a:p>
          <a:endParaRPr lang="en-US"/>
        </a:p>
      </dgm:t>
    </dgm:pt>
    <dgm:pt modelId="{A5D8129A-F10D-4C40-948A-EA2C4EF565CD}" type="sibTrans" cxnId="{58EEA901-6FE2-475F-A13E-72DC0F70FFB1}">
      <dgm:prSet/>
      <dgm:spPr/>
      <dgm:t>
        <a:bodyPr/>
        <a:lstStyle/>
        <a:p>
          <a:endParaRPr lang="en-US"/>
        </a:p>
      </dgm:t>
    </dgm:pt>
    <dgm:pt modelId="{F75A0C9D-0F3A-4DD6-BF17-A7FC80286507}" type="pres">
      <dgm:prSet presAssocID="{F838E129-4DCE-4C5B-99D4-FC38F0B13A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7EA165-8D72-44C8-924E-D5774B143172}" type="pres">
      <dgm:prSet presAssocID="{177CA772-EDB4-455B-8AE7-683AAF77F277}" presName="node" presStyleLbl="node1" presStyleIdx="0" presStyleCnt="4" custScaleX="139504" custScaleY="90934" custRadScaleRad="96330" custRadScaleInc="14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73081-BE12-4C36-BD3A-B773CE6698BB}" type="pres">
      <dgm:prSet presAssocID="{177CA772-EDB4-455B-8AE7-683AAF77F277}" presName="spNode" presStyleCnt="0"/>
      <dgm:spPr/>
    </dgm:pt>
    <dgm:pt modelId="{72FDFE22-49E0-4A7E-8A97-1B54C25C87C6}" type="pres">
      <dgm:prSet presAssocID="{38705ABB-DF8F-48EA-94F4-A40E8330B05E}" presName="sibTrans" presStyleLbl="sibTrans1D1" presStyleIdx="0" presStyleCnt="4" custScaleX="2000000" custScaleY="2000000"/>
      <dgm:spPr/>
      <dgm:t>
        <a:bodyPr/>
        <a:lstStyle/>
        <a:p>
          <a:endParaRPr lang="en-US"/>
        </a:p>
      </dgm:t>
    </dgm:pt>
    <dgm:pt modelId="{9EC0D9AF-755E-496D-B829-DE7C1D3EA6F5}" type="pres">
      <dgm:prSet presAssocID="{E2D4F0F8-3C66-4186-A019-283322C58E54}" presName="node" presStyleLbl="node1" presStyleIdx="1" presStyleCnt="4" custScaleX="162746" custScaleY="127319" custRadScaleRad="93884" custRadScaleInc="-20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F1614-9C80-4368-B4DC-D831770B8746}" type="pres">
      <dgm:prSet presAssocID="{E2D4F0F8-3C66-4186-A019-283322C58E54}" presName="spNode" presStyleCnt="0"/>
      <dgm:spPr/>
    </dgm:pt>
    <dgm:pt modelId="{96A84D84-1EB2-4A02-919E-F45A3F37B81A}" type="pres">
      <dgm:prSet presAssocID="{8E00DDC7-66E2-4643-9207-AC0FFA43700E}" presName="sibTrans" presStyleLbl="sibTrans1D1" presStyleIdx="1" presStyleCnt="4" custScaleX="2000000" custScaleY="2000000"/>
      <dgm:spPr/>
      <dgm:t>
        <a:bodyPr/>
        <a:lstStyle/>
        <a:p>
          <a:endParaRPr lang="en-US"/>
        </a:p>
      </dgm:t>
    </dgm:pt>
    <dgm:pt modelId="{C093FA04-54AD-40DE-B6E6-900594CF709E}" type="pres">
      <dgm:prSet presAssocID="{9982812F-A27A-49E1-9562-39FFEC58EDBF}" presName="node" presStyleLbl="node1" presStyleIdx="2" presStyleCnt="4" custScaleX="194345" custScaleY="107725" custRadScaleRad="100850" custRadScaleInc="-83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3A4ED-892E-4CB4-BD74-6C3B1081B9C1}" type="pres">
      <dgm:prSet presAssocID="{9982812F-A27A-49E1-9562-39FFEC58EDBF}" presName="spNode" presStyleCnt="0"/>
      <dgm:spPr/>
    </dgm:pt>
    <dgm:pt modelId="{72FBF6FF-B663-4F64-BC29-91E20242BFE6}" type="pres">
      <dgm:prSet presAssocID="{B08F4AA1-71E7-4684-8BF3-BCC7FFFB658D}" presName="sibTrans" presStyleLbl="sibTrans1D1" presStyleIdx="2" presStyleCnt="4" custScaleX="2000000" custScaleY="2000000"/>
      <dgm:spPr/>
      <dgm:t>
        <a:bodyPr/>
        <a:lstStyle/>
        <a:p>
          <a:endParaRPr lang="en-US"/>
        </a:p>
      </dgm:t>
    </dgm:pt>
    <dgm:pt modelId="{3D37BE7F-C2BE-41C5-AE7C-B5586B43545B}" type="pres">
      <dgm:prSet presAssocID="{9FAFCA54-5E07-46C3-B7C2-BE4021F113F1}" presName="node" presStyleLbl="node1" presStyleIdx="3" presStyleCnt="4" custScaleX="195441" custScaleY="173673" custRadScaleRad="84445" custRadScaleInc="-6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2B533-CEF8-481D-87F8-AF50569F1320}" type="pres">
      <dgm:prSet presAssocID="{9FAFCA54-5E07-46C3-B7C2-BE4021F113F1}" presName="spNode" presStyleCnt="0"/>
      <dgm:spPr/>
    </dgm:pt>
    <dgm:pt modelId="{68F55EE7-BF40-42A1-A72F-F91FE083564A}" type="pres">
      <dgm:prSet presAssocID="{A5D8129A-F10D-4C40-948A-EA2C4EF565CD}" presName="sibTrans" presStyleLbl="sibTrans1D1" presStyleIdx="3" presStyleCnt="4" custScaleX="2000000" custScaleY="2000000"/>
      <dgm:spPr/>
      <dgm:t>
        <a:bodyPr/>
        <a:lstStyle/>
        <a:p>
          <a:endParaRPr lang="en-US"/>
        </a:p>
      </dgm:t>
    </dgm:pt>
  </dgm:ptLst>
  <dgm:cxnLst>
    <dgm:cxn modelId="{FB99BADC-15B7-497B-8E49-8469C2E70EDC}" type="presOf" srcId="{8E00DDC7-66E2-4643-9207-AC0FFA43700E}" destId="{96A84D84-1EB2-4A02-919E-F45A3F37B81A}" srcOrd="0" destOrd="0" presId="urn:microsoft.com/office/officeart/2005/8/layout/cycle6"/>
    <dgm:cxn modelId="{025AD27C-9218-4E62-AC3D-E4B8FB0304DE}" type="presOf" srcId="{A5D8129A-F10D-4C40-948A-EA2C4EF565CD}" destId="{68F55EE7-BF40-42A1-A72F-F91FE083564A}" srcOrd="0" destOrd="0" presId="urn:microsoft.com/office/officeart/2005/8/layout/cycle6"/>
    <dgm:cxn modelId="{402CAE5C-D4BE-4BCA-B704-F46079ED5A14}" type="presOf" srcId="{B08F4AA1-71E7-4684-8BF3-BCC7FFFB658D}" destId="{72FBF6FF-B663-4F64-BC29-91E20242BFE6}" srcOrd="0" destOrd="0" presId="urn:microsoft.com/office/officeart/2005/8/layout/cycle6"/>
    <dgm:cxn modelId="{B1EFC8E1-E363-4FA3-B0DB-87B0F0F80FB7}" type="presOf" srcId="{9982812F-A27A-49E1-9562-39FFEC58EDBF}" destId="{C093FA04-54AD-40DE-B6E6-900594CF709E}" srcOrd="0" destOrd="0" presId="urn:microsoft.com/office/officeart/2005/8/layout/cycle6"/>
    <dgm:cxn modelId="{C90CCA2D-1FC6-4D12-B81F-484203276B07}" type="presOf" srcId="{E2D4F0F8-3C66-4186-A019-283322C58E54}" destId="{9EC0D9AF-755E-496D-B829-DE7C1D3EA6F5}" srcOrd="0" destOrd="0" presId="urn:microsoft.com/office/officeart/2005/8/layout/cycle6"/>
    <dgm:cxn modelId="{61862522-F8E0-444E-9528-72E056EF2D0E}" srcId="{F838E129-4DCE-4C5B-99D4-FC38F0B13AEE}" destId="{177CA772-EDB4-455B-8AE7-683AAF77F277}" srcOrd="0" destOrd="0" parTransId="{72AF2E18-BDF3-4098-954E-CF947989EE03}" sibTransId="{38705ABB-DF8F-48EA-94F4-A40E8330B05E}"/>
    <dgm:cxn modelId="{2A366C3F-BF26-4193-8801-E22FB0C63D94}" srcId="{F838E129-4DCE-4C5B-99D4-FC38F0B13AEE}" destId="{9982812F-A27A-49E1-9562-39FFEC58EDBF}" srcOrd="2" destOrd="0" parTransId="{222A4C24-0C7A-42DD-91EE-1E5498CDF4C5}" sibTransId="{B08F4AA1-71E7-4684-8BF3-BCC7FFFB658D}"/>
    <dgm:cxn modelId="{ECAB1E5A-8508-4658-B0F5-A268C900F30A}" type="presOf" srcId="{177CA772-EDB4-455B-8AE7-683AAF77F277}" destId="{7F7EA165-8D72-44C8-924E-D5774B143172}" srcOrd="0" destOrd="0" presId="urn:microsoft.com/office/officeart/2005/8/layout/cycle6"/>
    <dgm:cxn modelId="{9F6E394F-AEB6-4203-BF46-B39E7FCC7FBC}" type="presOf" srcId="{9FAFCA54-5E07-46C3-B7C2-BE4021F113F1}" destId="{3D37BE7F-C2BE-41C5-AE7C-B5586B43545B}" srcOrd="0" destOrd="0" presId="urn:microsoft.com/office/officeart/2005/8/layout/cycle6"/>
    <dgm:cxn modelId="{B562FB31-A2DD-44D5-9C6F-95DC9FCD98DE}" type="presOf" srcId="{38705ABB-DF8F-48EA-94F4-A40E8330B05E}" destId="{72FDFE22-49E0-4A7E-8A97-1B54C25C87C6}" srcOrd="0" destOrd="0" presId="urn:microsoft.com/office/officeart/2005/8/layout/cycle6"/>
    <dgm:cxn modelId="{0166AFA2-7702-4013-8C8C-8CA1905B5816}" type="presOf" srcId="{F838E129-4DCE-4C5B-99D4-FC38F0B13AEE}" destId="{F75A0C9D-0F3A-4DD6-BF17-A7FC80286507}" srcOrd="0" destOrd="0" presId="urn:microsoft.com/office/officeart/2005/8/layout/cycle6"/>
    <dgm:cxn modelId="{58EEA901-6FE2-475F-A13E-72DC0F70FFB1}" srcId="{F838E129-4DCE-4C5B-99D4-FC38F0B13AEE}" destId="{9FAFCA54-5E07-46C3-B7C2-BE4021F113F1}" srcOrd="3" destOrd="0" parTransId="{F2BF9CD8-2751-4A07-8595-71102FEDC390}" sibTransId="{A5D8129A-F10D-4C40-948A-EA2C4EF565CD}"/>
    <dgm:cxn modelId="{16982F2E-CE09-4D2F-B387-C9989E3FB444}" srcId="{F838E129-4DCE-4C5B-99D4-FC38F0B13AEE}" destId="{E2D4F0F8-3C66-4186-A019-283322C58E54}" srcOrd="1" destOrd="0" parTransId="{D7F353E5-1964-44BC-AB97-4AA1932035CE}" sibTransId="{8E00DDC7-66E2-4643-9207-AC0FFA43700E}"/>
    <dgm:cxn modelId="{6E335655-2189-4103-91D2-1D8CC62A4DF3}" type="presParOf" srcId="{F75A0C9D-0F3A-4DD6-BF17-A7FC80286507}" destId="{7F7EA165-8D72-44C8-924E-D5774B143172}" srcOrd="0" destOrd="0" presId="urn:microsoft.com/office/officeart/2005/8/layout/cycle6"/>
    <dgm:cxn modelId="{24A81281-4D08-47BD-83B6-3FBF7192439D}" type="presParOf" srcId="{F75A0C9D-0F3A-4DD6-BF17-A7FC80286507}" destId="{32A73081-BE12-4C36-BD3A-B773CE6698BB}" srcOrd="1" destOrd="0" presId="urn:microsoft.com/office/officeart/2005/8/layout/cycle6"/>
    <dgm:cxn modelId="{7DE40BB8-2C0F-4355-9294-CE3BD9719366}" type="presParOf" srcId="{F75A0C9D-0F3A-4DD6-BF17-A7FC80286507}" destId="{72FDFE22-49E0-4A7E-8A97-1B54C25C87C6}" srcOrd="2" destOrd="0" presId="urn:microsoft.com/office/officeart/2005/8/layout/cycle6"/>
    <dgm:cxn modelId="{926B8447-283E-4E9D-902D-4ABE3C0AAF5D}" type="presParOf" srcId="{F75A0C9D-0F3A-4DD6-BF17-A7FC80286507}" destId="{9EC0D9AF-755E-496D-B829-DE7C1D3EA6F5}" srcOrd="3" destOrd="0" presId="urn:microsoft.com/office/officeart/2005/8/layout/cycle6"/>
    <dgm:cxn modelId="{9A408FFB-FC6B-4EE5-90BE-73607A050412}" type="presParOf" srcId="{F75A0C9D-0F3A-4DD6-BF17-A7FC80286507}" destId="{585F1614-9C80-4368-B4DC-D831770B8746}" srcOrd="4" destOrd="0" presId="urn:microsoft.com/office/officeart/2005/8/layout/cycle6"/>
    <dgm:cxn modelId="{6D4FCB49-98DF-427A-AD5A-C83F7C782C1B}" type="presParOf" srcId="{F75A0C9D-0F3A-4DD6-BF17-A7FC80286507}" destId="{96A84D84-1EB2-4A02-919E-F45A3F37B81A}" srcOrd="5" destOrd="0" presId="urn:microsoft.com/office/officeart/2005/8/layout/cycle6"/>
    <dgm:cxn modelId="{829BB9C9-DB73-4CCA-8F25-56FA9131D36C}" type="presParOf" srcId="{F75A0C9D-0F3A-4DD6-BF17-A7FC80286507}" destId="{C093FA04-54AD-40DE-B6E6-900594CF709E}" srcOrd="6" destOrd="0" presId="urn:microsoft.com/office/officeart/2005/8/layout/cycle6"/>
    <dgm:cxn modelId="{470ED13D-E72C-4250-8DAC-7D42FB6399BD}" type="presParOf" srcId="{F75A0C9D-0F3A-4DD6-BF17-A7FC80286507}" destId="{2823A4ED-892E-4CB4-BD74-6C3B1081B9C1}" srcOrd="7" destOrd="0" presId="urn:microsoft.com/office/officeart/2005/8/layout/cycle6"/>
    <dgm:cxn modelId="{4BB22790-E144-4D55-92AE-005AC2225950}" type="presParOf" srcId="{F75A0C9D-0F3A-4DD6-BF17-A7FC80286507}" destId="{72FBF6FF-B663-4F64-BC29-91E20242BFE6}" srcOrd="8" destOrd="0" presId="urn:microsoft.com/office/officeart/2005/8/layout/cycle6"/>
    <dgm:cxn modelId="{F0BBF92D-A6B1-46DF-8CFE-7CF86FCF05DC}" type="presParOf" srcId="{F75A0C9D-0F3A-4DD6-BF17-A7FC80286507}" destId="{3D37BE7F-C2BE-41C5-AE7C-B5586B43545B}" srcOrd="9" destOrd="0" presId="urn:microsoft.com/office/officeart/2005/8/layout/cycle6"/>
    <dgm:cxn modelId="{A286313E-372B-4874-80B6-44604E62206F}" type="presParOf" srcId="{F75A0C9D-0F3A-4DD6-BF17-A7FC80286507}" destId="{3C42B533-CEF8-481D-87F8-AF50569F1320}" srcOrd="10" destOrd="0" presId="urn:microsoft.com/office/officeart/2005/8/layout/cycle6"/>
    <dgm:cxn modelId="{BEE93EBB-8C74-4C65-A5D1-07AEC2BB3B7E}" type="presParOf" srcId="{F75A0C9D-0F3A-4DD6-BF17-A7FC80286507}" destId="{68F55EE7-BF40-42A1-A72F-F91FE083564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82D41-CEB5-4A22-8494-D878AAB038C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0228C-9862-47F5-8D4D-ECD6C7824BC1}">
      <dgm:prSet phldrT="[Text]"/>
      <dgm:spPr/>
      <dgm:t>
        <a:bodyPr/>
        <a:lstStyle/>
        <a:p>
          <a:r>
            <a:rPr lang="en-US" dirty="0"/>
            <a:t>USP</a:t>
          </a:r>
        </a:p>
      </dgm:t>
    </dgm:pt>
    <dgm:pt modelId="{9857506B-932E-471D-8648-E090D28AB57E}" type="parTrans" cxnId="{85671CBE-1D24-41B9-A0E6-6E7B40DC3FDE}">
      <dgm:prSet/>
      <dgm:spPr/>
      <dgm:t>
        <a:bodyPr/>
        <a:lstStyle/>
        <a:p>
          <a:endParaRPr lang="en-US"/>
        </a:p>
      </dgm:t>
    </dgm:pt>
    <dgm:pt modelId="{566F6980-FF73-42FD-A31A-769AFECF3BD7}" type="sibTrans" cxnId="{85671CBE-1D24-41B9-A0E6-6E7B40DC3FDE}">
      <dgm:prSet/>
      <dgm:spPr/>
      <dgm:t>
        <a:bodyPr/>
        <a:lstStyle/>
        <a:p>
          <a:endParaRPr lang="en-US"/>
        </a:p>
      </dgm:t>
    </dgm:pt>
    <dgm:pt modelId="{7DBECC68-737E-4739-A93E-DAEE3599251A}">
      <dgm:prSet phldrT="[Text]"/>
      <dgm:spPr/>
      <dgm:t>
        <a:bodyPr/>
        <a:lstStyle/>
        <a:p>
          <a:pPr algn="l"/>
          <a:r>
            <a:rPr lang="en-US" dirty="0"/>
            <a:t>Less time consuming with detailed analysis</a:t>
          </a:r>
        </a:p>
      </dgm:t>
    </dgm:pt>
    <dgm:pt modelId="{7A2A5D33-E263-4432-A7F2-C38B327F6A3F}" type="parTrans" cxnId="{2BD6B3B4-264B-4ED8-B46D-37A1C128A49F}">
      <dgm:prSet/>
      <dgm:spPr/>
      <dgm:t>
        <a:bodyPr/>
        <a:lstStyle/>
        <a:p>
          <a:endParaRPr lang="en-US"/>
        </a:p>
      </dgm:t>
    </dgm:pt>
    <dgm:pt modelId="{1E87C2F1-24B1-4781-8439-928D2B37902B}" type="sibTrans" cxnId="{2BD6B3B4-264B-4ED8-B46D-37A1C128A49F}">
      <dgm:prSet/>
      <dgm:spPr/>
      <dgm:t>
        <a:bodyPr/>
        <a:lstStyle/>
        <a:p>
          <a:endParaRPr lang="en-US"/>
        </a:p>
      </dgm:t>
    </dgm:pt>
    <dgm:pt modelId="{B40B8190-7463-43F9-8BDA-E8D7E3DDF927}">
      <dgm:prSet phldrT="[Text]"/>
      <dgm:spPr/>
      <dgm:t>
        <a:bodyPr/>
        <a:lstStyle/>
        <a:p>
          <a:r>
            <a:rPr lang="en-US" dirty="0"/>
            <a:t>App linked soil test and follow up</a:t>
          </a:r>
        </a:p>
      </dgm:t>
    </dgm:pt>
    <dgm:pt modelId="{2BB1B1DC-3191-4876-AE98-DA9B29ED8A21}" type="parTrans" cxnId="{307B99AE-DB77-4FFE-8D9A-4920F5069A2C}">
      <dgm:prSet/>
      <dgm:spPr/>
      <dgm:t>
        <a:bodyPr/>
        <a:lstStyle/>
        <a:p>
          <a:endParaRPr lang="en-US"/>
        </a:p>
      </dgm:t>
    </dgm:pt>
    <dgm:pt modelId="{5E9D1AF8-5341-46B1-B079-FE8040D54273}" type="sibTrans" cxnId="{307B99AE-DB77-4FFE-8D9A-4920F5069A2C}">
      <dgm:prSet/>
      <dgm:spPr/>
      <dgm:t>
        <a:bodyPr/>
        <a:lstStyle/>
        <a:p>
          <a:endParaRPr lang="en-US"/>
        </a:p>
      </dgm:t>
    </dgm:pt>
    <dgm:pt modelId="{F60D535A-0462-4098-ACE8-1E6DFDB0D4C5}">
      <dgm:prSet phldrT="[Text]"/>
      <dgm:spPr/>
      <dgm:t>
        <a:bodyPr/>
        <a:lstStyle/>
        <a:p>
          <a:r>
            <a:rPr lang="en-US" dirty="0"/>
            <a:t>Door to Door access</a:t>
          </a:r>
        </a:p>
      </dgm:t>
    </dgm:pt>
    <dgm:pt modelId="{0DC437D4-E26B-423C-A66D-BFC6A8F0E90E}" type="parTrans" cxnId="{E0D48BE9-1AEB-43B5-923E-A3409FEFA419}">
      <dgm:prSet/>
      <dgm:spPr/>
      <dgm:t>
        <a:bodyPr/>
        <a:lstStyle/>
        <a:p>
          <a:endParaRPr lang="en-US"/>
        </a:p>
      </dgm:t>
    </dgm:pt>
    <dgm:pt modelId="{059BAACC-B06F-48EE-B94A-44F5F04D1C1C}" type="sibTrans" cxnId="{E0D48BE9-1AEB-43B5-923E-A3409FEFA419}">
      <dgm:prSet/>
      <dgm:spPr/>
      <dgm:t>
        <a:bodyPr/>
        <a:lstStyle/>
        <a:p>
          <a:endParaRPr lang="en-US"/>
        </a:p>
      </dgm:t>
    </dgm:pt>
    <dgm:pt modelId="{C92ADE86-9AEA-46F0-88F6-B4A698BA28AC}">
      <dgm:prSet phldrT="[Text]"/>
      <dgm:spPr/>
      <dgm:t>
        <a:bodyPr/>
        <a:lstStyle/>
        <a:p>
          <a:endParaRPr lang="en-US"/>
        </a:p>
      </dgm:t>
    </dgm:pt>
    <dgm:pt modelId="{1C873EB0-DE2C-4EA9-8E79-499171B20FCD}" type="parTrans" cxnId="{16587206-4124-4344-ABDA-AD8A266ACFA9}">
      <dgm:prSet/>
      <dgm:spPr/>
      <dgm:t>
        <a:bodyPr/>
        <a:lstStyle/>
        <a:p>
          <a:endParaRPr lang="en-US"/>
        </a:p>
      </dgm:t>
    </dgm:pt>
    <dgm:pt modelId="{2BB9BB11-A6C2-4DF3-BA11-C8F5727C8742}" type="sibTrans" cxnId="{16587206-4124-4344-ABDA-AD8A266ACFA9}">
      <dgm:prSet/>
      <dgm:spPr/>
      <dgm:t>
        <a:bodyPr/>
        <a:lstStyle/>
        <a:p>
          <a:endParaRPr lang="en-US"/>
        </a:p>
      </dgm:t>
    </dgm:pt>
    <dgm:pt modelId="{C1CB267E-D609-4D80-8930-813F88320E0C}">
      <dgm:prSet phldrT="[Text]"/>
      <dgm:spPr/>
      <dgm:t>
        <a:bodyPr/>
        <a:lstStyle/>
        <a:p>
          <a:endParaRPr lang="en-US"/>
        </a:p>
      </dgm:t>
    </dgm:pt>
    <dgm:pt modelId="{EDC61760-806E-4839-87B5-E269CCC1BE16}" type="parTrans" cxnId="{BB22DA83-AA29-4C15-A039-AF236B309B55}">
      <dgm:prSet/>
      <dgm:spPr/>
      <dgm:t>
        <a:bodyPr/>
        <a:lstStyle/>
        <a:p>
          <a:endParaRPr lang="en-US"/>
        </a:p>
      </dgm:t>
    </dgm:pt>
    <dgm:pt modelId="{32FC0180-D025-4354-B3AB-50AEBC5F06F2}" type="sibTrans" cxnId="{BB22DA83-AA29-4C15-A039-AF236B309B55}">
      <dgm:prSet/>
      <dgm:spPr/>
      <dgm:t>
        <a:bodyPr/>
        <a:lstStyle/>
        <a:p>
          <a:endParaRPr lang="en-US"/>
        </a:p>
      </dgm:t>
    </dgm:pt>
    <dgm:pt modelId="{6DA22A81-FC6E-49E0-A61B-5B73B4F06A83}">
      <dgm:prSet phldrT="[Text]"/>
      <dgm:spPr/>
      <dgm:t>
        <a:bodyPr/>
        <a:lstStyle/>
        <a:p>
          <a:endParaRPr lang="en-US"/>
        </a:p>
      </dgm:t>
    </dgm:pt>
    <dgm:pt modelId="{DB6516C0-CFC4-455B-AF7E-1671731C9EFD}" type="parTrans" cxnId="{7513C25D-8E7A-4CB7-B0D5-C7E8A80AE38B}">
      <dgm:prSet/>
      <dgm:spPr/>
      <dgm:t>
        <a:bodyPr/>
        <a:lstStyle/>
        <a:p>
          <a:endParaRPr lang="en-US"/>
        </a:p>
      </dgm:t>
    </dgm:pt>
    <dgm:pt modelId="{0D7B3C49-64C9-4DB8-A45D-CF849CB4119F}" type="sibTrans" cxnId="{7513C25D-8E7A-4CB7-B0D5-C7E8A80AE38B}">
      <dgm:prSet/>
      <dgm:spPr/>
      <dgm:t>
        <a:bodyPr/>
        <a:lstStyle/>
        <a:p>
          <a:endParaRPr lang="en-US"/>
        </a:p>
      </dgm:t>
    </dgm:pt>
    <dgm:pt modelId="{AABCB6DC-6FD5-4ED4-A5EB-11874783D0AA}">
      <dgm:prSet phldrT="[Text]"/>
      <dgm:spPr/>
      <dgm:t>
        <a:bodyPr/>
        <a:lstStyle/>
        <a:p>
          <a:endParaRPr lang="en-US"/>
        </a:p>
      </dgm:t>
    </dgm:pt>
    <dgm:pt modelId="{319446A5-C9AA-407D-B5B6-17999C27FE9C}" type="parTrans" cxnId="{3257DE0E-AAA5-4270-B87F-BB130AF30415}">
      <dgm:prSet/>
      <dgm:spPr/>
      <dgm:t>
        <a:bodyPr/>
        <a:lstStyle/>
        <a:p>
          <a:endParaRPr lang="en-US"/>
        </a:p>
      </dgm:t>
    </dgm:pt>
    <dgm:pt modelId="{2A0BED50-AB1B-4A63-88C7-081052AF0B57}" type="sibTrans" cxnId="{3257DE0E-AAA5-4270-B87F-BB130AF30415}">
      <dgm:prSet/>
      <dgm:spPr/>
      <dgm:t>
        <a:bodyPr/>
        <a:lstStyle/>
        <a:p>
          <a:endParaRPr lang="en-US"/>
        </a:p>
      </dgm:t>
    </dgm:pt>
    <dgm:pt modelId="{1A1BBB5F-8BEE-40A8-95EE-871E95982292}">
      <dgm:prSet phldrT="[Text]"/>
      <dgm:spPr/>
      <dgm:t>
        <a:bodyPr/>
        <a:lstStyle/>
        <a:p>
          <a:endParaRPr lang="en-US"/>
        </a:p>
      </dgm:t>
    </dgm:pt>
    <dgm:pt modelId="{EEFAC3B7-01BC-485A-9ACA-03D6C7244F8C}" type="parTrans" cxnId="{F17F3A2D-D3BF-45DA-96D4-A2D809E002D1}">
      <dgm:prSet/>
      <dgm:spPr/>
      <dgm:t>
        <a:bodyPr/>
        <a:lstStyle/>
        <a:p>
          <a:endParaRPr lang="en-US"/>
        </a:p>
      </dgm:t>
    </dgm:pt>
    <dgm:pt modelId="{D02019C8-AACF-45DA-A464-797248E5150C}" type="sibTrans" cxnId="{F17F3A2D-D3BF-45DA-96D4-A2D809E002D1}">
      <dgm:prSet/>
      <dgm:spPr/>
      <dgm:t>
        <a:bodyPr/>
        <a:lstStyle/>
        <a:p>
          <a:endParaRPr lang="en-US"/>
        </a:p>
      </dgm:t>
    </dgm:pt>
    <dgm:pt modelId="{2D6B4D15-4819-4F8D-830F-0E273AC805F3}">
      <dgm:prSet phldrT="[Text]"/>
      <dgm:spPr/>
      <dgm:t>
        <a:bodyPr/>
        <a:lstStyle/>
        <a:p>
          <a:endParaRPr lang="en-US"/>
        </a:p>
      </dgm:t>
    </dgm:pt>
    <dgm:pt modelId="{FFAA7F5B-E57D-45A2-B955-B25BEC38839F}" type="parTrans" cxnId="{73F6AC95-2B05-4218-9023-9B43642F5B36}">
      <dgm:prSet/>
      <dgm:spPr/>
      <dgm:t>
        <a:bodyPr/>
        <a:lstStyle/>
        <a:p>
          <a:endParaRPr lang="en-US"/>
        </a:p>
      </dgm:t>
    </dgm:pt>
    <dgm:pt modelId="{C79BA70A-2633-4697-8438-4D4251189AA3}" type="sibTrans" cxnId="{73F6AC95-2B05-4218-9023-9B43642F5B36}">
      <dgm:prSet/>
      <dgm:spPr/>
      <dgm:t>
        <a:bodyPr/>
        <a:lstStyle/>
        <a:p>
          <a:endParaRPr lang="en-US"/>
        </a:p>
      </dgm:t>
    </dgm:pt>
    <dgm:pt modelId="{86E7AB3D-3324-4BE9-83BA-CE0BB436C79F}">
      <dgm:prSet phldrT="[Text]"/>
      <dgm:spPr/>
      <dgm:t>
        <a:bodyPr/>
        <a:lstStyle/>
        <a:p>
          <a:endParaRPr lang="en-US"/>
        </a:p>
      </dgm:t>
    </dgm:pt>
    <dgm:pt modelId="{92F28713-DA97-4AE0-854C-C8D486D913C8}" type="parTrans" cxnId="{00727146-E8DE-41E5-9D13-F10CADAB8107}">
      <dgm:prSet/>
      <dgm:spPr/>
      <dgm:t>
        <a:bodyPr/>
        <a:lstStyle/>
        <a:p>
          <a:endParaRPr lang="en-US"/>
        </a:p>
      </dgm:t>
    </dgm:pt>
    <dgm:pt modelId="{EB8CC55F-BA52-41C8-BCE7-C1AF898E7EC6}" type="sibTrans" cxnId="{00727146-E8DE-41E5-9D13-F10CADAB8107}">
      <dgm:prSet/>
      <dgm:spPr/>
      <dgm:t>
        <a:bodyPr/>
        <a:lstStyle/>
        <a:p>
          <a:endParaRPr lang="en-US"/>
        </a:p>
      </dgm:t>
    </dgm:pt>
    <dgm:pt modelId="{1C0ED146-F6E4-4309-B6AE-04013045452D}">
      <dgm:prSet phldrT="[Text]"/>
      <dgm:spPr/>
      <dgm:t>
        <a:bodyPr/>
        <a:lstStyle/>
        <a:p>
          <a:endParaRPr lang="en-US"/>
        </a:p>
      </dgm:t>
    </dgm:pt>
    <dgm:pt modelId="{BDF6695E-956F-4814-8DFF-185943FDF367}" type="parTrans" cxnId="{09256459-92AD-4683-A7A2-44CEFE54894C}">
      <dgm:prSet/>
      <dgm:spPr/>
      <dgm:t>
        <a:bodyPr/>
        <a:lstStyle/>
        <a:p>
          <a:endParaRPr lang="en-US"/>
        </a:p>
      </dgm:t>
    </dgm:pt>
    <dgm:pt modelId="{828C4331-3C92-4C99-983A-E265A90EA5AB}" type="sibTrans" cxnId="{09256459-92AD-4683-A7A2-44CEFE54894C}">
      <dgm:prSet/>
      <dgm:spPr/>
      <dgm:t>
        <a:bodyPr/>
        <a:lstStyle/>
        <a:p>
          <a:endParaRPr lang="en-US"/>
        </a:p>
      </dgm:t>
    </dgm:pt>
    <dgm:pt modelId="{FB48DEAA-325C-45B3-A282-57779A308F64}">
      <dgm:prSet phldrT="[Text]"/>
      <dgm:spPr/>
      <dgm:t>
        <a:bodyPr/>
        <a:lstStyle/>
        <a:p>
          <a:endParaRPr lang="en-US"/>
        </a:p>
      </dgm:t>
    </dgm:pt>
    <dgm:pt modelId="{0F5F94AA-8781-422B-A893-2784EB8E4455}" type="parTrans" cxnId="{F029CCEB-810E-4EBE-ACA5-7FDC2DCBEA6E}">
      <dgm:prSet/>
      <dgm:spPr/>
      <dgm:t>
        <a:bodyPr/>
        <a:lstStyle/>
        <a:p>
          <a:endParaRPr lang="en-US"/>
        </a:p>
      </dgm:t>
    </dgm:pt>
    <dgm:pt modelId="{A9040F23-5B6C-42BA-8D4D-F2FDA1350C70}" type="sibTrans" cxnId="{F029CCEB-810E-4EBE-ACA5-7FDC2DCBEA6E}">
      <dgm:prSet/>
      <dgm:spPr/>
      <dgm:t>
        <a:bodyPr/>
        <a:lstStyle/>
        <a:p>
          <a:endParaRPr lang="en-US"/>
        </a:p>
      </dgm:t>
    </dgm:pt>
    <dgm:pt modelId="{5572B516-B20F-4D5B-B897-6AE26F042B38}">
      <dgm:prSet phldrT="[Text]"/>
      <dgm:spPr/>
      <dgm:t>
        <a:bodyPr/>
        <a:lstStyle/>
        <a:p>
          <a:endParaRPr lang="en-US"/>
        </a:p>
      </dgm:t>
    </dgm:pt>
    <dgm:pt modelId="{A07688E8-E741-45B9-9F89-865BA0117866}" type="parTrans" cxnId="{D5C934F5-DDA2-4867-BB62-26A7B6D566FF}">
      <dgm:prSet/>
      <dgm:spPr/>
      <dgm:t>
        <a:bodyPr/>
        <a:lstStyle/>
        <a:p>
          <a:endParaRPr lang="en-US"/>
        </a:p>
      </dgm:t>
    </dgm:pt>
    <dgm:pt modelId="{B587685B-1247-4CA6-BA1D-0BD0C36554A6}" type="sibTrans" cxnId="{D5C934F5-DDA2-4867-BB62-26A7B6D566FF}">
      <dgm:prSet/>
      <dgm:spPr/>
      <dgm:t>
        <a:bodyPr/>
        <a:lstStyle/>
        <a:p>
          <a:endParaRPr lang="en-US"/>
        </a:p>
      </dgm:t>
    </dgm:pt>
    <dgm:pt modelId="{21CCA84E-F555-4C44-AF12-3DCE8C08478E}">
      <dgm:prSet/>
      <dgm:spPr/>
      <dgm:t>
        <a:bodyPr/>
        <a:lstStyle/>
        <a:p>
          <a:endParaRPr lang="en-US"/>
        </a:p>
      </dgm:t>
    </dgm:pt>
    <dgm:pt modelId="{2E410830-D837-4C81-9A26-9A5F110AD378}" type="parTrans" cxnId="{337309C9-719F-479D-A67C-EDB8185C99E9}">
      <dgm:prSet/>
      <dgm:spPr/>
      <dgm:t>
        <a:bodyPr/>
        <a:lstStyle/>
        <a:p>
          <a:endParaRPr lang="en-US"/>
        </a:p>
      </dgm:t>
    </dgm:pt>
    <dgm:pt modelId="{4693FD77-DDE3-42E2-8470-BE88045F07A0}" type="sibTrans" cxnId="{337309C9-719F-479D-A67C-EDB8185C99E9}">
      <dgm:prSet/>
      <dgm:spPr/>
      <dgm:t>
        <a:bodyPr/>
        <a:lstStyle/>
        <a:p>
          <a:endParaRPr lang="en-US"/>
        </a:p>
      </dgm:t>
    </dgm:pt>
    <dgm:pt modelId="{162B7EA1-56ED-48C9-9759-7489C02F6FBF}">
      <dgm:prSet phldrT="[Text]"/>
      <dgm:spPr/>
      <dgm:t>
        <a:bodyPr/>
        <a:lstStyle/>
        <a:p>
          <a:endParaRPr lang="en-US"/>
        </a:p>
      </dgm:t>
    </dgm:pt>
    <dgm:pt modelId="{1DD19252-E48F-4BBF-825C-32D0C9F254F2}" type="parTrans" cxnId="{EAD9D36E-6B2C-40E5-9882-E3544EE81501}">
      <dgm:prSet/>
      <dgm:spPr/>
      <dgm:t>
        <a:bodyPr/>
        <a:lstStyle/>
        <a:p>
          <a:endParaRPr lang="en-US"/>
        </a:p>
      </dgm:t>
    </dgm:pt>
    <dgm:pt modelId="{793DB8AB-EB02-4A04-96F0-170A7FE64949}" type="sibTrans" cxnId="{EAD9D36E-6B2C-40E5-9882-E3544EE81501}">
      <dgm:prSet/>
      <dgm:spPr/>
      <dgm:t>
        <a:bodyPr/>
        <a:lstStyle/>
        <a:p>
          <a:endParaRPr lang="en-US"/>
        </a:p>
      </dgm:t>
    </dgm:pt>
    <dgm:pt modelId="{850D0900-C037-410C-8841-2F2C1802479F}" type="pres">
      <dgm:prSet presAssocID="{04382D41-CEB5-4A22-8494-D878AAB038C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3C8E8-65B9-4301-A866-DB9739136E4E}" type="pres">
      <dgm:prSet presAssocID="{EBB0228C-9862-47F5-8D4D-ECD6C7824BC1}" presName="centerShape" presStyleLbl="node0" presStyleIdx="0" presStyleCnt="1"/>
      <dgm:spPr/>
      <dgm:t>
        <a:bodyPr/>
        <a:lstStyle/>
        <a:p>
          <a:endParaRPr lang="en-US"/>
        </a:p>
      </dgm:t>
    </dgm:pt>
    <dgm:pt modelId="{46E68D19-624F-4725-94EF-F16E47465B32}" type="pres">
      <dgm:prSet presAssocID="{7A2A5D33-E263-4432-A7F2-C38B327F6A3F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01A58BCE-FC7C-46A8-A7B3-9012C8B047A8}" type="pres">
      <dgm:prSet presAssocID="{7DBECC68-737E-4739-A93E-DAEE3599251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2BA82-DA29-497D-83E9-FE88664147B7}" type="pres">
      <dgm:prSet presAssocID="{2BB1B1DC-3191-4876-AE98-DA9B29ED8A21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93B45752-C227-49D3-B299-1012A08DB781}" type="pres">
      <dgm:prSet presAssocID="{B40B8190-7463-43F9-8BDA-E8D7E3DDF92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262CE-A246-4BF4-A14E-15268EF26DAB}" type="pres">
      <dgm:prSet presAssocID="{0DC437D4-E26B-423C-A66D-BFC6A8F0E90E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EEE2891-72E1-480C-AFED-A96E134FD2AC}" type="pres">
      <dgm:prSet presAssocID="{F60D535A-0462-4098-ACE8-1E6DFDB0D4C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D48BE9-1AEB-43B5-923E-A3409FEFA419}" srcId="{EBB0228C-9862-47F5-8D4D-ECD6C7824BC1}" destId="{F60D535A-0462-4098-ACE8-1E6DFDB0D4C5}" srcOrd="2" destOrd="0" parTransId="{0DC437D4-E26B-423C-A66D-BFC6A8F0E90E}" sibTransId="{059BAACC-B06F-48EE-B94A-44F5F04D1C1C}"/>
    <dgm:cxn modelId="{00E2DDE8-D1E6-402B-90EA-F05EE6168A4C}" type="presOf" srcId="{7DBECC68-737E-4739-A93E-DAEE3599251A}" destId="{01A58BCE-FC7C-46A8-A7B3-9012C8B047A8}" srcOrd="0" destOrd="0" presId="urn:microsoft.com/office/officeart/2005/8/layout/radial4"/>
    <dgm:cxn modelId="{7513C25D-8E7A-4CB7-B0D5-C7E8A80AE38B}" srcId="{04382D41-CEB5-4A22-8494-D878AAB038C0}" destId="{6DA22A81-FC6E-49E0-A61B-5B73B4F06A83}" srcOrd="4" destOrd="0" parTransId="{DB6516C0-CFC4-455B-AF7E-1671731C9EFD}" sibTransId="{0D7B3C49-64C9-4DB8-A45D-CF849CB4119F}"/>
    <dgm:cxn modelId="{F029CCEB-810E-4EBE-ACA5-7FDC2DCBEA6E}" srcId="{04382D41-CEB5-4A22-8494-D878AAB038C0}" destId="{FB48DEAA-325C-45B3-A282-57779A308F64}" srcOrd="10" destOrd="0" parTransId="{0F5F94AA-8781-422B-A893-2784EB8E4455}" sibTransId="{A9040F23-5B6C-42BA-8D4D-F2FDA1350C70}"/>
    <dgm:cxn modelId="{09256459-92AD-4683-A7A2-44CEFE54894C}" srcId="{04382D41-CEB5-4A22-8494-D878AAB038C0}" destId="{1C0ED146-F6E4-4309-B6AE-04013045452D}" srcOrd="9" destOrd="0" parTransId="{BDF6695E-956F-4814-8DFF-185943FDF367}" sibTransId="{828C4331-3C92-4C99-983A-E265A90EA5AB}"/>
    <dgm:cxn modelId="{BB22DA83-AA29-4C15-A039-AF236B309B55}" srcId="{04382D41-CEB5-4A22-8494-D878AAB038C0}" destId="{C1CB267E-D609-4D80-8930-813F88320E0C}" srcOrd="3" destOrd="0" parTransId="{EDC61760-806E-4839-87B5-E269CCC1BE16}" sibTransId="{32FC0180-D025-4354-B3AB-50AEBC5F06F2}"/>
    <dgm:cxn modelId="{F17F3A2D-D3BF-45DA-96D4-A2D809E002D1}" srcId="{04382D41-CEB5-4A22-8494-D878AAB038C0}" destId="{1A1BBB5F-8BEE-40A8-95EE-871E95982292}" srcOrd="6" destOrd="0" parTransId="{EEFAC3B7-01BC-485A-9ACA-03D6C7244F8C}" sibTransId="{D02019C8-AACF-45DA-A464-797248E5150C}"/>
    <dgm:cxn modelId="{D5C934F5-DDA2-4867-BB62-26A7B6D566FF}" srcId="{04382D41-CEB5-4A22-8494-D878AAB038C0}" destId="{5572B516-B20F-4D5B-B897-6AE26F042B38}" srcOrd="11" destOrd="0" parTransId="{A07688E8-E741-45B9-9F89-865BA0117866}" sibTransId="{B587685B-1247-4CA6-BA1D-0BD0C36554A6}"/>
    <dgm:cxn modelId="{EAD9D36E-6B2C-40E5-9882-E3544EE81501}" srcId="{04382D41-CEB5-4A22-8494-D878AAB038C0}" destId="{162B7EA1-56ED-48C9-9759-7489C02F6FBF}" srcOrd="2" destOrd="0" parTransId="{1DD19252-E48F-4BBF-825C-32D0C9F254F2}" sibTransId="{793DB8AB-EB02-4A04-96F0-170A7FE64949}"/>
    <dgm:cxn modelId="{307B99AE-DB77-4FFE-8D9A-4920F5069A2C}" srcId="{EBB0228C-9862-47F5-8D4D-ECD6C7824BC1}" destId="{B40B8190-7463-43F9-8BDA-E8D7E3DDF927}" srcOrd="1" destOrd="0" parTransId="{2BB1B1DC-3191-4876-AE98-DA9B29ED8A21}" sibTransId="{5E9D1AF8-5341-46B1-B079-FE8040D54273}"/>
    <dgm:cxn modelId="{5C06DC8C-1AC4-4E60-A1B3-2729A0785D4C}" type="presOf" srcId="{F60D535A-0462-4098-ACE8-1E6DFDB0D4C5}" destId="{4EEE2891-72E1-480C-AFED-A96E134FD2AC}" srcOrd="0" destOrd="0" presId="urn:microsoft.com/office/officeart/2005/8/layout/radial4"/>
    <dgm:cxn modelId="{337309C9-719F-479D-A67C-EDB8185C99E9}" srcId="{04382D41-CEB5-4A22-8494-D878AAB038C0}" destId="{21CCA84E-F555-4C44-AF12-3DCE8C08478E}" srcOrd="12" destOrd="0" parTransId="{2E410830-D837-4C81-9A26-9A5F110AD378}" sibTransId="{4693FD77-DDE3-42E2-8470-BE88045F07A0}"/>
    <dgm:cxn modelId="{8E772F84-C1E8-4D07-9BA3-B983E30F71C1}" type="presOf" srcId="{7A2A5D33-E263-4432-A7F2-C38B327F6A3F}" destId="{46E68D19-624F-4725-94EF-F16E47465B32}" srcOrd="0" destOrd="0" presId="urn:microsoft.com/office/officeart/2005/8/layout/radial4"/>
    <dgm:cxn modelId="{A402967E-E3CA-4924-AEEA-C760FEDBE8A3}" type="presOf" srcId="{0DC437D4-E26B-423C-A66D-BFC6A8F0E90E}" destId="{E98262CE-A246-4BF4-A14E-15268EF26DAB}" srcOrd="0" destOrd="0" presId="urn:microsoft.com/office/officeart/2005/8/layout/radial4"/>
    <dgm:cxn modelId="{5C38C87C-3FDE-474B-88B8-CD8E2B21B78B}" type="presOf" srcId="{B40B8190-7463-43F9-8BDA-E8D7E3DDF927}" destId="{93B45752-C227-49D3-B299-1012A08DB781}" srcOrd="0" destOrd="0" presId="urn:microsoft.com/office/officeart/2005/8/layout/radial4"/>
    <dgm:cxn modelId="{2BD6B3B4-264B-4ED8-B46D-37A1C128A49F}" srcId="{EBB0228C-9862-47F5-8D4D-ECD6C7824BC1}" destId="{7DBECC68-737E-4739-A93E-DAEE3599251A}" srcOrd="0" destOrd="0" parTransId="{7A2A5D33-E263-4432-A7F2-C38B327F6A3F}" sibTransId="{1E87C2F1-24B1-4781-8439-928D2B37902B}"/>
    <dgm:cxn modelId="{3257DE0E-AAA5-4270-B87F-BB130AF30415}" srcId="{04382D41-CEB5-4A22-8494-D878AAB038C0}" destId="{AABCB6DC-6FD5-4ED4-A5EB-11874783D0AA}" srcOrd="5" destOrd="0" parTransId="{319446A5-C9AA-407D-B5B6-17999C27FE9C}" sibTransId="{2A0BED50-AB1B-4A63-88C7-081052AF0B57}"/>
    <dgm:cxn modelId="{34FBE1F0-D33A-458E-BA8A-CE6CC280A7F6}" type="presOf" srcId="{2BB1B1DC-3191-4876-AE98-DA9B29ED8A21}" destId="{5152BA82-DA29-497D-83E9-FE88664147B7}" srcOrd="0" destOrd="0" presId="urn:microsoft.com/office/officeart/2005/8/layout/radial4"/>
    <dgm:cxn modelId="{1D0EB135-6EF9-4C16-A101-11924E265051}" type="presOf" srcId="{04382D41-CEB5-4A22-8494-D878AAB038C0}" destId="{850D0900-C037-410C-8841-2F2C1802479F}" srcOrd="0" destOrd="0" presId="urn:microsoft.com/office/officeart/2005/8/layout/radial4"/>
    <dgm:cxn modelId="{16587206-4124-4344-ABDA-AD8A266ACFA9}" srcId="{04382D41-CEB5-4A22-8494-D878AAB038C0}" destId="{C92ADE86-9AEA-46F0-88F6-B4A698BA28AC}" srcOrd="1" destOrd="0" parTransId="{1C873EB0-DE2C-4EA9-8E79-499171B20FCD}" sibTransId="{2BB9BB11-A6C2-4DF3-BA11-C8F5727C8742}"/>
    <dgm:cxn modelId="{649C4387-CE74-4CDC-8E89-C8F87B785354}" type="presOf" srcId="{EBB0228C-9862-47F5-8D4D-ECD6C7824BC1}" destId="{7503C8E8-65B9-4301-A866-DB9739136E4E}" srcOrd="0" destOrd="0" presId="urn:microsoft.com/office/officeart/2005/8/layout/radial4"/>
    <dgm:cxn modelId="{85671CBE-1D24-41B9-A0E6-6E7B40DC3FDE}" srcId="{04382D41-CEB5-4A22-8494-D878AAB038C0}" destId="{EBB0228C-9862-47F5-8D4D-ECD6C7824BC1}" srcOrd="0" destOrd="0" parTransId="{9857506B-932E-471D-8648-E090D28AB57E}" sibTransId="{566F6980-FF73-42FD-A31A-769AFECF3BD7}"/>
    <dgm:cxn modelId="{73F6AC95-2B05-4218-9023-9B43642F5B36}" srcId="{04382D41-CEB5-4A22-8494-D878AAB038C0}" destId="{2D6B4D15-4819-4F8D-830F-0E273AC805F3}" srcOrd="7" destOrd="0" parTransId="{FFAA7F5B-E57D-45A2-B955-B25BEC38839F}" sibTransId="{C79BA70A-2633-4697-8438-4D4251189AA3}"/>
    <dgm:cxn modelId="{00727146-E8DE-41E5-9D13-F10CADAB8107}" srcId="{04382D41-CEB5-4A22-8494-D878AAB038C0}" destId="{86E7AB3D-3324-4BE9-83BA-CE0BB436C79F}" srcOrd="8" destOrd="0" parTransId="{92F28713-DA97-4AE0-854C-C8D486D913C8}" sibTransId="{EB8CC55F-BA52-41C8-BCE7-C1AF898E7EC6}"/>
    <dgm:cxn modelId="{850DA06F-466B-4957-BA07-B73502DE0342}" type="presParOf" srcId="{850D0900-C037-410C-8841-2F2C1802479F}" destId="{7503C8E8-65B9-4301-A866-DB9739136E4E}" srcOrd="0" destOrd="0" presId="urn:microsoft.com/office/officeart/2005/8/layout/radial4"/>
    <dgm:cxn modelId="{A4386E4B-BEE6-4F2E-A8A1-FA655DB8A4F3}" type="presParOf" srcId="{850D0900-C037-410C-8841-2F2C1802479F}" destId="{46E68D19-624F-4725-94EF-F16E47465B32}" srcOrd="1" destOrd="0" presId="urn:microsoft.com/office/officeart/2005/8/layout/radial4"/>
    <dgm:cxn modelId="{9A22EB66-1249-4AF7-ACBB-A5B5C9F9A882}" type="presParOf" srcId="{850D0900-C037-410C-8841-2F2C1802479F}" destId="{01A58BCE-FC7C-46A8-A7B3-9012C8B047A8}" srcOrd="2" destOrd="0" presId="urn:microsoft.com/office/officeart/2005/8/layout/radial4"/>
    <dgm:cxn modelId="{706CD5D1-9A47-47C4-AA53-13340A207187}" type="presParOf" srcId="{850D0900-C037-410C-8841-2F2C1802479F}" destId="{5152BA82-DA29-497D-83E9-FE88664147B7}" srcOrd="3" destOrd="0" presId="urn:microsoft.com/office/officeart/2005/8/layout/radial4"/>
    <dgm:cxn modelId="{327E19F1-05DD-40A5-8A98-7A7036B7C84D}" type="presParOf" srcId="{850D0900-C037-410C-8841-2F2C1802479F}" destId="{93B45752-C227-49D3-B299-1012A08DB781}" srcOrd="4" destOrd="0" presId="urn:microsoft.com/office/officeart/2005/8/layout/radial4"/>
    <dgm:cxn modelId="{94146E0D-44F0-43FA-8C2A-11F3C41085CD}" type="presParOf" srcId="{850D0900-C037-410C-8841-2F2C1802479F}" destId="{E98262CE-A246-4BF4-A14E-15268EF26DAB}" srcOrd="5" destOrd="0" presId="urn:microsoft.com/office/officeart/2005/8/layout/radial4"/>
    <dgm:cxn modelId="{A825904B-989A-464E-B130-3FD75BB2BF6B}" type="presParOf" srcId="{850D0900-C037-410C-8841-2F2C1802479F}" destId="{4EEE2891-72E1-480C-AFED-A96E134FD2A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B9FA3F-CAE2-4F5A-9B95-F86C0EBF2157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78F71E-BC71-4149-BA18-AA0620890C04}">
      <dgm:prSet phldrT="[Text]" custT="1"/>
      <dgm:spPr/>
      <dgm:t>
        <a:bodyPr/>
        <a:lstStyle/>
        <a:p>
          <a:r>
            <a:rPr lang="en-GB" sz="2800" b="1" dirty="0"/>
            <a:t>How to reach the customers?</a:t>
          </a:r>
          <a:endParaRPr lang="en-US" sz="2800" b="1" dirty="0"/>
        </a:p>
      </dgm:t>
    </dgm:pt>
    <dgm:pt modelId="{F6D6F53A-E25D-4CD2-B307-A84CC3B85489}" type="parTrans" cxnId="{B6D7B770-1349-43C3-A19A-9E9AEEE1F1B6}">
      <dgm:prSet/>
      <dgm:spPr/>
      <dgm:t>
        <a:bodyPr/>
        <a:lstStyle/>
        <a:p>
          <a:endParaRPr lang="en-US"/>
        </a:p>
      </dgm:t>
    </dgm:pt>
    <dgm:pt modelId="{0BA7A4FA-A048-4EEB-8F3B-1CC695892475}" type="sibTrans" cxnId="{B6D7B770-1349-43C3-A19A-9E9AEEE1F1B6}">
      <dgm:prSet/>
      <dgm:spPr/>
      <dgm:t>
        <a:bodyPr/>
        <a:lstStyle/>
        <a:p>
          <a:endParaRPr lang="en-US"/>
        </a:p>
      </dgm:t>
    </dgm:pt>
    <dgm:pt modelId="{95741EC5-0AB1-4FD0-9B71-6361C0283496}">
      <dgm:prSet phldrT="[Text]" custT="1"/>
      <dgm:spPr/>
      <dgm:t>
        <a:bodyPr/>
        <a:lstStyle/>
        <a:p>
          <a:r>
            <a:rPr lang="en-GB" sz="2200" dirty="0"/>
            <a:t>Creating confidence among village leaders </a:t>
          </a:r>
          <a:endParaRPr lang="en-US" sz="2200" dirty="0"/>
        </a:p>
      </dgm:t>
    </dgm:pt>
    <dgm:pt modelId="{E3B5CC62-6C8A-4255-A712-39D2FEE52B20}" type="parTrans" cxnId="{A28064AE-C78D-422E-8F57-EEF603AA97AD}">
      <dgm:prSet/>
      <dgm:spPr/>
      <dgm:t>
        <a:bodyPr/>
        <a:lstStyle/>
        <a:p>
          <a:endParaRPr lang="en-US"/>
        </a:p>
      </dgm:t>
    </dgm:pt>
    <dgm:pt modelId="{C03CF491-AB1A-4663-A9C8-4DA587923808}" type="sibTrans" cxnId="{A28064AE-C78D-422E-8F57-EEF603AA97AD}">
      <dgm:prSet/>
      <dgm:spPr/>
      <dgm:t>
        <a:bodyPr/>
        <a:lstStyle/>
        <a:p>
          <a:endParaRPr lang="en-US"/>
        </a:p>
      </dgm:t>
    </dgm:pt>
    <dgm:pt modelId="{1669DED1-CAA8-4A28-976D-BF63E3B0903D}">
      <dgm:prSet phldrT="[Text]" custT="1"/>
      <dgm:spPr/>
      <dgm:t>
        <a:bodyPr/>
        <a:lstStyle/>
        <a:p>
          <a:r>
            <a:rPr lang="en-US" sz="2200" dirty="0"/>
            <a:t>Wallet point earning provision for the customers</a:t>
          </a:r>
        </a:p>
      </dgm:t>
    </dgm:pt>
    <dgm:pt modelId="{B3F3654C-9239-4B45-816A-791A4F536C38}" type="parTrans" cxnId="{6201D94D-43E1-4807-839F-8442962F3371}">
      <dgm:prSet/>
      <dgm:spPr/>
      <dgm:t>
        <a:bodyPr/>
        <a:lstStyle/>
        <a:p>
          <a:endParaRPr lang="en-US"/>
        </a:p>
      </dgm:t>
    </dgm:pt>
    <dgm:pt modelId="{FB4A734D-6680-4090-A957-C2B3A8A4A2D7}" type="sibTrans" cxnId="{6201D94D-43E1-4807-839F-8442962F3371}">
      <dgm:prSet/>
      <dgm:spPr/>
      <dgm:t>
        <a:bodyPr/>
        <a:lstStyle/>
        <a:p>
          <a:endParaRPr lang="en-US"/>
        </a:p>
      </dgm:t>
    </dgm:pt>
    <dgm:pt modelId="{549E9969-89DB-4691-86C2-A6013AB34AED}">
      <dgm:prSet phldrT="[Text]" custT="1"/>
      <dgm:spPr/>
      <dgm:t>
        <a:bodyPr/>
        <a:lstStyle/>
        <a:p>
          <a:r>
            <a:rPr lang="en-US" sz="2200" dirty="0" err="1"/>
            <a:t>Agri</a:t>
          </a:r>
          <a:r>
            <a:rPr lang="en-US" sz="2200" dirty="0"/>
            <a:t> Fairs, retail shops, </a:t>
          </a:r>
        </a:p>
      </dgm:t>
    </dgm:pt>
    <dgm:pt modelId="{83BFC1AC-34DA-455A-B4E2-E9DB3FB76F63}" type="parTrans" cxnId="{AE91498D-A070-49F8-920B-168EFC52C6C7}">
      <dgm:prSet/>
      <dgm:spPr/>
      <dgm:t>
        <a:bodyPr/>
        <a:lstStyle/>
        <a:p>
          <a:endParaRPr lang="en-US"/>
        </a:p>
      </dgm:t>
    </dgm:pt>
    <dgm:pt modelId="{1FCD9A7B-0A24-4650-B08D-ED7B65B0C9CD}" type="sibTrans" cxnId="{AE91498D-A070-49F8-920B-168EFC52C6C7}">
      <dgm:prSet/>
      <dgm:spPr/>
      <dgm:t>
        <a:bodyPr/>
        <a:lstStyle/>
        <a:p>
          <a:endParaRPr lang="en-US"/>
        </a:p>
      </dgm:t>
    </dgm:pt>
    <dgm:pt modelId="{C932537F-3573-49F4-85B9-373A5B98E82A}">
      <dgm:prSet phldrT="[Text]" custT="1"/>
      <dgm:spPr/>
      <dgm:t>
        <a:bodyPr/>
        <a:lstStyle/>
        <a:p>
          <a:r>
            <a:rPr lang="en-US" sz="2200" dirty="0"/>
            <a:t>Provision of incentives on first come customers</a:t>
          </a:r>
        </a:p>
      </dgm:t>
    </dgm:pt>
    <dgm:pt modelId="{672E096F-CBB1-48E9-A322-55D74EBDB11C}" type="parTrans" cxnId="{D060AB30-C6DE-41B8-A296-FF56CB86A1FA}">
      <dgm:prSet/>
      <dgm:spPr/>
      <dgm:t>
        <a:bodyPr/>
        <a:lstStyle/>
        <a:p>
          <a:endParaRPr lang="en-US"/>
        </a:p>
      </dgm:t>
    </dgm:pt>
    <dgm:pt modelId="{40AB34F8-568E-4773-8433-3E3CD5D460C6}" type="sibTrans" cxnId="{D060AB30-C6DE-41B8-A296-FF56CB86A1FA}">
      <dgm:prSet/>
      <dgm:spPr/>
      <dgm:t>
        <a:bodyPr/>
        <a:lstStyle/>
        <a:p>
          <a:endParaRPr lang="en-US"/>
        </a:p>
      </dgm:t>
    </dgm:pt>
    <dgm:pt modelId="{30BC61FC-8A67-43F3-9CF5-1599246D11BC}" type="pres">
      <dgm:prSet presAssocID="{96B9FA3F-CAE2-4F5A-9B95-F86C0EBF215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99603-8F31-4C24-87E4-1A40605132AD}" type="pres">
      <dgm:prSet presAssocID="{96B9FA3F-CAE2-4F5A-9B95-F86C0EBF2157}" presName="radial" presStyleCnt="0">
        <dgm:presLayoutVars>
          <dgm:animLvl val="ctr"/>
        </dgm:presLayoutVars>
      </dgm:prSet>
      <dgm:spPr/>
    </dgm:pt>
    <dgm:pt modelId="{9E4EF9A1-0DB2-4B73-8EC7-69B0596AB029}" type="pres">
      <dgm:prSet presAssocID="{5D78F71E-BC71-4149-BA18-AA0620890C04}" presName="centerShape" presStyleLbl="vennNode1" presStyleIdx="0" presStyleCnt="5" custScaleX="97149" custScaleY="47151" custLinFactNeighborX="2660" custLinFactNeighborY="2052"/>
      <dgm:spPr/>
      <dgm:t>
        <a:bodyPr/>
        <a:lstStyle/>
        <a:p>
          <a:endParaRPr lang="en-US"/>
        </a:p>
      </dgm:t>
    </dgm:pt>
    <dgm:pt modelId="{75D0D732-830D-43E2-8045-A50DABB1D520}" type="pres">
      <dgm:prSet presAssocID="{95741EC5-0AB1-4FD0-9B71-6361C0283496}" presName="node" presStyleLbl="vennNode1" presStyleIdx="1" presStyleCnt="5" custScaleX="212521" custRadScaleRad="87329" custRadScaleInc="-7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E7718-F287-46E2-9AA9-277BCB583E8D}" type="pres">
      <dgm:prSet presAssocID="{1669DED1-CAA8-4A28-976D-BF63E3B0903D}" presName="node" presStyleLbl="vennNode1" presStyleIdx="2" presStyleCnt="5" custScaleX="148738" custScaleY="109354" custRadScaleRad="193233" custRadScaleInc="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AA2EF-886F-45E2-9389-67E069EE98A1}" type="pres">
      <dgm:prSet presAssocID="{549E9969-89DB-4691-86C2-A6013AB34AED}" presName="node" presStyleLbl="vennNode1" presStyleIdx="3" presStyleCnt="5" custScaleX="196918" custRadScaleRad="86585" custRadScaleInc="-21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94843-5DAB-4439-9500-66FED3296135}" type="pres">
      <dgm:prSet presAssocID="{C932537F-3573-49F4-85B9-373A5B98E82A}" presName="node" presStyleLbl="vennNode1" presStyleIdx="4" presStyleCnt="5" custScaleX="161252" custScaleY="108068" custRadScaleRad="137786" custRadScaleInc="-1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1498D-A070-49F8-920B-168EFC52C6C7}" srcId="{5D78F71E-BC71-4149-BA18-AA0620890C04}" destId="{549E9969-89DB-4691-86C2-A6013AB34AED}" srcOrd="2" destOrd="0" parTransId="{83BFC1AC-34DA-455A-B4E2-E9DB3FB76F63}" sibTransId="{1FCD9A7B-0A24-4650-B08D-ED7B65B0C9CD}"/>
    <dgm:cxn modelId="{8DB16846-C6E5-4454-9BA1-DD19122C2548}" type="presOf" srcId="{5D78F71E-BC71-4149-BA18-AA0620890C04}" destId="{9E4EF9A1-0DB2-4B73-8EC7-69B0596AB029}" srcOrd="0" destOrd="0" presId="urn:microsoft.com/office/officeart/2005/8/layout/radial3"/>
    <dgm:cxn modelId="{A28064AE-C78D-422E-8F57-EEF603AA97AD}" srcId="{5D78F71E-BC71-4149-BA18-AA0620890C04}" destId="{95741EC5-0AB1-4FD0-9B71-6361C0283496}" srcOrd="0" destOrd="0" parTransId="{E3B5CC62-6C8A-4255-A712-39D2FEE52B20}" sibTransId="{C03CF491-AB1A-4663-A9C8-4DA587923808}"/>
    <dgm:cxn modelId="{B6D7B770-1349-43C3-A19A-9E9AEEE1F1B6}" srcId="{96B9FA3F-CAE2-4F5A-9B95-F86C0EBF2157}" destId="{5D78F71E-BC71-4149-BA18-AA0620890C04}" srcOrd="0" destOrd="0" parTransId="{F6D6F53A-E25D-4CD2-B307-A84CC3B85489}" sibTransId="{0BA7A4FA-A048-4EEB-8F3B-1CC695892475}"/>
    <dgm:cxn modelId="{A3B9CACF-A701-4673-9F18-62A3A437511F}" type="presOf" srcId="{C932537F-3573-49F4-85B9-373A5B98E82A}" destId="{3B894843-5DAB-4439-9500-66FED3296135}" srcOrd="0" destOrd="0" presId="urn:microsoft.com/office/officeart/2005/8/layout/radial3"/>
    <dgm:cxn modelId="{D060AB30-C6DE-41B8-A296-FF56CB86A1FA}" srcId="{5D78F71E-BC71-4149-BA18-AA0620890C04}" destId="{C932537F-3573-49F4-85B9-373A5B98E82A}" srcOrd="3" destOrd="0" parTransId="{672E096F-CBB1-48E9-A322-55D74EBDB11C}" sibTransId="{40AB34F8-568E-4773-8433-3E3CD5D460C6}"/>
    <dgm:cxn modelId="{6201D94D-43E1-4807-839F-8442962F3371}" srcId="{5D78F71E-BC71-4149-BA18-AA0620890C04}" destId="{1669DED1-CAA8-4A28-976D-BF63E3B0903D}" srcOrd="1" destOrd="0" parTransId="{B3F3654C-9239-4B45-816A-791A4F536C38}" sibTransId="{FB4A734D-6680-4090-A957-C2B3A8A4A2D7}"/>
    <dgm:cxn modelId="{1A4C319D-16EC-455D-A9C8-DFBB460BBC4E}" type="presOf" srcId="{549E9969-89DB-4691-86C2-A6013AB34AED}" destId="{84EAA2EF-886F-45E2-9389-67E069EE98A1}" srcOrd="0" destOrd="0" presId="urn:microsoft.com/office/officeart/2005/8/layout/radial3"/>
    <dgm:cxn modelId="{E6626F42-8BB8-4CC4-BA2F-768AC7061259}" type="presOf" srcId="{1669DED1-CAA8-4A28-976D-BF63E3B0903D}" destId="{146E7718-F287-46E2-9AA9-277BCB583E8D}" srcOrd="0" destOrd="0" presId="urn:microsoft.com/office/officeart/2005/8/layout/radial3"/>
    <dgm:cxn modelId="{D477AB06-B96B-4979-9AA2-00D80DF94418}" type="presOf" srcId="{95741EC5-0AB1-4FD0-9B71-6361C0283496}" destId="{75D0D732-830D-43E2-8045-A50DABB1D520}" srcOrd="0" destOrd="0" presId="urn:microsoft.com/office/officeart/2005/8/layout/radial3"/>
    <dgm:cxn modelId="{14E5B143-7B34-46D4-8827-3E027F4ADA9C}" type="presOf" srcId="{96B9FA3F-CAE2-4F5A-9B95-F86C0EBF2157}" destId="{30BC61FC-8A67-43F3-9CF5-1599246D11BC}" srcOrd="0" destOrd="0" presId="urn:microsoft.com/office/officeart/2005/8/layout/radial3"/>
    <dgm:cxn modelId="{6C89C8F2-2F0A-4084-A2B3-25FF5B405301}" type="presParOf" srcId="{30BC61FC-8A67-43F3-9CF5-1599246D11BC}" destId="{B1699603-8F31-4C24-87E4-1A40605132AD}" srcOrd="0" destOrd="0" presId="urn:microsoft.com/office/officeart/2005/8/layout/radial3"/>
    <dgm:cxn modelId="{66B82189-E165-4860-BDDC-12719971C00A}" type="presParOf" srcId="{B1699603-8F31-4C24-87E4-1A40605132AD}" destId="{9E4EF9A1-0DB2-4B73-8EC7-69B0596AB029}" srcOrd="0" destOrd="0" presId="urn:microsoft.com/office/officeart/2005/8/layout/radial3"/>
    <dgm:cxn modelId="{4EF5E89F-FA46-4153-9392-506F5E9C224E}" type="presParOf" srcId="{B1699603-8F31-4C24-87E4-1A40605132AD}" destId="{75D0D732-830D-43E2-8045-A50DABB1D520}" srcOrd="1" destOrd="0" presId="urn:microsoft.com/office/officeart/2005/8/layout/radial3"/>
    <dgm:cxn modelId="{7F8DBF5A-BD37-4261-8B44-33E0EDE5158A}" type="presParOf" srcId="{B1699603-8F31-4C24-87E4-1A40605132AD}" destId="{146E7718-F287-46E2-9AA9-277BCB583E8D}" srcOrd="2" destOrd="0" presId="urn:microsoft.com/office/officeart/2005/8/layout/radial3"/>
    <dgm:cxn modelId="{6F7C6D8A-9A58-4593-91BA-A18AA9A22F3D}" type="presParOf" srcId="{B1699603-8F31-4C24-87E4-1A40605132AD}" destId="{84EAA2EF-886F-45E2-9389-67E069EE98A1}" srcOrd="3" destOrd="0" presId="urn:microsoft.com/office/officeart/2005/8/layout/radial3"/>
    <dgm:cxn modelId="{6D932485-9488-4E88-AB89-7DA41EB73840}" type="presParOf" srcId="{B1699603-8F31-4C24-87E4-1A40605132AD}" destId="{3B894843-5DAB-4439-9500-66FED329613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215AE-B9BD-4EEF-BA21-177B29B8FBC4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EB2CA045-FCE3-4D64-A3DE-98D56DB83229}">
      <dgm:prSet phldrT="[Text]"/>
      <dgm:spPr/>
      <dgm:t>
        <a:bodyPr/>
        <a:lstStyle/>
        <a:p>
          <a:r>
            <a:rPr lang="en-GB" dirty="0"/>
            <a:t>Soil test fee from farmers</a:t>
          </a:r>
          <a:endParaRPr lang="en-US" dirty="0"/>
        </a:p>
      </dgm:t>
    </dgm:pt>
    <dgm:pt modelId="{3CAAAFE2-199B-450F-98BA-A301C9ACD7A2}" type="parTrans" cxnId="{94432BC6-8E47-46AA-A678-B7FA3FDD73F7}">
      <dgm:prSet/>
      <dgm:spPr/>
      <dgm:t>
        <a:bodyPr/>
        <a:lstStyle/>
        <a:p>
          <a:endParaRPr lang="en-US"/>
        </a:p>
      </dgm:t>
    </dgm:pt>
    <dgm:pt modelId="{0B669EDD-9B9C-454F-A3A8-3BE8596BA6A4}" type="sibTrans" cxnId="{94432BC6-8E47-46AA-A678-B7FA3FDD73F7}">
      <dgm:prSet/>
      <dgm:spPr/>
      <dgm:t>
        <a:bodyPr/>
        <a:lstStyle/>
        <a:p>
          <a:endParaRPr lang="en-US"/>
        </a:p>
      </dgm:t>
    </dgm:pt>
    <dgm:pt modelId="{A46F8820-8503-4EFB-A460-C1F8A051DF49}">
      <dgm:prSet phldrT="[Text]"/>
      <dgm:spPr/>
      <dgm:t>
        <a:bodyPr/>
        <a:lstStyle/>
        <a:p>
          <a:r>
            <a:rPr lang="en-GB" dirty="0"/>
            <a:t>Advertisements on app</a:t>
          </a:r>
          <a:endParaRPr lang="en-US" dirty="0"/>
        </a:p>
      </dgm:t>
    </dgm:pt>
    <dgm:pt modelId="{5F655F19-8694-4ADD-8B5E-83386D90967F}" type="parTrans" cxnId="{20D4B0E3-5819-4872-8600-4DFCBA4DB419}">
      <dgm:prSet/>
      <dgm:spPr/>
      <dgm:t>
        <a:bodyPr/>
        <a:lstStyle/>
        <a:p>
          <a:endParaRPr lang="en-US"/>
        </a:p>
      </dgm:t>
    </dgm:pt>
    <dgm:pt modelId="{2F58B788-9719-4A95-8FF2-79766499884A}" type="sibTrans" cxnId="{20D4B0E3-5819-4872-8600-4DFCBA4DB419}">
      <dgm:prSet/>
      <dgm:spPr/>
      <dgm:t>
        <a:bodyPr/>
        <a:lstStyle/>
        <a:p>
          <a:endParaRPr lang="en-US"/>
        </a:p>
      </dgm:t>
    </dgm:pt>
    <dgm:pt modelId="{115CFBE5-7363-412A-B07E-D26040B1C765}">
      <dgm:prSet phldrT="[Text]"/>
      <dgm:spPr/>
      <dgm:t>
        <a:bodyPr/>
        <a:lstStyle/>
        <a:p>
          <a:r>
            <a:rPr lang="en-GB" dirty="0"/>
            <a:t>Commission from </a:t>
          </a:r>
          <a:r>
            <a:rPr lang="en-GB" dirty="0" smtClean="0"/>
            <a:t>dealers and retailers</a:t>
          </a:r>
          <a:endParaRPr lang="en-US" dirty="0"/>
        </a:p>
      </dgm:t>
    </dgm:pt>
    <dgm:pt modelId="{9863E21B-72BB-4898-A20E-F58F9A3E3F7E}" type="parTrans" cxnId="{BE014154-49DE-4C97-8987-16D7C96A6B3A}">
      <dgm:prSet/>
      <dgm:spPr/>
      <dgm:t>
        <a:bodyPr/>
        <a:lstStyle/>
        <a:p>
          <a:endParaRPr lang="en-US"/>
        </a:p>
      </dgm:t>
    </dgm:pt>
    <dgm:pt modelId="{62D3C123-C774-4763-A854-3F0F4A451920}" type="sibTrans" cxnId="{BE014154-49DE-4C97-8987-16D7C96A6B3A}">
      <dgm:prSet/>
      <dgm:spPr/>
      <dgm:t>
        <a:bodyPr/>
        <a:lstStyle/>
        <a:p>
          <a:endParaRPr lang="en-US"/>
        </a:p>
      </dgm:t>
    </dgm:pt>
    <dgm:pt modelId="{3F211EC2-0BD7-48FD-B032-E330FDA61BBB}" type="pres">
      <dgm:prSet presAssocID="{D7F215AE-B9BD-4EEF-BA21-177B29B8FB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6828E9E-C87A-4B84-AEAF-7FE56157A2DE}" type="pres">
      <dgm:prSet presAssocID="{D7F215AE-B9BD-4EEF-BA21-177B29B8FBC4}" presName="Name1" presStyleCnt="0"/>
      <dgm:spPr/>
    </dgm:pt>
    <dgm:pt modelId="{4A44E4EA-EDD5-49F5-8455-B75D17FA6CD5}" type="pres">
      <dgm:prSet presAssocID="{D7F215AE-B9BD-4EEF-BA21-177B29B8FBC4}" presName="cycle" presStyleCnt="0"/>
      <dgm:spPr/>
    </dgm:pt>
    <dgm:pt modelId="{5A6B05AB-9A3A-4E56-8292-99D43FDB3AF1}" type="pres">
      <dgm:prSet presAssocID="{D7F215AE-B9BD-4EEF-BA21-177B29B8FBC4}" presName="srcNode" presStyleLbl="node1" presStyleIdx="0" presStyleCnt="3"/>
      <dgm:spPr/>
    </dgm:pt>
    <dgm:pt modelId="{700A5880-4FBD-4E39-A677-61563FF9183C}" type="pres">
      <dgm:prSet presAssocID="{D7F215AE-B9BD-4EEF-BA21-177B29B8FBC4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37FEC-1D05-44AC-BE3B-CF5A8681DA4F}" type="pres">
      <dgm:prSet presAssocID="{D7F215AE-B9BD-4EEF-BA21-177B29B8FBC4}" presName="extraNode" presStyleLbl="node1" presStyleIdx="0" presStyleCnt="3"/>
      <dgm:spPr/>
    </dgm:pt>
    <dgm:pt modelId="{BECBFFEA-81DD-4678-B9FD-431BEE3CB5C1}" type="pres">
      <dgm:prSet presAssocID="{D7F215AE-B9BD-4EEF-BA21-177B29B8FBC4}" presName="dstNode" presStyleLbl="node1" presStyleIdx="0" presStyleCnt="3"/>
      <dgm:spPr/>
    </dgm:pt>
    <dgm:pt modelId="{E0AF69AC-B81C-4BB4-A399-96B12CAF6DB3}" type="pres">
      <dgm:prSet presAssocID="{EB2CA045-FCE3-4D64-A3DE-98D56DB8322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C8BB1-B649-44F0-8390-451E85B436C4}" type="pres">
      <dgm:prSet presAssocID="{EB2CA045-FCE3-4D64-A3DE-98D56DB83229}" presName="accent_1" presStyleCnt="0"/>
      <dgm:spPr/>
    </dgm:pt>
    <dgm:pt modelId="{3C70D6AF-DD89-4713-88EA-55A0C867CE99}" type="pres">
      <dgm:prSet presAssocID="{EB2CA045-FCE3-4D64-A3DE-98D56DB83229}" presName="accentRepeatNode" presStyleLbl="solidFgAcc1" presStyleIdx="0" presStyleCnt="3"/>
      <dgm:spPr/>
    </dgm:pt>
    <dgm:pt modelId="{AFCD291B-19CA-4CF8-B5A8-F223943B95B1}" type="pres">
      <dgm:prSet presAssocID="{A46F8820-8503-4EFB-A460-C1F8A051DF4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A6859-9037-41E2-BAC6-E54ECD02D5A8}" type="pres">
      <dgm:prSet presAssocID="{A46F8820-8503-4EFB-A460-C1F8A051DF49}" presName="accent_2" presStyleCnt="0"/>
      <dgm:spPr/>
    </dgm:pt>
    <dgm:pt modelId="{491FA703-19A8-41C9-B950-E171920A4615}" type="pres">
      <dgm:prSet presAssocID="{A46F8820-8503-4EFB-A460-C1F8A051DF49}" presName="accentRepeatNode" presStyleLbl="solidFgAcc1" presStyleIdx="1" presStyleCnt="3"/>
      <dgm:spPr/>
    </dgm:pt>
    <dgm:pt modelId="{14E8A069-BCC0-49AD-B039-80FCF00C5B71}" type="pres">
      <dgm:prSet presAssocID="{115CFBE5-7363-412A-B07E-D26040B1C7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9666-9169-4033-9DA4-289552BA70D0}" type="pres">
      <dgm:prSet presAssocID="{115CFBE5-7363-412A-B07E-D26040B1C765}" presName="accent_3" presStyleCnt="0"/>
      <dgm:spPr/>
    </dgm:pt>
    <dgm:pt modelId="{24AD9BC2-8133-47BB-9C20-369FA3EBCA04}" type="pres">
      <dgm:prSet presAssocID="{115CFBE5-7363-412A-B07E-D26040B1C765}" presName="accentRepeatNode" presStyleLbl="solidFgAcc1" presStyleIdx="2" presStyleCnt="3"/>
      <dgm:spPr/>
    </dgm:pt>
  </dgm:ptLst>
  <dgm:cxnLst>
    <dgm:cxn modelId="{94432BC6-8E47-46AA-A678-B7FA3FDD73F7}" srcId="{D7F215AE-B9BD-4EEF-BA21-177B29B8FBC4}" destId="{EB2CA045-FCE3-4D64-A3DE-98D56DB83229}" srcOrd="0" destOrd="0" parTransId="{3CAAAFE2-199B-450F-98BA-A301C9ACD7A2}" sibTransId="{0B669EDD-9B9C-454F-A3A8-3BE8596BA6A4}"/>
    <dgm:cxn modelId="{58D2B223-CFD8-4452-AB1D-5F56DC85C071}" type="presOf" srcId="{A46F8820-8503-4EFB-A460-C1F8A051DF49}" destId="{AFCD291B-19CA-4CF8-B5A8-F223943B95B1}" srcOrd="0" destOrd="0" presId="urn:microsoft.com/office/officeart/2008/layout/VerticalCurvedList"/>
    <dgm:cxn modelId="{20D4B0E3-5819-4872-8600-4DFCBA4DB419}" srcId="{D7F215AE-B9BD-4EEF-BA21-177B29B8FBC4}" destId="{A46F8820-8503-4EFB-A460-C1F8A051DF49}" srcOrd="1" destOrd="0" parTransId="{5F655F19-8694-4ADD-8B5E-83386D90967F}" sibTransId="{2F58B788-9719-4A95-8FF2-79766499884A}"/>
    <dgm:cxn modelId="{E7C4AC31-25F6-4C98-A027-5789590D5995}" type="presOf" srcId="{115CFBE5-7363-412A-B07E-D26040B1C765}" destId="{14E8A069-BCC0-49AD-B039-80FCF00C5B71}" srcOrd="0" destOrd="0" presId="urn:microsoft.com/office/officeart/2008/layout/VerticalCurvedList"/>
    <dgm:cxn modelId="{BE014154-49DE-4C97-8987-16D7C96A6B3A}" srcId="{D7F215AE-B9BD-4EEF-BA21-177B29B8FBC4}" destId="{115CFBE5-7363-412A-B07E-D26040B1C765}" srcOrd="2" destOrd="0" parTransId="{9863E21B-72BB-4898-A20E-F58F9A3E3F7E}" sibTransId="{62D3C123-C774-4763-A854-3F0F4A451920}"/>
    <dgm:cxn modelId="{3574F50A-C896-462A-914E-449B528FF1D4}" type="presOf" srcId="{EB2CA045-FCE3-4D64-A3DE-98D56DB83229}" destId="{E0AF69AC-B81C-4BB4-A399-96B12CAF6DB3}" srcOrd="0" destOrd="0" presId="urn:microsoft.com/office/officeart/2008/layout/VerticalCurvedList"/>
    <dgm:cxn modelId="{6C1D311A-1888-4178-AE65-CCC43466B453}" type="presOf" srcId="{0B669EDD-9B9C-454F-A3A8-3BE8596BA6A4}" destId="{700A5880-4FBD-4E39-A677-61563FF9183C}" srcOrd="0" destOrd="0" presId="urn:microsoft.com/office/officeart/2008/layout/VerticalCurvedList"/>
    <dgm:cxn modelId="{DFCC80B9-64A7-4161-8ADA-1793F74B4FA6}" type="presOf" srcId="{D7F215AE-B9BD-4EEF-BA21-177B29B8FBC4}" destId="{3F211EC2-0BD7-48FD-B032-E330FDA61BBB}" srcOrd="0" destOrd="0" presId="urn:microsoft.com/office/officeart/2008/layout/VerticalCurvedList"/>
    <dgm:cxn modelId="{721E8DDB-EE16-42CD-9756-23FDEA6891C7}" type="presParOf" srcId="{3F211EC2-0BD7-48FD-B032-E330FDA61BBB}" destId="{B6828E9E-C87A-4B84-AEAF-7FE56157A2DE}" srcOrd="0" destOrd="0" presId="urn:microsoft.com/office/officeart/2008/layout/VerticalCurvedList"/>
    <dgm:cxn modelId="{01E2EB73-9726-4753-99E6-F217139C69D0}" type="presParOf" srcId="{B6828E9E-C87A-4B84-AEAF-7FE56157A2DE}" destId="{4A44E4EA-EDD5-49F5-8455-B75D17FA6CD5}" srcOrd="0" destOrd="0" presId="urn:microsoft.com/office/officeart/2008/layout/VerticalCurvedList"/>
    <dgm:cxn modelId="{0F5A1997-C074-4EEF-A63A-B77BCBE9A111}" type="presParOf" srcId="{4A44E4EA-EDD5-49F5-8455-B75D17FA6CD5}" destId="{5A6B05AB-9A3A-4E56-8292-99D43FDB3AF1}" srcOrd="0" destOrd="0" presId="urn:microsoft.com/office/officeart/2008/layout/VerticalCurvedList"/>
    <dgm:cxn modelId="{4C17131F-297E-4A36-AB9C-7205FCF8759B}" type="presParOf" srcId="{4A44E4EA-EDD5-49F5-8455-B75D17FA6CD5}" destId="{700A5880-4FBD-4E39-A677-61563FF9183C}" srcOrd="1" destOrd="0" presId="urn:microsoft.com/office/officeart/2008/layout/VerticalCurvedList"/>
    <dgm:cxn modelId="{7B219D3A-1F4A-4463-9BAC-09E0864663AF}" type="presParOf" srcId="{4A44E4EA-EDD5-49F5-8455-B75D17FA6CD5}" destId="{F7537FEC-1D05-44AC-BE3B-CF5A8681DA4F}" srcOrd="2" destOrd="0" presId="urn:microsoft.com/office/officeart/2008/layout/VerticalCurvedList"/>
    <dgm:cxn modelId="{A88BD376-6085-4C83-BE30-3635BB6DAC42}" type="presParOf" srcId="{4A44E4EA-EDD5-49F5-8455-B75D17FA6CD5}" destId="{BECBFFEA-81DD-4678-B9FD-431BEE3CB5C1}" srcOrd="3" destOrd="0" presId="urn:microsoft.com/office/officeart/2008/layout/VerticalCurvedList"/>
    <dgm:cxn modelId="{F4512094-05A1-47FE-91F5-DF32AD9BCF2E}" type="presParOf" srcId="{B6828E9E-C87A-4B84-AEAF-7FE56157A2DE}" destId="{E0AF69AC-B81C-4BB4-A399-96B12CAF6DB3}" srcOrd="1" destOrd="0" presId="urn:microsoft.com/office/officeart/2008/layout/VerticalCurvedList"/>
    <dgm:cxn modelId="{85D53002-BEC1-48F1-8E6B-1CBAE4A0C961}" type="presParOf" srcId="{B6828E9E-C87A-4B84-AEAF-7FE56157A2DE}" destId="{3AAC8BB1-B649-44F0-8390-451E85B436C4}" srcOrd="2" destOrd="0" presId="urn:microsoft.com/office/officeart/2008/layout/VerticalCurvedList"/>
    <dgm:cxn modelId="{4DF1E26F-C161-43AC-B703-0FBB4BDFE891}" type="presParOf" srcId="{3AAC8BB1-B649-44F0-8390-451E85B436C4}" destId="{3C70D6AF-DD89-4713-88EA-55A0C867CE99}" srcOrd="0" destOrd="0" presId="urn:microsoft.com/office/officeart/2008/layout/VerticalCurvedList"/>
    <dgm:cxn modelId="{B4CD4767-550D-4087-B675-8B3283C2423F}" type="presParOf" srcId="{B6828E9E-C87A-4B84-AEAF-7FE56157A2DE}" destId="{AFCD291B-19CA-4CF8-B5A8-F223943B95B1}" srcOrd="3" destOrd="0" presId="urn:microsoft.com/office/officeart/2008/layout/VerticalCurvedList"/>
    <dgm:cxn modelId="{3A1E5FFA-F802-4043-A600-945150224291}" type="presParOf" srcId="{B6828E9E-C87A-4B84-AEAF-7FE56157A2DE}" destId="{57AA6859-9037-41E2-BAC6-E54ECD02D5A8}" srcOrd="4" destOrd="0" presId="urn:microsoft.com/office/officeart/2008/layout/VerticalCurvedList"/>
    <dgm:cxn modelId="{72EEA06B-A6CC-4355-8F11-81BE0055AE7E}" type="presParOf" srcId="{57AA6859-9037-41E2-BAC6-E54ECD02D5A8}" destId="{491FA703-19A8-41C9-B950-E171920A4615}" srcOrd="0" destOrd="0" presId="urn:microsoft.com/office/officeart/2008/layout/VerticalCurvedList"/>
    <dgm:cxn modelId="{75FA04B0-500D-4D40-9848-EFA45FA785D0}" type="presParOf" srcId="{B6828E9E-C87A-4B84-AEAF-7FE56157A2DE}" destId="{14E8A069-BCC0-49AD-B039-80FCF00C5B71}" srcOrd="5" destOrd="0" presId="urn:microsoft.com/office/officeart/2008/layout/VerticalCurvedList"/>
    <dgm:cxn modelId="{D832486D-0A3E-4B17-A22B-1560717466A4}" type="presParOf" srcId="{B6828E9E-C87A-4B84-AEAF-7FE56157A2DE}" destId="{74979666-9169-4033-9DA4-289552BA70D0}" srcOrd="6" destOrd="0" presId="urn:microsoft.com/office/officeart/2008/layout/VerticalCurvedList"/>
    <dgm:cxn modelId="{01231FF9-8B6A-4FCD-AFB4-A5BB231C5A50}" type="presParOf" srcId="{74979666-9169-4033-9DA4-289552BA70D0}" destId="{24AD9BC2-8133-47BB-9C20-369FA3EBCA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95E429-EADD-4C41-AA7F-7654D4D137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9D7B-AE94-4AB7-A79F-D3A3EDFC161D}">
      <dgm:prSet phldrT="[Text]"/>
      <dgm:spPr/>
      <dgm:t>
        <a:bodyPr/>
        <a:lstStyle/>
        <a:p>
          <a:r>
            <a:rPr lang="en-GB" dirty="0"/>
            <a:t>Non-Recurring cost</a:t>
          </a:r>
          <a:endParaRPr lang="en-US" dirty="0"/>
        </a:p>
      </dgm:t>
    </dgm:pt>
    <dgm:pt modelId="{022252A7-C89F-4E4B-8CC0-40460E851B85}" type="parTrans" cxnId="{2CF4828B-DC49-4E79-A086-8C1901865216}">
      <dgm:prSet/>
      <dgm:spPr/>
      <dgm:t>
        <a:bodyPr/>
        <a:lstStyle/>
        <a:p>
          <a:endParaRPr lang="en-US"/>
        </a:p>
      </dgm:t>
    </dgm:pt>
    <dgm:pt modelId="{E095CF7A-6F62-48DE-820A-1BA7F63B1215}" type="sibTrans" cxnId="{2CF4828B-DC49-4E79-A086-8C1901865216}">
      <dgm:prSet/>
      <dgm:spPr/>
      <dgm:t>
        <a:bodyPr/>
        <a:lstStyle/>
        <a:p>
          <a:endParaRPr lang="en-US"/>
        </a:p>
      </dgm:t>
    </dgm:pt>
    <dgm:pt modelId="{A13B4DEE-E5D7-4511-8D33-BCEDCCC4C58C}">
      <dgm:prSet phldrT="[Text]"/>
      <dgm:spPr/>
      <dgm:t>
        <a:bodyPr/>
        <a:lstStyle/>
        <a:p>
          <a:r>
            <a:rPr lang="en-GB" dirty="0"/>
            <a:t>Utility Van and Testing equipment</a:t>
          </a:r>
          <a:endParaRPr lang="en-US" dirty="0"/>
        </a:p>
      </dgm:t>
    </dgm:pt>
    <dgm:pt modelId="{941CE2D7-CC83-4C99-8D8F-B7085904E733}" type="parTrans" cxnId="{CCE6274B-C3F7-4783-A066-D82737F19732}">
      <dgm:prSet/>
      <dgm:spPr/>
      <dgm:t>
        <a:bodyPr/>
        <a:lstStyle/>
        <a:p>
          <a:endParaRPr lang="en-US"/>
        </a:p>
      </dgm:t>
    </dgm:pt>
    <dgm:pt modelId="{80C85102-F572-4390-8A52-866D7A069E1E}" type="sibTrans" cxnId="{CCE6274B-C3F7-4783-A066-D82737F19732}">
      <dgm:prSet/>
      <dgm:spPr/>
      <dgm:t>
        <a:bodyPr/>
        <a:lstStyle/>
        <a:p>
          <a:endParaRPr lang="en-US"/>
        </a:p>
      </dgm:t>
    </dgm:pt>
    <dgm:pt modelId="{68F3E5ED-1607-4269-8A2B-5A2ABE994292}">
      <dgm:prSet phldrT="[Text]"/>
      <dgm:spPr/>
      <dgm:t>
        <a:bodyPr/>
        <a:lstStyle/>
        <a:p>
          <a:r>
            <a:rPr lang="en-GB" dirty="0"/>
            <a:t>App developing cost</a:t>
          </a:r>
          <a:endParaRPr lang="en-US" dirty="0"/>
        </a:p>
      </dgm:t>
    </dgm:pt>
    <dgm:pt modelId="{4E9FF53D-0F40-420B-B12D-21D1BE83C248}" type="parTrans" cxnId="{ECBDF560-CE01-4EA4-ABA2-870514FC4619}">
      <dgm:prSet/>
      <dgm:spPr/>
      <dgm:t>
        <a:bodyPr/>
        <a:lstStyle/>
        <a:p>
          <a:endParaRPr lang="en-US"/>
        </a:p>
      </dgm:t>
    </dgm:pt>
    <dgm:pt modelId="{9C513B0E-EB5C-464C-8C4E-D4AD1865FDA3}" type="sibTrans" cxnId="{ECBDF560-CE01-4EA4-ABA2-870514FC4619}">
      <dgm:prSet/>
      <dgm:spPr/>
      <dgm:t>
        <a:bodyPr/>
        <a:lstStyle/>
        <a:p>
          <a:endParaRPr lang="en-US"/>
        </a:p>
      </dgm:t>
    </dgm:pt>
    <dgm:pt modelId="{9E67983D-FACD-4328-A90F-75C38B9C7628}">
      <dgm:prSet phldrT="[Text]"/>
      <dgm:spPr/>
      <dgm:t>
        <a:bodyPr/>
        <a:lstStyle/>
        <a:p>
          <a:r>
            <a:rPr lang="en-GB" dirty="0"/>
            <a:t>Variable cost</a:t>
          </a:r>
          <a:endParaRPr lang="en-US" dirty="0"/>
        </a:p>
      </dgm:t>
    </dgm:pt>
    <dgm:pt modelId="{DCA83864-72FB-4991-A589-F0BC6896A5D8}" type="parTrans" cxnId="{E8E1A5E0-F0F8-42C1-8244-346E4D8DCF29}">
      <dgm:prSet/>
      <dgm:spPr/>
      <dgm:t>
        <a:bodyPr/>
        <a:lstStyle/>
        <a:p>
          <a:endParaRPr lang="en-US"/>
        </a:p>
      </dgm:t>
    </dgm:pt>
    <dgm:pt modelId="{253EF5E5-F9B1-4F51-B161-09C762612FE7}" type="sibTrans" cxnId="{E8E1A5E0-F0F8-42C1-8244-346E4D8DCF29}">
      <dgm:prSet/>
      <dgm:spPr/>
      <dgm:t>
        <a:bodyPr/>
        <a:lstStyle/>
        <a:p>
          <a:endParaRPr lang="en-US"/>
        </a:p>
      </dgm:t>
    </dgm:pt>
    <dgm:pt modelId="{E1A2B39E-F18B-4CF2-981A-F5FB4F6F8968}">
      <dgm:prSet phldrT="[Text]"/>
      <dgm:spPr/>
      <dgm:t>
        <a:bodyPr/>
        <a:lstStyle/>
        <a:p>
          <a:r>
            <a:rPr lang="en-GB" dirty="0"/>
            <a:t>Office Rent</a:t>
          </a:r>
          <a:endParaRPr lang="en-US" dirty="0"/>
        </a:p>
      </dgm:t>
    </dgm:pt>
    <dgm:pt modelId="{5376520B-E378-443D-8E5E-1681F5192B6F}" type="parTrans" cxnId="{A78CBC4F-D03E-42DA-B88D-66595904BAA6}">
      <dgm:prSet/>
      <dgm:spPr/>
      <dgm:t>
        <a:bodyPr/>
        <a:lstStyle/>
        <a:p>
          <a:endParaRPr lang="en-US"/>
        </a:p>
      </dgm:t>
    </dgm:pt>
    <dgm:pt modelId="{87262E43-ED3B-4EA6-A294-FD9D946E3662}" type="sibTrans" cxnId="{A78CBC4F-D03E-42DA-B88D-66595904BAA6}">
      <dgm:prSet/>
      <dgm:spPr/>
      <dgm:t>
        <a:bodyPr/>
        <a:lstStyle/>
        <a:p>
          <a:endParaRPr lang="en-US"/>
        </a:p>
      </dgm:t>
    </dgm:pt>
    <dgm:pt modelId="{F55F3822-A284-42DE-9872-8DB94F5D6DD3}">
      <dgm:prSet phldrT="[Text]"/>
      <dgm:spPr/>
      <dgm:t>
        <a:bodyPr/>
        <a:lstStyle/>
        <a:p>
          <a:r>
            <a:rPr lang="en-GB" dirty="0"/>
            <a:t>Salary of Employees</a:t>
          </a:r>
          <a:endParaRPr lang="en-US" dirty="0"/>
        </a:p>
      </dgm:t>
    </dgm:pt>
    <dgm:pt modelId="{8EA1DF31-76BE-4393-BA78-59B62B0C9468}" type="parTrans" cxnId="{F84A2FC4-769B-43D8-90F7-CA5E7390331F}">
      <dgm:prSet/>
      <dgm:spPr/>
      <dgm:t>
        <a:bodyPr/>
        <a:lstStyle/>
        <a:p>
          <a:endParaRPr lang="en-US"/>
        </a:p>
      </dgm:t>
    </dgm:pt>
    <dgm:pt modelId="{99B6829F-DE14-40E4-A7CD-13C580BDA75D}" type="sibTrans" cxnId="{F84A2FC4-769B-43D8-90F7-CA5E7390331F}">
      <dgm:prSet/>
      <dgm:spPr/>
      <dgm:t>
        <a:bodyPr/>
        <a:lstStyle/>
        <a:p>
          <a:endParaRPr lang="en-US"/>
        </a:p>
      </dgm:t>
    </dgm:pt>
    <dgm:pt modelId="{1C008AC5-6184-41E7-97B2-9CC8237C984A}">
      <dgm:prSet phldrT="[Text]"/>
      <dgm:spPr/>
      <dgm:t>
        <a:bodyPr/>
        <a:lstStyle/>
        <a:p>
          <a:r>
            <a:rPr lang="en-GB" dirty="0"/>
            <a:t>Cost of Inventory</a:t>
          </a:r>
          <a:endParaRPr lang="en-US" dirty="0"/>
        </a:p>
      </dgm:t>
    </dgm:pt>
    <dgm:pt modelId="{E76F262A-AB69-431D-B77E-0456F500D58F}" type="parTrans" cxnId="{F96F82E7-B118-4FCD-BED6-150F93BB1D6A}">
      <dgm:prSet/>
      <dgm:spPr/>
      <dgm:t>
        <a:bodyPr/>
        <a:lstStyle/>
        <a:p>
          <a:endParaRPr lang="en-US"/>
        </a:p>
      </dgm:t>
    </dgm:pt>
    <dgm:pt modelId="{4248D05F-D802-4802-A89C-80DCF282091C}" type="sibTrans" cxnId="{F96F82E7-B118-4FCD-BED6-150F93BB1D6A}">
      <dgm:prSet/>
      <dgm:spPr/>
      <dgm:t>
        <a:bodyPr/>
        <a:lstStyle/>
        <a:p>
          <a:endParaRPr lang="en-US"/>
        </a:p>
      </dgm:t>
    </dgm:pt>
    <dgm:pt modelId="{FE1A45A3-2C17-470B-8299-11A121269556}">
      <dgm:prSet phldrT="[Text]"/>
      <dgm:spPr/>
      <dgm:t>
        <a:bodyPr/>
        <a:lstStyle/>
        <a:p>
          <a:r>
            <a:rPr lang="en-GB" dirty="0"/>
            <a:t>Miscellaneous expenses</a:t>
          </a:r>
          <a:endParaRPr lang="en-US" dirty="0"/>
        </a:p>
      </dgm:t>
    </dgm:pt>
    <dgm:pt modelId="{9627DF93-3EBB-4794-B95C-481BCF0E3E8F}" type="parTrans" cxnId="{7BF7FC3C-B7D1-4E95-8264-B670DFE2FEA4}">
      <dgm:prSet/>
      <dgm:spPr/>
      <dgm:t>
        <a:bodyPr/>
        <a:lstStyle/>
        <a:p>
          <a:endParaRPr lang="en-US"/>
        </a:p>
      </dgm:t>
    </dgm:pt>
    <dgm:pt modelId="{199A5120-2C23-4263-986B-74A136BDAD35}" type="sibTrans" cxnId="{7BF7FC3C-B7D1-4E95-8264-B670DFE2FEA4}">
      <dgm:prSet/>
      <dgm:spPr/>
      <dgm:t>
        <a:bodyPr/>
        <a:lstStyle/>
        <a:p>
          <a:endParaRPr lang="en-US"/>
        </a:p>
      </dgm:t>
    </dgm:pt>
    <dgm:pt modelId="{4E56B9D9-40A8-4C86-89E5-E2FDEDD58BE4}" type="pres">
      <dgm:prSet presAssocID="{A595E429-EADD-4C41-AA7F-7654D4D137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A20BB7-47AC-45BE-B8B8-748BD5F54923}" type="pres">
      <dgm:prSet presAssocID="{A3CD9D7B-AE94-4AB7-A79F-D3A3EDFC161D}" presName="root" presStyleCnt="0"/>
      <dgm:spPr/>
    </dgm:pt>
    <dgm:pt modelId="{EB58B5C5-193C-4908-B6D5-DC8E3A913CE4}" type="pres">
      <dgm:prSet presAssocID="{A3CD9D7B-AE94-4AB7-A79F-D3A3EDFC161D}" presName="rootComposite" presStyleCnt="0"/>
      <dgm:spPr/>
    </dgm:pt>
    <dgm:pt modelId="{46DEDE1A-058F-4F55-A59D-8634C8375922}" type="pres">
      <dgm:prSet presAssocID="{A3CD9D7B-AE94-4AB7-A79F-D3A3EDFC161D}" presName="rootText" presStyleLbl="node1" presStyleIdx="0" presStyleCnt="2" custScaleX="170941" custScaleY="87936"/>
      <dgm:spPr/>
      <dgm:t>
        <a:bodyPr/>
        <a:lstStyle/>
        <a:p>
          <a:endParaRPr lang="en-US"/>
        </a:p>
      </dgm:t>
    </dgm:pt>
    <dgm:pt modelId="{7ECFD238-2D67-40B2-802A-014D3C7A7183}" type="pres">
      <dgm:prSet presAssocID="{A3CD9D7B-AE94-4AB7-A79F-D3A3EDFC161D}" presName="rootConnector" presStyleLbl="node1" presStyleIdx="0" presStyleCnt="2"/>
      <dgm:spPr/>
      <dgm:t>
        <a:bodyPr/>
        <a:lstStyle/>
        <a:p>
          <a:endParaRPr lang="en-US"/>
        </a:p>
      </dgm:t>
    </dgm:pt>
    <dgm:pt modelId="{00718432-8D72-4901-BC41-657E5EBDA0B2}" type="pres">
      <dgm:prSet presAssocID="{A3CD9D7B-AE94-4AB7-A79F-D3A3EDFC161D}" presName="childShape" presStyleCnt="0"/>
      <dgm:spPr/>
    </dgm:pt>
    <dgm:pt modelId="{C89D697C-ACAC-4869-955D-D484721411DC}" type="pres">
      <dgm:prSet presAssocID="{941CE2D7-CC83-4C99-8D8F-B7085904E733}" presName="Name13" presStyleLbl="parChTrans1D2" presStyleIdx="0" presStyleCnt="6" custSzX="228993" custSzY="441747"/>
      <dgm:spPr/>
      <dgm:t>
        <a:bodyPr/>
        <a:lstStyle/>
        <a:p>
          <a:endParaRPr lang="en-US"/>
        </a:p>
      </dgm:t>
    </dgm:pt>
    <dgm:pt modelId="{42984A17-9815-4DA1-A29D-D8D0F5AFE128}" type="pres">
      <dgm:prSet presAssocID="{A13B4DEE-E5D7-4511-8D33-BCEDCCC4C58C}" presName="childText" presStyleLbl="bgAcc1" presStyleIdx="0" presStyleCnt="6" custScaleX="170941" custScaleY="8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57E9F-DD34-4570-B4B7-72214C9BDC19}" type="pres">
      <dgm:prSet presAssocID="{4E9FF53D-0F40-420B-B12D-21D1BE83C248}" presName="Name13" presStyleLbl="parChTrans1D2" presStyleIdx="1" presStyleCnt="6" custSzX="228993" custSzY="1177992"/>
      <dgm:spPr/>
      <dgm:t>
        <a:bodyPr/>
        <a:lstStyle/>
        <a:p>
          <a:endParaRPr lang="en-US"/>
        </a:p>
      </dgm:t>
    </dgm:pt>
    <dgm:pt modelId="{24119130-0DF0-4BB4-9FFC-C5606FCBAF28}" type="pres">
      <dgm:prSet presAssocID="{68F3E5ED-1607-4269-8A2B-5A2ABE994292}" presName="childText" presStyleLbl="bgAcc1" presStyleIdx="1" presStyleCnt="6" custScaleX="170941" custScaleY="8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97174-2AA9-49C5-8415-8F89CD6532B8}" type="pres">
      <dgm:prSet presAssocID="{9E67983D-FACD-4328-A90F-75C38B9C7628}" presName="root" presStyleCnt="0"/>
      <dgm:spPr/>
    </dgm:pt>
    <dgm:pt modelId="{0B85F76F-31C9-4AE4-BA59-2BA1AF4623E0}" type="pres">
      <dgm:prSet presAssocID="{9E67983D-FACD-4328-A90F-75C38B9C7628}" presName="rootComposite" presStyleCnt="0"/>
      <dgm:spPr/>
    </dgm:pt>
    <dgm:pt modelId="{1ECC08C1-7878-4009-B2CE-53D15ACC09BA}" type="pres">
      <dgm:prSet presAssocID="{9E67983D-FACD-4328-A90F-75C38B9C7628}" presName="rootText" presStyleLbl="node1" presStyleIdx="1" presStyleCnt="2" custScaleX="170941" custScaleY="87936"/>
      <dgm:spPr/>
      <dgm:t>
        <a:bodyPr/>
        <a:lstStyle/>
        <a:p>
          <a:endParaRPr lang="en-US"/>
        </a:p>
      </dgm:t>
    </dgm:pt>
    <dgm:pt modelId="{CA761FE7-E964-483C-9645-61E48C770D1F}" type="pres">
      <dgm:prSet presAssocID="{9E67983D-FACD-4328-A90F-75C38B9C7628}" presName="rootConnector" presStyleLbl="node1" presStyleIdx="1" presStyleCnt="2"/>
      <dgm:spPr/>
      <dgm:t>
        <a:bodyPr/>
        <a:lstStyle/>
        <a:p>
          <a:endParaRPr lang="en-US"/>
        </a:p>
      </dgm:t>
    </dgm:pt>
    <dgm:pt modelId="{3A483809-A576-44A4-ACE7-796A4E7446BE}" type="pres">
      <dgm:prSet presAssocID="{9E67983D-FACD-4328-A90F-75C38B9C7628}" presName="childShape" presStyleCnt="0"/>
      <dgm:spPr/>
    </dgm:pt>
    <dgm:pt modelId="{8074EEEA-1B54-4E8D-BFDC-11CC3D2EF7C4}" type="pres">
      <dgm:prSet presAssocID="{5376520B-E378-443D-8E5E-1681F5192B6F}" presName="Name13" presStyleLbl="parChTrans1D2" presStyleIdx="2" presStyleCnt="6" custSzX="228993" custSzY="441747"/>
      <dgm:spPr/>
      <dgm:t>
        <a:bodyPr/>
        <a:lstStyle/>
        <a:p>
          <a:endParaRPr lang="en-US"/>
        </a:p>
      </dgm:t>
    </dgm:pt>
    <dgm:pt modelId="{1C2A8C3B-A501-40E7-8476-BFBD16BF112D}" type="pres">
      <dgm:prSet presAssocID="{E1A2B39E-F18B-4CF2-981A-F5FB4F6F8968}" presName="childText" presStyleLbl="bgAcc1" presStyleIdx="2" presStyleCnt="6" custScaleX="170941" custScaleY="8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0A11D-ABC8-402A-9BE2-3349A16430FF}" type="pres">
      <dgm:prSet presAssocID="{E76F262A-AB69-431D-B77E-0456F500D58F}" presName="Name13" presStyleLbl="parChTrans1D2" presStyleIdx="3" presStyleCnt="6" custSzX="228993" custSzY="1177992"/>
      <dgm:spPr/>
      <dgm:t>
        <a:bodyPr/>
        <a:lstStyle/>
        <a:p>
          <a:endParaRPr lang="en-US"/>
        </a:p>
      </dgm:t>
    </dgm:pt>
    <dgm:pt modelId="{9D3AE021-1241-4B18-BA48-F12E7077DD37}" type="pres">
      <dgm:prSet presAssocID="{1C008AC5-6184-41E7-97B2-9CC8237C984A}" presName="childText" presStyleLbl="bgAcc1" presStyleIdx="3" presStyleCnt="6" custScaleX="170941" custScaleY="8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95177-36AF-4290-BC3F-D9FF51449330}" type="pres">
      <dgm:prSet presAssocID="{8EA1DF31-76BE-4393-BA78-59B62B0C9468}" presName="Name13" presStyleLbl="parChTrans1D2" presStyleIdx="4" presStyleCnt="6" custSzX="228993" custSzY="1914237"/>
      <dgm:spPr/>
      <dgm:t>
        <a:bodyPr/>
        <a:lstStyle/>
        <a:p>
          <a:endParaRPr lang="en-US"/>
        </a:p>
      </dgm:t>
    </dgm:pt>
    <dgm:pt modelId="{B1453805-C3F2-4807-9C78-F72B2B579A71}" type="pres">
      <dgm:prSet presAssocID="{F55F3822-A284-42DE-9872-8DB94F5D6DD3}" presName="childText" presStyleLbl="bgAcc1" presStyleIdx="4" presStyleCnt="6" custScaleX="170941" custScaleY="8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D7F25-53F3-427C-B09B-46C231C5D542}" type="pres">
      <dgm:prSet presAssocID="{9627DF93-3EBB-4794-B95C-481BCF0E3E8F}" presName="Name13" presStyleLbl="parChTrans1D2" presStyleIdx="5" presStyleCnt="6" custSzX="228993" custSzY="2650483"/>
      <dgm:spPr/>
      <dgm:t>
        <a:bodyPr/>
        <a:lstStyle/>
        <a:p>
          <a:endParaRPr lang="en-US"/>
        </a:p>
      </dgm:t>
    </dgm:pt>
    <dgm:pt modelId="{487BC2DE-6611-4704-AC1D-935BF948164C}" type="pres">
      <dgm:prSet presAssocID="{FE1A45A3-2C17-470B-8299-11A121269556}" presName="childText" presStyleLbl="bgAcc1" presStyleIdx="5" presStyleCnt="6" custScaleX="170941" custScaleY="8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6274B-C3F7-4783-A066-D82737F19732}" srcId="{A3CD9D7B-AE94-4AB7-A79F-D3A3EDFC161D}" destId="{A13B4DEE-E5D7-4511-8D33-BCEDCCC4C58C}" srcOrd="0" destOrd="0" parTransId="{941CE2D7-CC83-4C99-8D8F-B7085904E733}" sibTransId="{80C85102-F572-4390-8A52-866D7A069E1E}"/>
    <dgm:cxn modelId="{F96F82E7-B118-4FCD-BED6-150F93BB1D6A}" srcId="{9E67983D-FACD-4328-A90F-75C38B9C7628}" destId="{1C008AC5-6184-41E7-97B2-9CC8237C984A}" srcOrd="1" destOrd="0" parTransId="{E76F262A-AB69-431D-B77E-0456F500D58F}" sibTransId="{4248D05F-D802-4802-A89C-80DCF282091C}"/>
    <dgm:cxn modelId="{E8E1A5E0-F0F8-42C1-8244-346E4D8DCF29}" srcId="{A595E429-EADD-4C41-AA7F-7654D4D13799}" destId="{9E67983D-FACD-4328-A90F-75C38B9C7628}" srcOrd="1" destOrd="0" parTransId="{DCA83864-72FB-4991-A589-F0BC6896A5D8}" sibTransId="{253EF5E5-F9B1-4F51-B161-09C762612FE7}"/>
    <dgm:cxn modelId="{5E452121-9705-40FA-A3A0-7E2DF62EF3E9}" type="presOf" srcId="{1C008AC5-6184-41E7-97B2-9CC8237C984A}" destId="{9D3AE021-1241-4B18-BA48-F12E7077DD37}" srcOrd="0" destOrd="0" presId="urn:microsoft.com/office/officeart/2005/8/layout/hierarchy3"/>
    <dgm:cxn modelId="{CEE86C33-8E2B-44BD-AC34-47B589B30679}" type="presOf" srcId="{A595E429-EADD-4C41-AA7F-7654D4D13799}" destId="{4E56B9D9-40A8-4C86-89E5-E2FDEDD58BE4}" srcOrd="0" destOrd="0" presId="urn:microsoft.com/office/officeart/2005/8/layout/hierarchy3"/>
    <dgm:cxn modelId="{49AAE228-307D-4C98-9B0B-3394C7D32477}" type="presOf" srcId="{FE1A45A3-2C17-470B-8299-11A121269556}" destId="{487BC2DE-6611-4704-AC1D-935BF948164C}" srcOrd="0" destOrd="0" presId="urn:microsoft.com/office/officeart/2005/8/layout/hierarchy3"/>
    <dgm:cxn modelId="{911B3572-1599-42CD-B152-20AAD14E928E}" type="presOf" srcId="{9E67983D-FACD-4328-A90F-75C38B9C7628}" destId="{CA761FE7-E964-483C-9645-61E48C770D1F}" srcOrd="1" destOrd="0" presId="urn:microsoft.com/office/officeart/2005/8/layout/hierarchy3"/>
    <dgm:cxn modelId="{43813548-7BFB-4F0D-8F1A-E5E39A4405AE}" type="presOf" srcId="{9627DF93-3EBB-4794-B95C-481BCF0E3E8F}" destId="{C61D7F25-53F3-427C-B09B-46C231C5D542}" srcOrd="0" destOrd="0" presId="urn:microsoft.com/office/officeart/2005/8/layout/hierarchy3"/>
    <dgm:cxn modelId="{A78CBC4F-D03E-42DA-B88D-66595904BAA6}" srcId="{9E67983D-FACD-4328-A90F-75C38B9C7628}" destId="{E1A2B39E-F18B-4CF2-981A-F5FB4F6F8968}" srcOrd="0" destOrd="0" parTransId="{5376520B-E378-443D-8E5E-1681F5192B6F}" sibTransId="{87262E43-ED3B-4EA6-A294-FD9D946E3662}"/>
    <dgm:cxn modelId="{B6F5538F-5F15-45A8-97AB-3A035A9256E4}" type="presOf" srcId="{E1A2B39E-F18B-4CF2-981A-F5FB4F6F8968}" destId="{1C2A8C3B-A501-40E7-8476-BFBD16BF112D}" srcOrd="0" destOrd="0" presId="urn:microsoft.com/office/officeart/2005/8/layout/hierarchy3"/>
    <dgm:cxn modelId="{7BF7FC3C-B7D1-4E95-8264-B670DFE2FEA4}" srcId="{9E67983D-FACD-4328-A90F-75C38B9C7628}" destId="{FE1A45A3-2C17-470B-8299-11A121269556}" srcOrd="3" destOrd="0" parTransId="{9627DF93-3EBB-4794-B95C-481BCF0E3E8F}" sibTransId="{199A5120-2C23-4263-986B-74A136BDAD35}"/>
    <dgm:cxn modelId="{ECBDF560-CE01-4EA4-ABA2-870514FC4619}" srcId="{A3CD9D7B-AE94-4AB7-A79F-D3A3EDFC161D}" destId="{68F3E5ED-1607-4269-8A2B-5A2ABE994292}" srcOrd="1" destOrd="0" parTransId="{4E9FF53D-0F40-420B-B12D-21D1BE83C248}" sibTransId="{9C513B0E-EB5C-464C-8C4E-D4AD1865FDA3}"/>
    <dgm:cxn modelId="{6D506F3E-949A-46E2-BB55-EB920C0D12A5}" type="presOf" srcId="{A3CD9D7B-AE94-4AB7-A79F-D3A3EDFC161D}" destId="{46DEDE1A-058F-4F55-A59D-8634C8375922}" srcOrd="0" destOrd="0" presId="urn:microsoft.com/office/officeart/2005/8/layout/hierarchy3"/>
    <dgm:cxn modelId="{B26F0A1B-B24B-4EFE-BCE0-45B7357FA50E}" type="presOf" srcId="{F55F3822-A284-42DE-9872-8DB94F5D6DD3}" destId="{B1453805-C3F2-4807-9C78-F72B2B579A71}" srcOrd="0" destOrd="0" presId="urn:microsoft.com/office/officeart/2005/8/layout/hierarchy3"/>
    <dgm:cxn modelId="{D33928BE-B058-4B78-BA42-0235865E9A70}" type="presOf" srcId="{4E9FF53D-0F40-420B-B12D-21D1BE83C248}" destId="{10957E9F-DD34-4570-B4B7-72214C9BDC19}" srcOrd="0" destOrd="0" presId="urn:microsoft.com/office/officeart/2005/8/layout/hierarchy3"/>
    <dgm:cxn modelId="{5F0BC3FB-305F-4ADE-9521-D4FCAE145A45}" type="presOf" srcId="{A3CD9D7B-AE94-4AB7-A79F-D3A3EDFC161D}" destId="{7ECFD238-2D67-40B2-802A-014D3C7A7183}" srcOrd="1" destOrd="0" presId="urn:microsoft.com/office/officeart/2005/8/layout/hierarchy3"/>
    <dgm:cxn modelId="{1DA73234-1E68-4A02-B058-B0D7C1D84320}" type="presOf" srcId="{E76F262A-AB69-431D-B77E-0456F500D58F}" destId="{EBC0A11D-ABC8-402A-9BE2-3349A16430FF}" srcOrd="0" destOrd="0" presId="urn:microsoft.com/office/officeart/2005/8/layout/hierarchy3"/>
    <dgm:cxn modelId="{183E1CFE-645F-49FD-B593-D602FC7EDDBE}" type="presOf" srcId="{A13B4DEE-E5D7-4511-8D33-BCEDCCC4C58C}" destId="{42984A17-9815-4DA1-A29D-D8D0F5AFE128}" srcOrd="0" destOrd="0" presId="urn:microsoft.com/office/officeart/2005/8/layout/hierarchy3"/>
    <dgm:cxn modelId="{8F659906-BEC6-4548-B7A0-4C2399A85B60}" type="presOf" srcId="{5376520B-E378-443D-8E5E-1681F5192B6F}" destId="{8074EEEA-1B54-4E8D-BFDC-11CC3D2EF7C4}" srcOrd="0" destOrd="0" presId="urn:microsoft.com/office/officeart/2005/8/layout/hierarchy3"/>
    <dgm:cxn modelId="{BE3DA8ED-F227-446B-8810-7DDF720BB014}" type="presOf" srcId="{9E67983D-FACD-4328-A90F-75C38B9C7628}" destId="{1ECC08C1-7878-4009-B2CE-53D15ACC09BA}" srcOrd="0" destOrd="0" presId="urn:microsoft.com/office/officeart/2005/8/layout/hierarchy3"/>
    <dgm:cxn modelId="{8CF52B96-9306-4FF7-BF62-D4D10FEC60FB}" type="presOf" srcId="{8EA1DF31-76BE-4393-BA78-59B62B0C9468}" destId="{FD195177-36AF-4290-BC3F-D9FF51449330}" srcOrd="0" destOrd="0" presId="urn:microsoft.com/office/officeart/2005/8/layout/hierarchy3"/>
    <dgm:cxn modelId="{F84A2FC4-769B-43D8-90F7-CA5E7390331F}" srcId="{9E67983D-FACD-4328-A90F-75C38B9C7628}" destId="{F55F3822-A284-42DE-9872-8DB94F5D6DD3}" srcOrd="2" destOrd="0" parTransId="{8EA1DF31-76BE-4393-BA78-59B62B0C9468}" sibTransId="{99B6829F-DE14-40E4-A7CD-13C580BDA75D}"/>
    <dgm:cxn modelId="{2CF4828B-DC49-4E79-A086-8C1901865216}" srcId="{A595E429-EADD-4C41-AA7F-7654D4D13799}" destId="{A3CD9D7B-AE94-4AB7-A79F-D3A3EDFC161D}" srcOrd="0" destOrd="0" parTransId="{022252A7-C89F-4E4B-8CC0-40460E851B85}" sibTransId="{E095CF7A-6F62-48DE-820A-1BA7F63B1215}"/>
    <dgm:cxn modelId="{12178534-1890-4002-93C3-59DAC8614AB1}" type="presOf" srcId="{68F3E5ED-1607-4269-8A2B-5A2ABE994292}" destId="{24119130-0DF0-4BB4-9FFC-C5606FCBAF28}" srcOrd="0" destOrd="0" presId="urn:microsoft.com/office/officeart/2005/8/layout/hierarchy3"/>
    <dgm:cxn modelId="{17400FAB-7C56-4DD5-B1B5-640DFF5FDC57}" type="presOf" srcId="{941CE2D7-CC83-4C99-8D8F-B7085904E733}" destId="{C89D697C-ACAC-4869-955D-D484721411DC}" srcOrd="0" destOrd="0" presId="urn:microsoft.com/office/officeart/2005/8/layout/hierarchy3"/>
    <dgm:cxn modelId="{22E7933C-9429-4AC1-915F-17564AB891BC}" type="presParOf" srcId="{4E56B9D9-40A8-4C86-89E5-E2FDEDD58BE4}" destId="{14A20BB7-47AC-45BE-B8B8-748BD5F54923}" srcOrd="0" destOrd="0" presId="urn:microsoft.com/office/officeart/2005/8/layout/hierarchy3"/>
    <dgm:cxn modelId="{D971B5D0-CF81-498E-940F-5260014E8548}" type="presParOf" srcId="{14A20BB7-47AC-45BE-B8B8-748BD5F54923}" destId="{EB58B5C5-193C-4908-B6D5-DC8E3A913CE4}" srcOrd="0" destOrd="0" presId="urn:microsoft.com/office/officeart/2005/8/layout/hierarchy3"/>
    <dgm:cxn modelId="{8BFDD3B5-33BC-45F0-9716-4DD643266FA5}" type="presParOf" srcId="{EB58B5C5-193C-4908-B6D5-DC8E3A913CE4}" destId="{46DEDE1A-058F-4F55-A59D-8634C8375922}" srcOrd="0" destOrd="0" presId="urn:microsoft.com/office/officeart/2005/8/layout/hierarchy3"/>
    <dgm:cxn modelId="{37BDA7D0-4E9B-427C-8535-AF2E95861C6C}" type="presParOf" srcId="{EB58B5C5-193C-4908-B6D5-DC8E3A913CE4}" destId="{7ECFD238-2D67-40B2-802A-014D3C7A7183}" srcOrd="1" destOrd="0" presId="urn:microsoft.com/office/officeart/2005/8/layout/hierarchy3"/>
    <dgm:cxn modelId="{0C7CBD06-1A07-488F-8C7D-5CEDCC68AAD3}" type="presParOf" srcId="{14A20BB7-47AC-45BE-B8B8-748BD5F54923}" destId="{00718432-8D72-4901-BC41-657E5EBDA0B2}" srcOrd="1" destOrd="0" presId="urn:microsoft.com/office/officeart/2005/8/layout/hierarchy3"/>
    <dgm:cxn modelId="{0D56FB6B-F9B8-4BD8-8C79-705DA19067BB}" type="presParOf" srcId="{00718432-8D72-4901-BC41-657E5EBDA0B2}" destId="{C89D697C-ACAC-4869-955D-D484721411DC}" srcOrd="0" destOrd="0" presId="urn:microsoft.com/office/officeart/2005/8/layout/hierarchy3"/>
    <dgm:cxn modelId="{D613308C-0CC6-4FAD-A4D5-A59A23160141}" type="presParOf" srcId="{00718432-8D72-4901-BC41-657E5EBDA0B2}" destId="{42984A17-9815-4DA1-A29D-D8D0F5AFE128}" srcOrd="1" destOrd="0" presId="urn:microsoft.com/office/officeart/2005/8/layout/hierarchy3"/>
    <dgm:cxn modelId="{4F19331E-FD8C-4D4A-8944-255C0DE06FF5}" type="presParOf" srcId="{00718432-8D72-4901-BC41-657E5EBDA0B2}" destId="{10957E9F-DD34-4570-B4B7-72214C9BDC19}" srcOrd="2" destOrd="0" presId="urn:microsoft.com/office/officeart/2005/8/layout/hierarchy3"/>
    <dgm:cxn modelId="{C4CC628F-1FB4-4E29-8AE4-F382C922F0B2}" type="presParOf" srcId="{00718432-8D72-4901-BC41-657E5EBDA0B2}" destId="{24119130-0DF0-4BB4-9FFC-C5606FCBAF28}" srcOrd="3" destOrd="0" presId="urn:microsoft.com/office/officeart/2005/8/layout/hierarchy3"/>
    <dgm:cxn modelId="{28FF79EB-2942-4D60-91B6-20BC3565D6C6}" type="presParOf" srcId="{4E56B9D9-40A8-4C86-89E5-E2FDEDD58BE4}" destId="{E1097174-2AA9-49C5-8415-8F89CD6532B8}" srcOrd="1" destOrd="0" presId="urn:microsoft.com/office/officeart/2005/8/layout/hierarchy3"/>
    <dgm:cxn modelId="{E9FA1A19-1222-40E7-B4CC-534B38AF1136}" type="presParOf" srcId="{E1097174-2AA9-49C5-8415-8F89CD6532B8}" destId="{0B85F76F-31C9-4AE4-BA59-2BA1AF4623E0}" srcOrd="0" destOrd="0" presId="urn:microsoft.com/office/officeart/2005/8/layout/hierarchy3"/>
    <dgm:cxn modelId="{5CEFEDE9-CF73-40ED-B7E9-94C2F0EF0367}" type="presParOf" srcId="{0B85F76F-31C9-4AE4-BA59-2BA1AF4623E0}" destId="{1ECC08C1-7878-4009-B2CE-53D15ACC09BA}" srcOrd="0" destOrd="0" presId="urn:microsoft.com/office/officeart/2005/8/layout/hierarchy3"/>
    <dgm:cxn modelId="{3CBD5DC7-7CAD-4D5B-9583-79BB9A5492CA}" type="presParOf" srcId="{0B85F76F-31C9-4AE4-BA59-2BA1AF4623E0}" destId="{CA761FE7-E964-483C-9645-61E48C770D1F}" srcOrd="1" destOrd="0" presId="urn:microsoft.com/office/officeart/2005/8/layout/hierarchy3"/>
    <dgm:cxn modelId="{9168AB43-7391-4279-899E-4FA9277304DF}" type="presParOf" srcId="{E1097174-2AA9-49C5-8415-8F89CD6532B8}" destId="{3A483809-A576-44A4-ACE7-796A4E7446BE}" srcOrd="1" destOrd="0" presId="urn:microsoft.com/office/officeart/2005/8/layout/hierarchy3"/>
    <dgm:cxn modelId="{0ED3F19C-18C7-4A4D-93CB-A849B04794F2}" type="presParOf" srcId="{3A483809-A576-44A4-ACE7-796A4E7446BE}" destId="{8074EEEA-1B54-4E8D-BFDC-11CC3D2EF7C4}" srcOrd="0" destOrd="0" presId="urn:microsoft.com/office/officeart/2005/8/layout/hierarchy3"/>
    <dgm:cxn modelId="{152BD706-D897-4358-8A06-DE04DD13A804}" type="presParOf" srcId="{3A483809-A576-44A4-ACE7-796A4E7446BE}" destId="{1C2A8C3B-A501-40E7-8476-BFBD16BF112D}" srcOrd="1" destOrd="0" presId="urn:microsoft.com/office/officeart/2005/8/layout/hierarchy3"/>
    <dgm:cxn modelId="{987766B3-BEF6-4ACC-B4B7-2EC5063C2B2F}" type="presParOf" srcId="{3A483809-A576-44A4-ACE7-796A4E7446BE}" destId="{EBC0A11D-ABC8-402A-9BE2-3349A16430FF}" srcOrd="2" destOrd="0" presId="urn:microsoft.com/office/officeart/2005/8/layout/hierarchy3"/>
    <dgm:cxn modelId="{8B15B4AC-6D16-47D5-B508-FAFFB1E75584}" type="presParOf" srcId="{3A483809-A576-44A4-ACE7-796A4E7446BE}" destId="{9D3AE021-1241-4B18-BA48-F12E7077DD37}" srcOrd="3" destOrd="0" presId="urn:microsoft.com/office/officeart/2005/8/layout/hierarchy3"/>
    <dgm:cxn modelId="{C16AA3F5-B5DD-4C2D-B6B2-C782C6BC7D27}" type="presParOf" srcId="{3A483809-A576-44A4-ACE7-796A4E7446BE}" destId="{FD195177-36AF-4290-BC3F-D9FF51449330}" srcOrd="4" destOrd="0" presId="urn:microsoft.com/office/officeart/2005/8/layout/hierarchy3"/>
    <dgm:cxn modelId="{296A1878-F893-4B3D-ADEA-7D4BE51B1BA0}" type="presParOf" srcId="{3A483809-A576-44A4-ACE7-796A4E7446BE}" destId="{B1453805-C3F2-4807-9C78-F72B2B579A71}" srcOrd="5" destOrd="0" presId="urn:microsoft.com/office/officeart/2005/8/layout/hierarchy3"/>
    <dgm:cxn modelId="{DDD7EDAD-833F-4A5E-A5BF-C49F1ABBFD37}" type="presParOf" srcId="{3A483809-A576-44A4-ACE7-796A4E7446BE}" destId="{C61D7F25-53F3-427C-B09B-46C231C5D542}" srcOrd="6" destOrd="0" presId="urn:microsoft.com/office/officeart/2005/8/layout/hierarchy3"/>
    <dgm:cxn modelId="{E63E8E09-805C-4018-A116-137A3C2A233D}" type="presParOf" srcId="{3A483809-A576-44A4-ACE7-796A4E7446BE}" destId="{487BC2DE-6611-4704-AC1D-935BF948164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A165-8D72-44C8-924E-D5774B143172}">
      <dsp:nvSpPr>
        <dsp:cNvPr id="0" name=""/>
        <dsp:cNvSpPr/>
      </dsp:nvSpPr>
      <dsp:spPr>
        <a:xfrm>
          <a:off x="2219426" y="268708"/>
          <a:ext cx="2977287" cy="12614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Per unit Revenue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Rs.150/test</a:t>
          </a:r>
        </a:p>
      </dsp:txBody>
      <dsp:txXfrm>
        <a:off x="2281005" y="330287"/>
        <a:ext cx="2854129" cy="1138302"/>
      </dsp:txXfrm>
    </dsp:sp>
    <dsp:sp modelId="{72FDFE22-49E0-4A7E-8A97-1B54C25C87C6}">
      <dsp:nvSpPr>
        <dsp:cNvPr id="0" name=""/>
        <dsp:cNvSpPr/>
      </dsp:nvSpPr>
      <dsp:spPr>
        <a:xfrm>
          <a:off x="1017245" y="685361"/>
          <a:ext cx="4587556" cy="4587556"/>
        </a:xfrm>
        <a:custGeom>
          <a:avLst/>
          <a:gdLst/>
          <a:ahLst/>
          <a:cxnLst/>
          <a:rect l="0" t="0" r="0" b="0"/>
          <a:pathLst>
            <a:path>
              <a:moveTo>
                <a:pt x="4075386" y="849031"/>
              </a:moveTo>
              <a:arcTo wR="2293778" hR="2293778" stAng="19257637" swAng="801457"/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0D9AF-755E-496D-B829-DE7C1D3EA6F5}">
      <dsp:nvSpPr>
        <dsp:cNvPr id="0" name=""/>
        <dsp:cNvSpPr/>
      </dsp:nvSpPr>
      <dsp:spPr>
        <a:xfrm>
          <a:off x="3941213" y="1989988"/>
          <a:ext cx="3473317" cy="1766203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0742"/>
                <a:satOff val="-4204"/>
                <a:lumOff val="23125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20742"/>
                <a:satOff val="-4204"/>
                <a:lumOff val="23125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20742"/>
                <a:satOff val="-4204"/>
                <a:lumOff val="231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Marketing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Dealing with progressive farmers and </a:t>
          </a:r>
          <a:r>
            <a:rPr lang="en-US" sz="2000" kern="1200" dirty="0" err="1"/>
            <a:t>Sarpanch</a:t>
          </a:r>
          <a:endParaRPr lang="en-US" sz="20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Result demonstration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>
        <a:off x="4027432" y="2076207"/>
        <a:ext cx="3300879" cy="1593765"/>
      </dsp:txXfrm>
    </dsp:sp>
    <dsp:sp modelId="{96A84D84-1EB2-4A02-919E-F45A3F37B81A}">
      <dsp:nvSpPr>
        <dsp:cNvPr id="0" name=""/>
        <dsp:cNvSpPr/>
      </dsp:nvSpPr>
      <dsp:spPr>
        <a:xfrm>
          <a:off x="1009346" y="1265804"/>
          <a:ext cx="4587556" cy="4587556"/>
        </a:xfrm>
        <a:custGeom>
          <a:avLst/>
          <a:gdLst/>
          <a:ahLst/>
          <a:cxnLst/>
          <a:rect l="0" t="0" r="0" b="0"/>
          <a:pathLst>
            <a:path>
              <a:moveTo>
                <a:pt x="4578491" y="2497500"/>
              </a:moveTo>
              <a:arcTo wR="2293778" hR="2293778" stAng="305726" swAng="1052957"/>
            </a:path>
          </a:pathLst>
        </a:custGeom>
        <a:noFill/>
        <a:ln w="9525" cap="flat" cmpd="sng" algn="ctr">
          <a:solidFill>
            <a:schemeClr val="accent2">
              <a:shade val="90000"/>
              <a:hueOff val="-20501"/>
              <a:satOff val="-3472"/>
              <a:lumOff val="16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3FA04-54AD-40DE-B6E6-900594CF709E}">
      <dsp:nvSpPr>
        <dsp:cNvPr id="0" name=""/>
        <dsp:cNvSpPr/>
      </dsp:nvSpPr>
      <dsp:spPr>
        <a:xfrm>
          <a:off x="2445556" y="4449308"/>
          <a:ext cx="4147701" cy="149439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41484"/>
                <a:satOff val="-8409"/>
                <a:lumOff val="46251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41484"/>
                <a:satOff val="-8409"/>
                <a:lumOff val="46251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41484"/>
                <a:satOff val="-8409"/>
                <a:lumOff val="462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Partnership </a:t>
          </a:r>
          <a:endParaRPr lang="en-US" sz="19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Input dealers and distributers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Private and cooperative banks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Insurance companies</a:t>
          </a:r>
        </a:p>
      </dsp:txBody>
      <dsp:txXfrm>
        <a:off x="2518506" y="4522258"/>
        <a:ext cx="4001801" cy="1348490"/>
      </dsp:txXfrm>
    </dsp:sp>
    <dsp:sp modelId="{72FBF6FF-B663-4F64-BC29-91E20242BFE6}">
      <dsp:nvSpPr>
        <dsp:cNvPr id="0" name=""/>
        <dsp:cNvSpPr/>
      </dsp:nvSpPr>
      <dsp:spPr>
        <a:xfrm>
          <a:off x="1996364" y="1484982"/>
          <a:ext cx="4587556" cy="4587556"/>
        </a:xfrm>
        <a:custGeom>
          <a:avLst/>
          <a:gdLst/>
          <a:ahLst/>
          <a:cxnLst/>
          <a:rect l="0" t="0" r="0" b="0"/>
          <a:pathLst>
            <a:path>
              <a:moveTo>
                <a:pt x="444129" y="3650324"/>
              </a:moveTo>
              <a:arcTo wR="2293778" hR="2293778" stAng="8624605" swAng="1261618"/>
            </a:path>
          </a:pathLst>
        </a:custGeom>
        <a:noFill/>
        <a:ln w="9525" cap="flat" cmpd="sng" algn="ctr">
          <a:solidFill>
            <a:schemeClr val="accent2">
              <a:shade val="90000"/>
              <a:hueOff val="-41001"/>
              <a:satOff val="-6944"/>
              <a:lumOff val="321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7BE7F-C2BE-41C5-AE7C-B5586B43545B}">
      <dsp:nvSpPr>
        <dsp:cNvPr id="0" name=""/>
        <dsp:cNvSpPr/>
      </dsp:nvSpPr>
      <dsp:spPr>
        <a:xfrm>
          <a:off x="-484777" y="1963827"/>
          <a:ext cx="4171092" cy="240923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0742"/>
                <a:satOff val="-4204"/>
                <a:lumOff val="23125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20742"/>
                <a:satOff val="-4204"/>
                <a:lumOff val="23125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20742"/>
                <a:satOff val="-4204"/>
                <a:lumOff val="231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USP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App linked soil test and follow up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Door to door access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Recommendations as per  cropping methodologies</a:t>
          </a:r>
        </a:p>
      </dsp:txBody>
      <dsp:txXfrm>
        <a:off x="-367168" y="2081436"/>
        <a:ext cx="3935874" cy="2174020"/>
      </dsp:txXfrm>
    </dsp:sp>
    <dsp:sp modelId="{68F55EE7-BF40-42A1-A72F-F91FE083564A}">
      <dsp:nvSpPr>
        <dsp:cNvPr id="0" name=""/>
        <dsp:cNvSpPr/>
      </dsp:nvSpPr>
      <dsp:spPr>
        <a:xfrm>
          <a:off x="1911684" y="182169"/>
          <a:ext cx="4587556" cy="4587556"/>
        </a:xfrm>
        <a:custGeom>
          <a:avLst/>
          <a:gdLst/>
          <a:ahLst/>
          <a:cxnLst/>
          <a:rect l="0" t="0" r="0" b="0"/>
          <a:pathLst>
            <a:path>
              <a:moveTo>
                <a:pt x="59434" y="1775003"/>
              </a:moveTo>
              <a:arcTo wR="2293778" hR="2293778" stAng="11584287" swAng="1006779"/>
            </a:path>
          </a:pathLst>
        </a:custGeom>
        <a:noFill/>
        <a:ln w="9525" cap="flat" cmpd="sng" algn="ctr">
          <a:solidFill>
            <a:schemeClr val="accent2">
              <a:shade val="90000"/>
              <a:hueOff val="-20501"/>
              <a:satOff val="-3472"/>
              <a:lumOff val="16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3C8E8-65B9-4301-A866-DB9739136E4E}">
      <dsp:nvSpPr>
        <dsp:cNvPr id="0" name=""/>
        <dsp:cNvSpPr/>
      </dsp:nvSpPr>
      <dsp:spPr>
        <a:xfrm>
          <a:off x="2085975" y="2933450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/>
            <a:t>USP</a:t>
          </a:r>
        </a:p>
      </dsp:txBody>
      <dsp:txXfrm>
        <a:off x="2367746" y="3215221"/>
        <a:ext cx="1360508" cy="1360508"/>
      </dsp:txXfrm>
    </dsp:sp>
    <dsp:sp modelId="{46E68D19-624F-4725-94EF-F16E47465B32}">
      <dsp:nvSpPr>
        <dsp:cNvPr id="0" name=""/>
        <dsp:cNvSpPr/>
      </dsp:nvSpPr>
      <dsp:spPr>
        <a:xfrm rot="12900000">
          <a:off x="775371" y="2572955"/>
          <a:ext cx="1550881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58BCE-FC7C-46A8-A7B3-9012C8B047A8}">
      <dsp:nvSpPr>
        <dsp:cNvPr id="0" name=""/>
        <dsp:cNvSpPr/>
      </dsp:nvSpPr>
      <dsp:spPr>
        <a:xfrm>
          <a:off x="1684" y="1671219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Less time consuming with detailed analysis</a:t>
          </a:r>
        </a:p>
      </dsp:txBody>
      <dsp:txXfrm>
        <a:off x="44513" y="1714048"/>
        <a:ext cx="1742189" cy="1376620"/>
      </dsp:txXfrm>
    </dsp:sp>
    <dsp:sp modelId="{5152BA82-DA29-497D-83E9-FE88664147B7}">
      <dsp:nvSpPr>
        <dsp:cNvPr id="0" name=""/>
        <dsp:cNvSpPr/>
      </dsp:nvSpPr>
      <dsp:spPr>
        <a:xfrm rot="16200000">
          <a:off x="2272559" y="1793569"/>
          <a:ext cx="1550881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5752-C227-49D3-B299-1012A08DB781}">
      <dsp:nvSpPr>
        <dsp:cNvPr id="0" name=""/>
        <dsp:cNvSpPr/>
      </dsp:nvSpPr>
      <dsp:spPr>
        <a:xfrm>
          <a:off x="2134076" y="561166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App linked soil test and follow up</a:t>
          </a:r>
        </a:p>
      </dsp:txBody>
      <dsp:txXfrm>
        <a:off x="2176905" y="603995"/>
        <a:ext cx="1742189" cy="1376620"/>
      </dsp:txXfrm>
    </dsp:sp>
    <dsp:sp modelId="{E98262CE-A246-4BF4-A14E-15268EF26DAB}">
      <dsp:nvSpPr>
        <dsp:cNvPr id="0" name=""/>
        <dsp:cNvSpPr/>
      </dsp:nvSpPr>
      <dsp:spPr>
        <a:xfrm rot="19500000">
          <a:off x="3769746" y="2572955"/>
          <a:ext cx="1550881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E2891-72E1-480C-AFED-A96E134FD2AC}">
      <dsp:nvSpPr>
        <dsp:cNvPr id="0" name=""/>
        <dsp:cNvSpPr/>
      </dsp:nvSpPr>
      <dsp:spPr>
        <a:xfrm>
          <a:off x="4266467" y="1671219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Door to Door access</a:t>
          </a:r>
        </a:p>
      </dsp:txBody>
      <dsp:txXfrm>
        <a:off x="4309296" y="1714048"/>
        <a:ext cx="1742189" cy="137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EF9A1-0DB2-4B73-8EC7-69B0596AB029}">
      <dsp:nvSpPr>
        <dsp:cNvPr id="0" name=""/>
        <dsp:cNvSpPr/>
      </dsp:nvSpPr>
      <dsp:spPr>
        <a:xfrm>
          <a:off x="3048021" y="2423137"/>
          <a:ext cx="3399945" cy="1650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/>
            <a:t>How to reach the customers?</a:t>
          </a:r>
          <a:endParaRPr lang="en-US" sz="2800" b="1" kern="1200" dirty="0"/>
        </a:p>
      </dsp:txBody>
      <dsp:txXfrm>
        <a:off x="3545931" y="2664796"/>
        <a:ext cx="2404125" cy="1166836"/>
      </dsp:txXfrm>
    </dsp:sp>
    <dsp:sp modelId="{75D0D732-830D-43E2-8045-A50DABB1D520}">
      <dsp:nvSpPr>
        <dsp:cNvPr id="0" name=""/>
        <dsp:cNvSpPr/>
      </dsp:nvSpPr>
      <dsp:spPr>
        <a:xfrm>
          <a:off x="2743197" y="289558"/>
          <a:ext cx="3718822" cy="17498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Creating confidence among village leaders </a:t>
          </a:r>
          <a:endParaRPr lang="en-US" sz="2200" kern="1200" dirty="0"/>
        </a:p>
      </dsp:txBody>
      <dsp:txXfrm>
        <a:off x="3287806" y="545819"/>
        <a:ext cx="2629604" cy="1237339"/>
      </dsp:txXfrm>
    </dsp:sp>
    <dsp:sp modelId="{146E7718-F287-46E2-9AA9-277BCB583E8D}">
      <dsp:nvSpPr>
        <dsp:cNvPr id="0" name=""/>
        <dsp:cNvSpPr/>
      </dsp:nvSpPr>
      <dsp:spPr>
        <a:xfrm>
          <a:off x="6541291" y="2211812"/>
          <a:ext cx="2602708" cy="19135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Wallet point earning provision for the customers</a:t>
          </a:r>
        </a:p>
      </dsp:txBody>
      <dsp:txXfrm>
        <a:off x="6922449" y="2492044"/>
        <a:ext cx="1840392" cy="1353079"/>
      </dsp:txXfrm>
    </dsp:sp>
    <dsp:sp modelId="{84EAA2EF-886F-45E2-9389-67E069EE98A1}">
      <dsp:nvSpPr>
        <dsp:cNvPr id="0" name=""/>
        <dsp:cNvSpPr/>
      </dsp:nvSpPr>
      <dsp:spPr>
        <a:xfrm>
          <a:off x="2971813" y="4251957"/>
          <a:ext cx="3445791" cy="17498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Agri</a:t>
          </a:r>
          <a:r>
            <a:rPr lang="en-US" sz="2200" kern="1200" dirty="0"/>
            <a:t> Fairs, retail shops, </a:t>
          </a:r>
        </a:p>
      </dsp:txBody>
      <dsp:txXfrm>
        <a:off x="3476437" y="4508218"/>
        <a:ext cx="2436543" cy="1237339"/>
      </dsp:txXfrm>
    </dsp:sp>
    <dsp:sp modelId="{3B894843-5DAB-4439-9500-66FED3296135}">
      <dsp:nvSpPr>
        <dsp:cNvPr id="0" name=""/>
        <dsp:cNvSpPr/>
      </dsp:nvSpPr>
      <dsp:spPr>
        <a:xfrm>
          <a:off x="76191" y="2270766"/>
          <a:ext cx="2821686" cy="18910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Provision of incentives on first come customers</a:t>
          </a:r>
        </a:p>
      </dsp:txBody>
      <dsp:txXfrm>
        <a:off x="489417" y="2547702"/>
        <a:ext cx="1995234" cy="1337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A5880-4FBD-4E39-A677-61563FF9183C}">
      <dsp:nvSpPr>
        <dsp:cNvPr id="0" name=""/>
        <dsp:cNvSpPr/>
      </dsp:nvSpPr>
      <dsp:spPr>
        <a:xfrm>
          <a:off x="-3625231" y="-557078"/>
          <a:ext cx="4321589" cy="4321589"/>
        </a:xfrm>
        <a:prstGeom prst="blockArc">
          <a:avLst>
            <a:gd name="adj1" fmla="val 18900000"/>
            <a:gd name="adj2" fmla="val 2700000"/>
            <a:gd name="adj3" fmla="val 500"/>
          </a:avLst>
        </a:pr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F69AC-B81C-4BB4-A399-96B12CAF6DB3}">
      <dsp:nvSpPr>
        <dsp:cNvPr id="0" name=""/>
        <dsp:cNvSpPr/>
      </dsp:nvSpPr>
      <dsp:spPr>
        <a:xfrm>
          <a:off x="447796" y="320743"/>
          <a:ext cx="3067913" cy="641486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18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Soil test fee from farmers</a:t>
          </a:r>
          <a:endParaRPr lang="en-US" sz="1900" kern="1200" dirty="0"/>
        </a:p>
      </dsp:txBody>
      <dsp:txXfrm>
        <a:off x="447796" y="320743"/>
        <a:ext cx="3067913" cy="641486"/>
      </dsp:txXfrm>
    </dsp:sp>
    <dsp:sp modelId="{3C70D6AF-DD89-4713-88EA-55A0C867CE99}">
      <dsp:nvSpPr>
        <dsp:cNvPr id="0" name=""/>
        <dsp:cNvSpPr/>
      </dsp:nvSpPr>
      <dsp:spPr>
        <a:xfrm>
          <a:off x="46867" y="240557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D291B-19CA-4CF8-B5A8-F223943B95B1}">
      <dsp:nvSpPr>
        <dsp:cNvPr id="0" name=""/>
        <dsp:cNvSpPr/>
      </dsp:nvSpPr>
      <dsp:spPr>
        <a:xfrm>
          <a:off x="680976" y="1282973"/>
          <a:ext cx="2834733" cy="641486"/>
        </a:xfrm>
        <a:prstGeom prst="rect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18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Advertisements on app</a:t>
          </a:r>
          <a:endParaRPr lang="en-US" sz="1900" kern="1200" dirty="0"/>
        </a:p>
      </dsp:txBody>
      <dsp:txXfrm>
        <a:off x="680976" y="1282973"/>
        <a:ext cx="2834733" cy="641486"/>
      </dsp:txXfrm>
    </dsp:sp>
    <dsp:sp modelId="{491FA703-19A8-41C9-B950-E171920A4615}">
      <dsp:nvSpPr>
        <dsp:cNvPr id="0" name=""/>
        <dsp:cNvSpPr/>
      </dsp:nvSpPr>
      <dsp:spPr>
        <a:xfrm>
          <a:off x="280047" y="1202787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50000"/>
              <a:hueOff val="-139622"/>
              <a:satOff val="-4225"/>
              <a:lumOff val="27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8A069-BCC0-49AD-B039-80FCF00C5B71}">
      <dsp:nvSpPr>
        <dsp:cNvPr id="0" name=""/>
        <dsp:cNvSpPr/>
      </dsp:nvSpPr>
      <dsp:spPr>
        <a:xfrm>
          <a:off x="447796" y="2245203"/>
          <a:ext cx="3067913" cy="641486"/>
        </a:xfrm>
        <a:prstGeom prst="rect">
          <a:avLst/>
        </a:prstGeom>
        <a:solidFill>
          <a:schemeClr val="accent4">
            <a:shade val="50000"/>
            <a:hueOff val="-139622"/>
            <a:satOff val="-4225"/>
            <a:lumOff val="27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18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Commission from </a:t>
          </a:r>
          <a:r>
            <a:rPr lang="en-GB" sz="1900" kern="1200" dirty="0" smtClean="0"/>
            <a:t>dealers and retailers</a:t>
          </a:r>
          <a:endParaRPr lang="en-US" sz="1900" kern="1200" dirty="0"/>
        </a:p>
      </dsp:txBody>
      <dsp:txXfrm>
        <a:off x="447796" y="2245203"/>
        <a:ext cx="3067913" cy="641486"/>
      </dsp:txXfrm>
    </dsp:sp>
    <dsp:sp modelId="{24AD9BC2-8133-47BB-9C20-369FA3EBCA04}">
      <dsp:nvSpPr>
        <dsp:cNvPr id="0" name=""/>
        <dsp:cNvSpPr/>
      </dsp:nvSpPr>
      <dsp:spPr>
        <a:xfrm>
          <a:off x="46867" y="2165017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50000"/>
              <a:hueOff val="-139622"/>
              <a:satOff val="-4225"/>
              <a:lumOff val="277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EDE1A-058F-4F55-A59D-8634C8375922}">
      <dsp:nvSpPr>
        <dsp:cNvPr id="0" name=""/>
        <dsp:cNvSpPr/>
      </dsp:nvSpPr>
      <dsp:spPr>
        <a:xfrm>
          <a:off x="979" y="51039"/>
          <a:ext cx="2339880" cy="601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Non-Recurring cost</a:t>
          </a:r>
          <a:endParaRPr lang="en-US" sz="2200" kern="1200" dirty="0"/>
        </a:p>
      </dsp:txBody>
      <dsp:txXfrm>
        <a:off x="18606" y="68666"/>
        <a:ext cx="2304626" cy="566590"/>
      </dsp:txXfrm>
    </dsp:sp>
    <dsp:sp modelId="{C89D697C-ACAC-4869-955D-D484721411DC}">
      <dsp:nvSpPr>
        <dsp:cNvPr id="0" name=""/>
        <dsp:cNvSpPr/>
      </dsp:nvSpPr>
      <dsp:spPr>
        <a:xfrm>
          <a:off x="234967" y="652883"/>
          <a:ext cx="233988" cy="47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025"/>
              </a:lnTo>
              <a:lnTo>
                <a:pt x="233988" y="472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84A17-9815-4DA1-A29D-D8D0F5AFE128}">
      <dsp:nvSpPr>
        <dsp:cNvPr id="0" name=""/>
        <dsp:cNvSpPr/>
      </dsp:nvSpPr>
      <dsp:spPr>
        <a:xfrm>
          <a:off x="468955" y="823986"/>
          <a:ext cx="1871904" cy="601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Utility Van and Testing equipment</a:t>
          </a:r>
          <a:endParaRPr lang="en-US" sz="1800" kern="1200" dirty="0"/>
        </a:p>
      </dsp:txBody>
      <dsp:txXfrm>
        <a:off x="486582" y="841613"/>
        <a:ext cx="1836650" cy="566590"/>
      </dsp:txXfrm>
    </dsp:sp>
    <dsp:sp modelId="{10957E9F-DD34-4570-B4B7-72214C9BDC19}">
      <dsp:nvSpPr>
        <dsp:cNvPr id="0" name=""/>
        <dsp:cNvSpPr/>
      </dsp:nvSpPr>
      <dsp:spPr>
        <a:xfrm>
          <a:off x="234967" y="652883"/>
          <a:ext cx="233988" cy="124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972"/>
              </a:lnTo>
              <a:lnTo>
                <a:pt x="233988" y="12449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19130-0DF0-4BB4-9FFC-C5606FCBAF28}">
      <dsp:nvSpPr>
        <dsp:cNvPr id="0" name=""/>
        <dsp:cNvSpPr/>
      </dsp:nvSpPr>
      <dsp:spPr>
        <a:xfrm>
          <a:off x="468955" y="1596933"/>
          <a:ext cx="1871904" cy="601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App developing cost</a:t>
          </a:r>
          <a:endParaRPr lang="en-US" sz="1800" kern="1200" dirty="0"/>
        </a:p>
      </dsp:txBody>
      <dsp:txXfrm>
        <a:off x="486582" y="1614560"/>
        <a:ext cx="1836650" cy="566590"/>
      </dsp:txXfrm>
    </dsp:sp>
    <dsp:sp modelId="{1ECC08C1-7878-4009-B2CE-53D15ACC09BA}">
      <dsp:nvSpPr>
        <dsp:cNvPr id="0" name=""/>
        <dsp:cNvSpPr/>
      </dsp:nvSpPr>
      <dsp:spPr>
        <a:xfrm>
          <a:off x="2683065" y="51039"/>
          <a:ext cx="2339880" cy="601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Variable cost</a:t>
          </a:r>
          <a:endParaRPr lang="en-US" sz="2200" kern="1200" dirty="0"/>
        </a:p>
      </dsp:txBody>
      <dsp:txXfrm>
        <a:off x="2700692" y="68666"/>
        <a:ext cx="2304626" cy="566590"/>
      </dsp:txXfrm>
    </dsp:sp>
    <dsp:sp modelId="{8074EEEA-1B54-4E8D-BFDC-11CC3D2EF7C4}">
      <dsp:nvSpPr>
        <dsp:cNvPr id="0" name=""/>
        <dsp:cNvSpPr/>
      </dsp:nvSpPr>
      <dsp:spPr>
        <a:xfrm>
          <a:off x="2917053" y="652883"/>
          <a:ext cx="233988" cy="47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025"/>
              </a:lnTo>
              <a:lnTo>
                <a:pt x="233988" y="4720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A8C3B-A501-40E7-8476-BFBD16BF112D}">
      <dsp:nvSpPr>
        <dsp:cNvPr id="0" name=""/>
        <dsp:cNvSpPr/>
      </dsp:nvSpPr>
      <dsp:spPr>
        <a:xfrm>
          <a:off x="3151041" y="823986"/>
          <a:ext cx="1871904" cy="601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Office Rent</a:t>
          </a:r>
          <a:endParaRPr lang="en-US" sz="1800" kern="1200" dirty="0"/>
        </a:p>
      </dsp:txBody>
      <dsp:txXfrm>
        <a:off x="3168668" y="841613"/>
        <a:ext cx="1836650" cy="566590"/>
      </dsp:txXfrm>
    </dsp:sp>
    <dsp:sp modelId="{EBC0A11D-ABC8-402A-9BE2-3349A16430FF}">
      <dsp:nvSpPr>
        <dsp:cNvPr id="0" name=""/>
        <dsp:cNvSpPr/>
      </dsp:nvSpPr>
      <dsp:spPr>
        <a:xfrm>
          <a:off x="2917053" y="652883"/>
          <a:ext cx="233988" cy="124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972"/>
              </a:lnTo>
              <a:lnTo>
                <a:pt x="233988" y="12449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E021-1241-4B18-BA48-F12E7077DD37}">
      <dsp:nvSpPr>
        <dsp:cNvPr id="0" name=""/>
        <dsp:cNvSpPr/>
      </dsp:nvSpPr>
      <dsp:spPr>
        <a:xfrm>
          <a:off x="3151041" y="1596933"/>
          <a:ext cx="1871904" cy="601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Cost of Inventory</a:t>
          </a:r>
          <a:endParaRPr lang="en-US" sz="1800" kern="1200" dirty="0"/>
        </a:p>
      </dsp:txBody>
      <dsp:txXfrm>
        <a:off x="3168668" y="1614560"/>
        <a:ext cx="1836650" cy="566590"/>
      </dsp:txXfrm>
    </dsp:sp>
    <dsp:sp modelId="{FD195177-36AF-4290-BC3F-D9FF51449330}">
      <dsp:nvSpPr>
        <dsp:cNvPr id="0" name=""/>
        <dsp:cNvSpPr/>
      </dsp:nvSpPr>
      <dsp:spPr>
        <a:xfrm>
          <a:off x="2917053" y="652883"/>
          <a:ext cx="233988" cy="2017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919"/>
              </a:lnTo>
              <a:lnTo>
                <a:pt x="233988" y="2017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53805-C3F2-4807-9C78-F72B2B579A71}">
      <dsp:nvSpPr>
        <dsp:cNvPr id="0" name=""/>
        <dsp:cNvSpPr/>
      </dsp:nvSpPr>
      <dsp:spPr>
        <a:xfrm>
          <a:off x="3151041" y="2369881"/>
          <a:ext cx="1871904" cy="601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Salary of Employees</a:t>
          </a:r>
          <a:endParaRPr lang="en-US" sz="1800" kern="1200" dirty="0"/>
        </a:p>
      </dsp:txBody>
      <dsp:txXfrm>
        <a:off x="3168668" y="2387508"/>
        <a:ext cx="1836650" cy="566590"/>
      </dsp:txXfrm>
    </dsp:sp>
    <dsp:sp modelId="{C61D7F25-53F3-427C-B09B-46C231C5D542}">
      <dsp:nvSpPr>
        <dsp:cNvPr id="0" name=""/>
        <dsp:cNvSpPr/>
      </dsp:nvSpPr>
      <dsp:spPr>
        <a:xfrm>
          <a:off x="2917053" y="652883"/>
          <a:ext cx="233988" cy="279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866"/>
              </a:lnTo>
              <a:lnTo>
                <a:pt x="233988" y="2790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BC2DE-6611-4704-AC1D-935BF948164C}">
      <dsp:nvSpPr>
        <dsp:cNvPr id="0" name=""/>
        <dsp:cNvSpPr/>
      </dsp:nvSpPr>
      <dsp:spPr>
        <a:xfrm>
          <a:off x="3151041" y="3142828"/>
          <a:ext cx="1871904" cy="601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Miscellaneous expenses</a:t>
          </a:r>
          <a:endParaRPr lang="en-US" sz="1800" kern="1200" dirty="0"/>
        </a:p>
      </dsp:txBody>
      <dsp:txXfrm>
        <a:off x="3168668" y="3160455"/>
        <a:ext cx="1836650" cy="56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EA9DE-5B4D-462A-A45A-2ABC0DA2F88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BF018-8C49-4C93-84F9-29E1F700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D6584-DCEF-4A69-88B1-CD8B0FB389C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43E3-0654-461E-8340-130975CB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 Health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495800"/>
            <a:ext cx="6400800" cy="1752600"/>
          </a:xfrm>
        </p:spPr>
        <p:txBody>
          <a:bodyPr/>
          <a:lstStyle/>
          <a:p>
            <a:r>
              <a:rPr lang="en-US" b="1" dirty="0" err="1" smtClean="0"/>
              <a:t>Bhu-Niraamaya</a:t>
            </a:r>
            <a:r>
              <a:rPr lang="en-US" dirty="0" smtClean="0"/>
              <a:t>: from soil Health to        Farmers’ Wealth</a:t>
            </a:r>
          </a:p>
        </p:txBody>
      </p:sp>
      <p:pic>
        <p:nvPicPr>
          <p:cNvPr id="5122" name="Picture 2" descr="C:\Users\subrahmanyam_V\Desktop\farmer-hands-exchanging-money-green-cro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7018"/>
            <a:ext cx="272415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ubrahmanyam_V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01082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Prospects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of crop data and soil data for more accuracy.</a:t>
            </a:r>
          </a:p>
          <a:p>
            <a:r>
              <a:rPr lang="en-US" dirty="0" smtClean="0"/>
              <a:t>Data sharing for monetary benefits.</a:t>
            </a:r>
          </a:p>
          <a:p>
            <a:r>
              <a:rPr lang="en-US" dirty="0" smtClean="0"/>
              <a:t>Inclusion of drone for sample collection to save travel time.</a:t>
            </a:r>
          </a:p>
          <a:p>
            <a:r>
              <a:rPr lang="en-US" dirty="0" smtClean="0"/>
              <a:t>Entering in dealership of agrochemicals and seeds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Farmers are not showing interest in soil testing because it is  </a:t>
            </a:r>
          </a:p>
          <a:p>
            <a:pPr lvl="1"/>
            <a:r>
              <a:rPr lang="en-US" u="sng" dirty="0" smtClean="0"/>
              <a:t>Time consuming </a:t>
            </a:r>
          </a:p>
          <a:p>
            <a:pPr lvl="1"/>
            <a:r>
              <a:rPr lang="en-US" u="sng" dirty="0" smtClean="0"/>
              <a:t>Cumbersome </a:t>
            </a:r>
            <a:endParaRPr lang="en-US" dirty="0" smtClean="0"/>
          </a:p>
          <a:p>
            <a:pPr lvl="1"/>
            <a:r>
              <a:rPr lang="en-US" i="1" u="sng" dirty="0" smtClean="0"/>
              <a:t>Not easy to understand the reports.</a:t>
            </a:r>
          </a:p>
          <a:p>
            <a:pPr lvl="1"/>
            <a:r>
              <a:rPr lang="en-US" i="1" u="sng" dirty="0" smtClean="0"/>
              <a:t>The results are delayed i.e. results to the farmers does not reach in time.</a:t>
            </a:r>
          </a:p>
          <a:p>
            <a:pPr lvl="1"/>
            <a:r>
              <a:rPr lang="en-US" dirty="0" smtClean="0"/>
              <a:t>Lesser number of soil test laboratories.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Novel Interactive App and Architecture for Soil Sample Collection and Mapping using GPS.</a:t>
            </a:r>
            <a:endParaRPr lang="en-US" sz="1800" dirty="0" smtClean="0"/>
          </a:p>
          <a:p>
            <a:pPr lvl="1"/>
            <a:r>
              <a:rPr lang="en-US" dirty="0" smtClean="0"/>
              <a:t>We can keep a mobile vehicle which goes to the farm equipped with a soil sample collector and GPS.</a:t>
            </a:r>
          </a:p>
          <a:p>
            <a:pPr lvl="1"/>
            <a:r>
              <a:rPr lang="en-US" dirty="0" smtClean="0"/>
              <a:t>Then we can give the detailed reports of the test to respective farm owners with a map fertilizer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9872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siness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962400"/>
            <a:ext cx="2770017" cy="2770017"/>
          </a:xfrm>
          <a:prstGeom prst="rect">
            <a:avLst/>
          </a:prstGeom>
          <a:solidFill>
            <a:schemeClr val="bg1">
              <a:lumMod val="75000"/>
            </a:schemeClr>
          </a:solidFill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76200"/>
            <a:ext cx="5860366" cy="1450757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30943730"/>
              </p:ext>
            </p:extLst>
          </p:nvPr>
        </p:nvGraphicFramePr>
        <p:xfrm>
          <a:off x="1555515" y="0"/>
          <a:ext cx="6724357" cy="63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59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88218326"/>
              </p:ext>
            </p:extLst>
          </p:nvPr>
        </p:nvGraphicFramePr>
        <p:xfrm>
          <a:off x="1524000" y="719667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9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308108"/>
              </p:ext>
            </p:extLst>
          </p:nvPr>
        </p:nvGraphicFramePr>
        <p:xfrm>
          <a:off x="0" y="167641"/>
          <a:ext cx="9144000" cy="630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1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9868"/>
            <a:ext cx="3492305" cy="1450757"/>
          </a:xfrm>
        </p:spPr>
        <p:txBody>
          <a:bodyPr/>
          <a:lstStyle/>
          <a:p>
            <a:r>
              <a:rPr lang="en-GB" b="1" dirty="0"/>
              <a:t>Source of revenue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7400" y="319868"/>
            <a:ext cx="2577905" cy="1508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Expense outlets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983677"/>
              </p:ext>
            </p:extLst>
          </p:nvPr>
        </p:nvGraphicFramePr>
        <p:xfrm>
          <a:off x="152400" y="1981200"/>
          <a:ext cx="3557368" cy="320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75355"/>
              </p:ext>
            </p:extLst>
          </p:nvPr>
        </p:nvGraphicFramePr>
        <p:xfrm>
          <a:off x="4038600" y="2057400"/>
          <a:ext cx="5023925" cy="379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37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UI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2328886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52588"/>
            <a:ext cx="243419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35679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0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UI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4341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2590800" cy="451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87" y="1821162"/>
            <a:ext cx="2581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781800" y="28194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72400" y="28956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22918" y="48768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72300" y="3857154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6576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01000" y="49530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286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Soil Health</vt:lpstr>
      <vt:lpstr>Problems </vt:lpstr>
      <vt:lpstr>Solution</vt:lpstr>
      <vt:lpstr>Business Model</vt:lpstr>
      <vt:lpstr>PowerPoint Presentation</vt:lpstr>
      <vt:lpstr>PowerPoint Presentation</vt:lpstr>
      <vt:lpstr>Source of revenue</vt:lpstr>
      <vt:lpstr>App UI</vt:lpstr>
      <vt:lpstr>App UI</vt:lpstr>
      <vt:lpstr>Future Prospects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Health</dc:title>
  <dc:creator>subrahmmanyam vuddagiri</dc:creator>
  <cp:lastModifiedBy>subrahmmanyam vuddagiri</cp:lastModifiedBy>
  <cp:revision>26</cp:revision>
  <dcterms:created xsi:type="dcterms:W3CDTF">2016-11-20T07:35:01Z</dcterms:created>
  <dcterms:modified xsi:type="dcterms:W3CDTF">2016-11-21T09:59:17Z</dcterms:modified>
</cp:coreProperties>
</file>