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1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920" y="-5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DA05-1814-4B45-9788-98C3DBFE330B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5494-7E09-471E-A4DD-1F76ACC04E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DA05-1814-4B45-9788-98C3DBFE330B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5494-7E09-471E-A4DD-1F76ACC04E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DA05-1814-4B45-9788-98C3DBFE330B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5494-7E09-471E-A4DD-1F76ACC04E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DA05-1814-4B45-9788-98C3DBFE330B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5494-7E09-471E-A4DD-1F76ACC04E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DA05-1814-4B45-9788-98C3DBFE330B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5494-7E09-471E-A4DD-1F76ACC04E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DA05-1814-4B45-9788-98C3DBFE330B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5494-7E09-471E-A4DD-1F76ACC04E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DA05-1814-4B45-9788-98C3DBFE330B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5494-7E09-471E-A4DD-1F76ACC04E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DA05-1814-4B45-9788-98C3DBFE330B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5494-7E09-471E-A4DD-1F76ACC04E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DA05-1814-4B45-9788-98C3DBFE330B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5494-7E09-471E-A4DD-1F76ACC04E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DA05-1814-4B45-9788-98C3DBFE330B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5494-7E09-471E-A4DD-1F76ACC04E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DA05-1814-4B45-9788-98C3DBFE330B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5494-7E09-471E-A4DD-1F76ACC04E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9DA05-1814-4B45-9788-98C3DBFE330B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95494-7E09-471E-A4DD-1F76ACC04E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57400" y="533400"/>
            <a:ext cx="4648200" cy="685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Data, Data…………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486400"/>
            <a:ext cx="9144000" cy="137160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Members: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Gowsalya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 – IIT 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Madras               </a:t>
            </a:r>
            <a:r>
              <a:rPr lang="en-US" sz="28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Shashank</a:t>
            </a:r>
            <a:r>
              <a:rPr 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Gupta – IIT </a:t>
            </a:r>
            <a:r>
              <a:rPr 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Madras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Pranav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Kumar- BUAT 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Banda                </a:t>
            </a:r>
            <a:r>
              <a:rPr 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Devi Prasad - </a:t>
            </a:r>
            <a:r>
              <a:rPr 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BUAT Banda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enovo01\Desktop\CII- Chandigarh\Govn thinking region based problem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52400"/>
            <a:ext cx="5260647" cy="2819400"/>
          </a:xfrm>
          <a:prstGeom prst="rect">
            <a:avLst/>
          </a:prstGeom>
          <a:noFill/>
        </p:spPr>
      </p:pic>
      <p:sp>
        <p:nvSpPr>
          <p:cNvPr id="5" name="Oval Callout 4"/>
          <p:cNvSpPr/>
          <p:nvPr/>
        </p:nvSpPr>
        <p:spPr>
          <a:xfrm>
            <a:off x="6781800" y="0"/>
            <a:ext cx="2286000" cy="1524000"/>
          </a:xfrm>
          <a:prstGeom prst="wedgeEllipseCallout">
            <a:avLst>
              <a:gd name="adj1" fmla="val -71742"/>
              <a:gd name="adj2" fmla="val 408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Problems of farmers of Ludhiana and </a:t>
            </a:r>
            <a:r>
              <a:rPr lang="en-US" dirty="0" err="1" smtClean="0"/>
              <a:t>Mohali</a:t>
            </a:r>
            <a:r>
              <a:rPr lang="en-US" dirty="0" smtClean="0"/>
              <a:t> are different?</a:t>
            </a:r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304800" y="152400"/>
            <a:ext cx="1981200" cy="1371600"/>
          </a:xfrm>
          <a:prstGeom prst="wedgeEllipseCallout">
            <a:avLst>
              <a:gd name="adj1" fmla="val 68258"/>
              <a:gd name="adj2" fmla="val 689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do you mean?</a:t>
            </a:r>
            <a:endParaRPr lang="en-US" dirty="0"/>
          </a:p>
        </p:txBody>
      </p:sp>
      <p:pic>
        <p:nvPicPr>
          <p:cNvPr id="1027" name="Picture 3" descr="C:\Users\lenovo01\Desktop\CII- Chandigarh\Farmer Thinkin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886200"/>
            <a:ext cx="3657600" cy="2714625"/>
          </a:xfrm>
          <a:prstGeom prst="rect">
            <a:avLst/>
          </a:prstGeom>
          <a:noFill/>
        </p:spPr>
      </p:pic>
      <p:sp>
        <p:nvSpPr>
          <p:cNvPr id="8" name="Oval Callout 7"/>
          <p:cNvSpPr/>
          <p:nvPr/>
        </p:nvSpPr>
        <p:spPr>
          <a:xfrm>
            <a:off x="152400" y="2743200"/>
            <a:ext cx="1676400" cy="1524000"/>
          </a:xfrm>
          <a:prstGeom prst="wedgeEllipseCallout">
            <a:avLst>
              <a:gd name="adj1" fmla="val 60380"/>
              <a:gd name="adj2" fmla="val 6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to manage my farm &amp; revenue?</a:t>
            </a:r>
            <a:endParaRPr lang="en-US" dirty="0"/>
          </a:p>
        </p:txBody>
      </p:sp>
      <p:pic>
        <p:nvPicPr>
          <p:cNvPr id="1028" name="Picture 4" descr="C:\Users\lenovo01\Desktop\CII- Chandigarh\Corporate Thinking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3657600"/>
            <a:ext cx="4267200" cy="2952750"/>
          </a:xfrm>
          <a:prstGeom prst="rect">
            <a:avLst/>
          </a:prstGeom>
          <a:noFill/>
        </p:spPr>
      </p:pic>
      <p:sp>
        <p:nvSpPr>
          <p:cNvPr id="10" name="Oval Callout 9"/>
          <p:cNvSpPr/>
          <p:nvPr/>
        </p:nvSpPr>
        <p:spPr>
          <a:xfrm>
            <a:off x="5276542" y="2895600"/>
            <a:ext cx="3638858" cy="989294"/>
          </a:xfrm>
          <a:prstGeom prst="wedgeEllipseCallout">
            <a:avLst>
              <a:gd name="adj1" fmla="val -52506"/>
              <a:gd name="adj2" fmla="val 775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about our existing technologies? New business ideas?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228600"/>
            <a:ext cx="3733800" cy="6553200"/>
          </a:xfrm>
          <a:prstGeom prst="rect">
            <a:avLst/>
          </a:prstGeom>
          <a:solidFill>
            <a:srgbClr val="000000">
              <a:alpha val="54902"/>
            </a:srgbClr>
          </a:solidFill>
        </p:spPr>
        <p:txBody>
          <a:bodyPr wrap="square" rtlCol="0">
            <a:noAutofit/>
          </a:bodyPr>
          <a:lstStyle/>
          <a:p>
            <a:pPr marL="342900" indent="-342900">
              <a:buFontTx/>
              <a:buAutoNum type="arabicPlain"/>
            </a:pPr>
            <a:r>
              <a:rPr lang="en-US" sz="2400" dirty="0" smtClean="0">
                <a:solidFill>
                  <a:schemeClr val="bg1"/>
                </a:solidFill>
              </a:rPr>
              <a:t>Managing farm for free</a:t>
            </a:r>
          </a:p>
          <a:p>
            <a:pPr marL="342900" indent="-342900">
              <a:buFontTx/>
              <a:buAutoNum type="arabicPlain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AutoNum type="arabicPlain"/>
            </a:pPr>
            <a:r>
              <a:rPr lang="en-US" sz="2400" dirty="0" smtClean="0">
                <a:solidFill>
                  <a:schemeClr val="bg1"/>
                </a:solidFill>
              </a:rPr>
              <a:t>Sleek and simple UI</a:t>
            </a:r>
          </a:p>
          <a:p>
            <a:pPr marL="342900" indent="-342900">
              <a:buAutoNum type="arabicPlain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AutoNum type="arabicPlain"/>
            </a:pPr>
            <a:r>
              <a:rPr lang="en-US" sz="2400" dirty="0" smtClean="0">
                <a:solidFill>
                  <a:schemeClr val="bg1"/>
                </a:solidFill>
              </a:rPr>
              <a:t>Recommendations</a:t>
            </a:r>
          </a:p>
          <a:p>
            <a:pPr marL="342900" indent="-342900">
              <a:buAutoNum type="arabicPlain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lain"/>
            </a:pPr>
            <a:r>
              <a:rPr lang="en-US" sz="2400" dirty="0" smtClean="0">
                <a:solidFill>
                  <a:schemeClr val="bg1"/>
                </a:solidFill>
              </a:rPr>
              <a:t>Local Language </a:t>
            </a:r>
          </a:p>
          <a:p>
            <a:pPr marL="342900" indent="-342900">
              <a:buFontTx/>
              <a:buAutoNum type="arabicPlain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lain"/>
            </a:pPr>
            <a:r>
              <a:rPr lang="en-US" sz="2400" dirty="0" smtClean="0">
                <a:solidFill>
                  <a:schemeClr val="bg1"/>
                </a:solidFill>
              </a:rPr>
              <a:t>Different Revenue Details</a:t>
            </a:r>
          </a:p>
          <a:p>
            <a:pPr marL="342900" indent="-342900">
              <a:buFontTx/>
              <a:buAutoNum type="arabicPlain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lain"/>
            </a:pPr>
            <a:r>
              <a:rPr lang="en-US" sz="2400" dirty="0" smtClean="0">
                <a:solidFill>
                  <a:schemeClr val="bg1"/>
                </a:solidFill>
              </a:rPr>
              <a:t>Comparative details</a:t>
            </a:r>
          </a:p>
          <a:p>
            <a:pPr marL="342900" indent="-342900">
              <a:buFontTx/>
              <a:buAutoNum type="arabicPlain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lain"/>
            </a:pPr>
            <a:r>
              <a:rPr lang="en-US" sz="2400" dirty="0" smtClean="0">
                <a:solidFill>
                  <a:schemeClr val="bg1"/>
                </a:solidFill>
              </a:rPr>
              <a:t>Simplified report</a:t>
            </a:r>
          </a:p>
          <a:p>
            <a:pPr marL="342900" indent="-342900">
              <a:buFontTx/>
              <a:buAutoNum type="arabicPlain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lain"/>
            </a:pPr>
            <a:r>
              <a:rPr lang="en-US" sz="2400" dirty="0" smtClean="0">
                <a:solidFill>
                  <a:schemeClr val="bg1"/>
                </a:solidFill>
              </a:rPr>
              <a:t>Market details </a:t>
            </a:r>
          </a:p>
          <a:p>
            <a:pPr marL="342900" indent="-342900">
              <a:buFontTx/>
              <a:buAutoNum type="arabicPlain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lain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lain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AutoNum type="arabicPlain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AutoNum type="arabicPlain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3000" r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Callout 1"/>
          <p:cNvSpPr/>
          <p:nvPr/>
        </p:nvSpPr>
        <p:spPr>
          <a:xfrm>
            <a:off x="228600" y="381000"/>
            <a:ext cx="2362200" cy="1143000"/>
          </a:xfrm>
          <a:prstGeom prst="wedgeEllipseCallout">
            <a:avLst>
              <a:gd name="adj1" fmla="val 38280"/>
              <a:gd name="adj2" fmla="val 139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Region specific analysis of our products </a:t>
            </a:r>
            <a:endParaRPr lang="en-US" dirty="0"/>
          </a:p>
        </p:txBody>
      </p:sp>
      <p:sp>
        <p:nvSpPr>
          <p:cNvPr id="3" name="Oval Callout 2"/>
          <p:cNvSpPr/>
          <p:nvPr/>
        </p:nvSpPr>
        <p:spPr>
          <a:xfrm>
            <a:off x="3810000" y="304800"/>
            <a:ext cx="2362200" cy="990600"/>
          </a:xfrm>
          <a:prstGeom prst="wedgeEllipseCallout">
            <a:avLst>
              <a:gd name="adj1" fmla="val 38280"/>
              <a:gd name="adj2" fmla="val 139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Identifying new business areas</a:t>
            </a:r>
            <a:endParaRPr lang="en-US" dirty="0"/>
          </a:p>
        </p:txBody>
      </p:sp>
      <p:sp>
        <p:nvSpPr>
          <p:cNvPr id="4" name="Oval Callout 3"/>
          <p:cNvSpPr/>
          <p:nvPr/>
        </p:nvSpPr>
        <p:spPr>
          <a:xfrm>
            <a:off x="6172200" y="2514600"/>
            <a:ext cx="2362200" cy="990600"/>
          </a:xfrm>
          <a:prstGeom prst="wedgeEllipseCallout">
            <a:avLst>
              <a:gd name="adj1" fmla="val -73157"/>
              <a:gd name="adj2" fmla="val 1720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Saving time in the ground survey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Callout 2"/>
          <p:cNvSpPr/>
          <p:nvPr/>
        </p:nvSpPr>
        <p:spPr>
          <a:xfrm>
            <a:off x="6629400" y="152400"/>
            <a:ext cx="2514600" cy="1143000"/>
          </a:xfrm>
          <a:prstGeom prst="wedgeEllipseCallout">
            <a:avLst>
              <a:gd name="adj1" fmla="val -67505"/>
              <a:gd name="adj2" fmla="val 949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Quantitative analysis of factors in farming</a:t>
            </a:r>
            <a:endParaRPr lang="en-US" dirty="0"/>
          </a:p>
        </p:txBody>
      </p:sp>
      <p:sp>
        <p:nvSpPr>
          <p:cNvPr id="4" name="Oval Callout 3"/>
          <p:cNvSpPr/>
          <p:nvPr/>
        </p:nvSpPr>
        <p:spPr>
          <a:xfrm>
            <a:off x="5257800" y="3657600"/>
            <a:ext cx="2514600" cy="1219200"/>
          </a:xfrm>
          <a:prstGeom prst="wedgeEllipseCallout">
            <a:avLst>
              <a:gd name="adj1" fmla="val -78525"/>
              <a:gd name="adj2" fmla="val 796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Identifying the most crucial factor in lives of farmers</a:t>
            </a:r>
            <a:endParaRPr lang="en-US" dirty="0"/>
          </a:p>
        </p:txBody>
      </p:sp>
      <p:sp>
        <p:nvSpPr>
          <p:cNvPr id="5" name="Oval Callout 4"/>
          <p:cNvSpPr/>
          <p:nvPr/>
        </p:nvSpPr>
        <p:spPr>
          <a:xfrm>
            <a:off x="0" y="1752600"/>
            <a:ext cx="2362200" cy="1066800"/>
          </a:xfrm>
          <a:prstGeom prst="wedgeEllipseCallout">
            <a:avLst>
              <a:gd name="adj1" fmla="val 25963"/>
              <a:gd name="adj2" fmla="val 1528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Knowledge of farmer’s innovation</a:t>
            </a:r>
            <a:endParaRPr lang="en-US" dirty="0"/>
          </a:p>
        </p:txBody>
      </p:sp>
      <p:graphicFrame>
        <p:nvGraphicFramePr>
          <p:cNvPr id="6" name="Table 5"/>
          <p:cNvGraphicFramePr/>
          <p:nvPr>
            <p:extLst>
              <p:ext uri="{D42A27DB-BD31-4B8C-83A1-F6EECF244321}">
                <p14:modId xmlns:p14="http://schemas.microsoft.com/office/powerpoint/2010/main" xmlns="" val="1166154750"/>
              </p:ext>
            </p:extLst>
          </p:nvPr>
        </p:nvGraphicFramePr>
        <p:xfrm>
          <a:off x="3352800" y="152400"/>
          <a:ext cx="21336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xmlns="" val="1150116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Region</a:t>
                      </a:r>
                      <a:r>
                        <a:rPr lang="en-US" sz="2400" baseline="0" dirty="0" smtClean="0"/>
                        <a:t> specific  </a:t>
                      </a:r>
                    </a:p>
                    <a:p>
                      <a:r>
                        <a:rPr lang="en-US" sz="2400" baseline="0" dirty="0" smtClean="0"/>
                        <a:t>        Policies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304909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119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lenovo01</dc:creator>
  <cp:lastModifiedBy>lenovo01</cp:lastModifiedBy>
  <cp:revision>41</cp:revision>
  <dcterms:created xsi:type="dcterms:W3CDTF">2016-11-21T03:28:32Z</dcterms:created>
  <dcterms:modified xsi:type="dcterms:W3CDTF">2016-11-21T09:18:46Z</dcterms:modified>
</cp:coreProperties>
</file>