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e1f5f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e1f5f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2e1f5ff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2e1f5ff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2e6d8b45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2e6d8b45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e6d8b4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e6d8b4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2e6d8b4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2e6d8b4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2e6d8b45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2e6d8b45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2e6d8b4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2e6d8b4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de Marcas  y Sistemas de Gestión de Información (LMSGI)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2022-2023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/>
              <a:t>Unidades	</a:t>
            </a:r>
            <a:endParaRPr b="1" sz="282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Tema 1. Introducción a los lenguajes de Marcas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Tema 2. Lenguaje de marcas extendido XML.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Tema 3. Definición del Tipo de Documento DTD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Tema 4. Lenguaje de Marcas de Hipertexto. El lenguaje XHTML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/>
              <a:t>Unidades</a:t>
            </a:r>
            <a:endParaRPr b="1" sz="282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/>
              <a:t>Tema 5. Las Hojas de Estilo CSS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/>
              <a:t>Tema 6. Formularios en XHTML.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/>
              <a:t>Tema 7. El lenguaje Javascript.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/>
              <a:t>Tema 8. El lenguaje XPath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/>
              <a:t>Tema 9. Transformación de Documentos XML. Lenguaje XSLT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Materiales a utilizar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Diapositivas de clase 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Prácticas/Ejercicios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400"/>
              <a:t>En principio no se usará ningún libro. Si hiciera falta, se subirá escaneado.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Temporalización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9 temas en total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400"/>
              <a:t>Aproximadamente 3 temas por trimestre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Forma de evaluar</a:t>
            </a:r>
            <a:endParaRPr b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Asignatura teórica/práctica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Dependerá del tema, pero se harán trabajos/ejercicios y exámenes (ya sea prácticos o teóricos) durante todos los temas. Porcentaje de cada parte por determinar.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400"/>
              <a:t>ASIGNATURA DE TRABAJO DIARIO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796425"/>
            <a:ext cx="75057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600"/>
              <a:t>TRABAJO DIARIO</a:t>
            </a:r>
            <a:endParaRPr b="1" sz="3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Forma de evaluar	</a:t>
            </a:r>
            <a:endParaRPr b="1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Trabajo en fecha: 0 ó 10 (Apto o no apto)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Todo trabajo entregado fuera de fecha puntuará un máximo de 5 puntos.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400"/>
              <a:t>A final de trimestre habrá una recuperación de trabajos “tardíos”. Después de esta fecha no se recogerá ninguno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