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40"/>
  </p:notesMasterIdLst>
  <p:handoutMasterIdLst>
    <p:handoutMasterId r:id="rId41"/>
  </p:handoutMasterIdLst>
  <p:sldIdLst>
    <p:sldId id="401" r:id="rId5"/>
    <p:sldId id="410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8" r:id="rId21"/>
    <p:sldId id="467" r:id="rId22"/>
    <p:sldId id="469" r:id="rId23"/>
    <p:sldId id="470" r:id="rId24"/>
    <p:sldId id="472" r:id="rId25"/>
    <p:sldId id="471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C9483-03C9-4652-B374-F4670CAFC9DE}" v="838" dt="2023-11-30T08:30:27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6208" autoAdjust="0"/>
  </p:normalViewPr>
  <p:slideViewPr>
    <p:cSldViewPr snapToGrid="0">
      <p:cViewPr varScale="1">
        <p:scale>
          <a:sx n="73" d="100"/>
          <a:sy n="73" d="100"/>
        </p:scale>
        <p:origin x="52" y="4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iu Main" userId="7d83114226db9beb" providerId="LiveId" clId="{06362D0F-B0DA-4346-8AC2-F90F6FFA3901}"/>
    <pc:docChg chg="undo custSel addSld delSld modSld">
      <pc:chgData name="tariu Main" userId="7d83114226db9beb" providerId="LiveId" clId="{06362D0F-B0DA-4346-8AC2-F90F6FFA3901}" dt="2023-11-15T19:56:58.801" v="7303" actId="47"/>
      <pc:docMkLst>
        <pc:docMk/>
      </pc:docMkLst>
      <pc:sldChg chg="addSp delSp del mod">
        <pc:chgData name="tariu Main" userId="7d83114226db9beb" providerId="LiveId" clId="{06362D0F-B0DA-4346-8AC2-F90F6FFA3901}" dt="2023-11-15T19:56:57.706" v="7302" actId="47"/>
        <pc:sldMkLst>
          <pc:docMk/>
          <pc:sldMk cId="1974942735" sldId="394"/>
        </pc:sldMkLst>
        <pc:grpChg chg="add del">
          <ac:chgData name="tariu Main" userId="7d83114226db9beb" providerId="LiveId" clId="{06362D0F-B0DA-4346-8AC2-F90F6FFA3901}" dt="2023-11-15T19:37:06.309" v="6760" actId="21"/>
          <ac:grpSpMkLst>
            <pc:docMk/>
            <pc:sldMk cId="1974942735" sldId="394"/>
            <ac:grpSpMk id="20" creationId="{DDFD99A0-BD8F-B94F-7D1A-60086C8847E5}"/>
          </ac:grpSpMkLst>
        </pc:grpChg>
      </pc:sldChg>
      <pc:sldChg chg="addSp delSp modSp mod modClrScheme chgLayout">
        <pc:chgData name="tariu Main" userId="7d83114226db9beb" providerId="LiveId" clId="{06362D0F-B0DA-4346-8AC2-F90F6FFA3901}" dt="2023-11-15T19:48:30.374" v="6847" actId="732"/>
        <pc:sldMkLst>
          <pc:docMk/>
          <pc:sldMk cId="2074766540" sldId="401"/>
        </pc:sldMkLst>
        <pc:spChg chg="mod">
          <ac:chgData name="tariu Main" userId="7d83114226db9beb" providerId="LiveId" clId="{06362D0F-B0DA-4346-8AC2-F90F6FFA3901}" dt="2023-11-15T15:20:32.648" v="108" actId="404"/>
          <ac:spMkLst>
            <pc:docMk/>
            <pc:sldMk cId="2074766540" sldId="401"/>
            <ac:spMk id="2" creationId="{B138CF5B-E8DE-48F3-9581-51BBEC47AE73}"/>
          </ac:spMkLst>
        </pc:spChg>
        <pc:spChg chg="del mod">
          <ac:chgData name="tariu Main" userId="7d83114226db9beb" providerId="LiveId" clId="{06362D0F-B0DA-4346-8AC2-F90F6FFA3901}" dt="2023-11-15T15:20:36.939" v="109" actId="478"/>
          <ac:spMkLst>
            <pc:docMk/>
            <pc:sldMk cId="2074766540" sldId="401"/>
            <ac:spMk id="3" creationId="{EF5D29EF-CFED-41EF-9138-BE844655F339}"/>
          </ac:spMkLst>
        </pc:spChg>
        <pc:spChg chg="add del mod">
          <ac:chgData name="tariu Main" userId="7d83114226db9beb" providerId="LiveId" clId="{06362D0F-B0DA-4346-8AC2-F90F6FFA3901}" dt="2023-11-15T15:20:48.655" v="111" actId="478"/>
          <ac:spMkLst>
            <pc:docMk/>
            <pc:sldMk cId="2074766540" sldId="401"/>
            <ac:spMk id="9" creationId="{37EE44F0-E249-AC5B-6029-9B16F096FA2E}"/>
          </ac:spMkLst>
        </pc:spChg>
        <pc:spChg chg="add del mod">
          <ac:chgData name="tariu Main" userId="7d83114226db9beb" providerId="LiveId" clId="{06362D0F-B0DA-4346-8AC2-F90F6FFA3901}" dt="2023-11-15T15:19:29.714" v="74" actId="26606"/>
          <ac:spMkLst>
            <pc:docMk/>
            <pc:sldMk cId="2074766540" sldId="401"/>
            <ac:spMk id="10" creationId="{AB2BF844-E2E1-30DF-F797-3944AF62872B}"/>
          </ac:spMkLst>
        </pc:spChg>
        <pc:spChg chg="add mod">
          <ac:chgData name="tariu Main" userId="7d83114226db9beb" providerId="LiveId" clId="{06362D0F-B0DA-4346-8AC2-F90F6FFA3901}" dt="2023-11-15T16:08:57.359" v="1064" actId="1076"/>
          <ac:spMkLst>
            <pc:docMk/>
            <pc:sldMk cId="2074766540" sldId="401"/>
            <ac:spMk id="11" creationId="{15AC0AAE-B74C-29E4-13D2-4C7231664FEF}"/>
          </ac:spMkLst>
        </pc:spChg>
        <pc:spChg chg="add del mod">
          <ac:chgData name="tariu Main" userId="7d83114226db9beb" providerId="LiveId" clId="{06362D0F-B0DA-4346-8AC2-F90F6FFA3901}" dt="2023-11-15T15:19:29.714" v="74" actId="26606"/>
          <ac:spMkLst>
            <pc:docMk/>
            <pc:sldMk cId="2074766540" sldId="401"/>
            <ac:spMk id="12" creationId="{C030A00B-34FF-2D77-812D-00E58067588D}"/>
          </ac:spMkLst>
        </pc:spChg>
        <pc:spChg chg="add del mod">
          <ac:chgData name="tariu Main" userId="7d83114226db9beb" providerId="LiveId" clId="{06362D0F-B0DA-4346-8AC2-F90F6FFA3901}" dt="2023-11-15T15:19:29.714" v="74" actId="26606"/>
          <ac:spMkLst>
            <pc:docMk/>
            <pc:sldMk cId="2074766540" sldId="401"/>
            <ac:spMk id="14" creationId="{C29AAF2C-DAF5-F479-6EA9-C6E30A5CEF6E}"/>
          </ac:spMkLst>
        </pc:spChg>
        <pc:picChg chg="add mod ord modCrop">
          <ac:chgData name="tariu Main" userId="7d83114226db9beb" providerId="LiveId" clId="{06362D0F-B0DA-4346-8AC2-F90F6FFA3901}" dt="2023-11-15T19:48:30.374" v="6847" actId="732"/>
          <ac:picMkLst>
            <pc:docMk/>
            <pc:sldMk cId="2074766540" sldId="401"/>
            <ac:picMk id="5" creationId="{B0FAAA55-0749-F47C-364B-829C9A003A71}"/>
          </ac:picMkLst>
        </pc:picChg>
        <pc:picChg chg="add del mod">
          <ac:chgData name="tariu Main" userId="7d83114226db9beb" providerId="LiveId" clId="{06362D0F-B0DA-4346-8AC2-F90F6FFA3901}" dt="2023-11-15T15:19:29.206" v="73" actId="931"/>
          <ac:picMkLst>
            <pc:docMk/>
            <pc:sldMk cId="2074766540" sldId="401"/>
            <ac:picMk id="7" creationId="{388908EC-9A13-D6D8-DA49-339B2733107F}"/>
          </ac:picMkLst>
        </pc:picChg>
      </pc:sldChg>
      <pc:sldChg chg="addSp delSp modSp mod">
        <pc:chgData name="tariu Main" userId="7d83114226db9beb" providerId="LiveId" clId="{06362D0F-B0DA-4346-8AC2-F90F6FFA3901}" dt="2023-11-15T15:55:54.035" v="391" actId="1076"/>
        <pc:sldMkLst>
          <pc:docMk/>
          <pc:sldMk cId="970158950" sldId="410"/>
        </pc:sldMkLst>
        <pc:spChg chg="mod">
          <ac:chgData name="tariu Main" userId="7d83114226db9beb" providerId="LiveId" clId="{06362D0F-B0DA-4346-8AC2-F90F6FFA3901}" dt="2023-11-15T15:50:22.212" v="178" actId="207"/>
          <ac:spMkLst>
            <pc:docMk/>
            <pc:sldMk cId="970158950" sldId="410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5:55:47.669" v="389" actId="20577"/>
          <ac:spMkLst>
            <pc:docMk/>
            <pc:sldMk cId="970158950" sldId="410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5:49:21.062" v="133" actId="478"/>
          <ac:spMkLst>
            <pc:docMk/>
            <pc:sldMk cId="970158950" sldId="410"/>
            <ac:spMk id="6" creationId="{FFA9757F-0365-4F15-86D3-6165DFD49085}"/>
          </ac:spMkLst>
        </pc:spChg>
        <pc:spChg chg="del">
          <ac:chgData name="tariu Main" userId="7d83114226db9beb" providerId="LiveId" clId="{06362D0F-B0DA-4346-8AC2-F90F6FFA3901}" dt="2023-11-15T15:49:24.557" v="134" actId="478"/>
          <ac:spMkLst>
            <pc:docMk/>
            <pc:sldMk cId="970158950" sldId="410"/>
            <ac:spMk id="11" creationId="{56360721-E478-6D2F-9A52-307F3094FE73}"/>
          </ac:spMkLst>
        </pc:spChg>
        <pc:picChg chg="add mod">
          <ac:chgData name="tariu Main" userId="7d83114226db9beb" providerId="LiveId" clId="{06362D0F-B0DA-4346-8AC2-F90F6FFA3901}" dt="2023-11-15T15:55:54.035" v="391" actId="1076"/>
          <ac:picMkLst>
            <pc:docMk/>
            <pc:sldMk cId="970158950" sldId="410"/>
            <ac:picMk id="5" creationId="{09483347-F6AE-E95B-627D-8B27566A2212}"/>
          </ac:picMkLst>
        </pc:picChg>
        <pc:picChg chg="del">
          <ac:chgData name="tariu Main" userId="7d83114226db9beb" providerId="LiveId" clId="{06362D0F-B0DA-4346-8AC2-F90F6FFA3901}" dt="2023-11-15T15:49:17.355" v="132" actId="478"/>
          <ac:picMkLst>
            <pc:docMk/>
            <pc:sldMk cId="970158950" sldId="410"/>
            <ac:picMk id="10" creationId="{521577C8-1405-2DA6-FE08-2A7E5434726B}"/>
          </ac:picMkLst>
        </pc:picChg>
      </pc:sldChg>
      <pc:sldChg chg="del">
        <pc:chgData name="tariu Main" userId="7d83114226db9beb" providerId="LiveId" clId="{06362D0F-B0DA-4346-8AC2-F90F6FFA3901}" dt="2023-11-15T19:09:29.382" v="5418" actId="47"/>
        <pc:sldMkLst>
          <pc:docMk/>
          <pc:sldMk cId="634824553" sldId="418"/>
        </pc:sldMkLst>
      </pc:sldChg>
      <pc:sldChg chg="del">
        <pc:chgData name="tariu Main" userId="7d83114226db9beb" providerId="LiveId" clId="{06362D0F-B0DA-4346-8AC2-F90F6FFA3901}" dt="2023-11-15T19:09:31.043" v="5419" actId="47"/>
        <pc:sldMkLst>
          <pc:docMk/>
          <pc:sldMk cId="2273878530" sldId="419"/>
        </pc:sldMkLst>
      </pc:sldChg>
      <pc:sldChg chg="del">
        <pc:chgData name="tariu Main" userId="7d83114226db9beb" providerId="LiveId" clId="{06362D0F-B0DA-4346-8AC2-F90F6FFA3901}" dt="2023-11-15T19:09:32.943" v="5420" actId="47"/>
        <pc:sldMkLst>
          <pc:docMk/>
          <pc:sldMk cId="4246248380" sldId="421"/>
        </pc:sldMkLst>
      </pc:sldChg>
      <pc:sldChg chg="del">
        <pc:chgData name="tariu Main" userId="7d83114226db9beb" providerId="LiveId" clId="{06362D0F-B0DA-4346-8AC2-F90F6FFA3901}" dt="2023-11-15T19:56:58.801" v="7303" actId="47"/>
        <pc:sldMkLst>
          <pc:docMk/>
          <pc:sldMk cId="3969621037" sldId="422"/>
        </pc:sldMkLst>
      </pc:sldChg>
      <pc:sldChg chg="addSp modSp add mod">
        <pc:chgData name="tariu Main" userId="7d83114226db9beb" providerId="LiveId" clId="{06362D0F-B0DA-4346-8AC2-F90F6FFA3901}" dt="2023-11-15T18:12:12.128" v="4441" actId="20577"/>
        <pc:sldMkLst>
          <pc:docMk/>
          <pc:sldMk cId="3237111892" sldId="423"/>
        </pc:sldMkLst>
        <pc:spChg chg="mod">
          <ac:chgData name="tariu Main" userId="7d83114226db9beb" providerId="LiveId" clId="{06362D0F-B0DA-4346-8AC2-F90F6FFA3901}" dt="2023-11-15T15:56:44.294" v="436" actId="20577"/>
          <ac:spMkLst>
            <pc:docMk/>
            <pc:sldMk cId="3237111892" sldId="423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8:12:12.128" v="4441" actId="20577"/>
          <ac:spMkLst>
            <pc:docMk/>
            <pc:sldMk cId="3237111892" sldId="423"/>
            <ac:spMk id="4" creationId="{9136E9C1-4F40-4B3C-CD7A-77A2E0E7C511}"/>
          </ac:spMkLst>
        </pc:spChg>
        <pc:spChg chg="add mod">
          <ac:chgData name="tariu Main" userId="7d83114226db9beb" providerId="LiveId" clId="{06362D0F-B0DA-4346-8AC2-F90F6FFA3901}" dt="2023-11-15T16:00:59.999" v="754" actId="122"/>
          <ac:spMkLst>
            <pc:docMk/>
            <pc:sldMk cId="3237111892" sldId="423"/>
            <ac:spMk id="9" creationId="{C43B61BE-1822-C18A-3F2A-7769B1458007}"/>
          </ac:spMkLst>
        </pc:spChg>
        <pc:picChg chg="add mod">
          <ac:chgData name="tariu Main" userId="7d83114226db9beb" providerId="LiveId" clId="{06362D0F-B0DA-4346-8AC2-F90F6FFA3901}" dt="2023-11-15T15:57:13.713" v="441" actId="1076"/>
          <ac:picMkLst>
            <pc:docMk/>
            <pc:sldMk cId="3237111892" sldId="423"/>
            <ac:picMk id="3" creationId="{797DF3C3-88C7-B913-90DC-8D08A8850EB1}"/>
          </ac:picMkLst>
        </pc:picChg>
        <pc:picChg chg="mod">
          <ac:chgData name="tariu Main" userId="7d83114226db9beb" providerId="LiveId" clId="{06362D0F-B0DA-4346-8AC2-F90F6FFA3901}" dt="2023-11-15T15:57:13.713" v="441" actId="1076"/>
          <ac:picMkLst>
            <pc:docMk/>
            <pc:sldMk cId="3237111892" sldId="423"/>
            <ac:picMk id="5" creationId="{09483347-F6AE-E95B-627D-8B27566A2212}"/>
          </ac:picMkLst>
        </pc:picChg>
        <pc:picChg chg="add mod">
          <ac:chgData name="tariu Main" userId="7d83114226db9beb" providerId="LiveId" clId="{06362D0F-B0DA-4346-8AC2-F90F6FFA3901}" dt="2023-11-15T15:57:28.619" v="444" actId="1076"/>
          <ac:picMkLst>
            <pc:docMk/>
            <pc:sldMk cId="3237111892" sldId="423"/>
            <ac:picMk id="6" creationId="{AEAE94B6-32CF-E76B-8A46-2083EB7E8DCA}"/>
          </ac:picMkLst>
        </pc:picChg>
        <pc:picChg chg="add mod">
          <ac:chgData name="tariu Main" userId="7d83114226db9beb" providerId="LiveId" clId="{06362D0F-B0DA-4346-8AC2-F90F6FFA3901}" dt="2023-11-15T15:57:28.619" v="444" actId="1076"/>
          <ac:picMkLst>
            <pc:docMk/>
            <pc:sldMk cId="3237111892" sldId="423"/>
            <ac:picMk id="7" creationId="{026FAE6D-402C-0186-A292-F9B00A775CA4}"/>
          </ac:picMkLst>
        </pc:picChg>
      </pc:sldChg>
      <pc:sldChg chg="addSp delSp modSp add mod">
        <pc:chgData name="tariu Main" userId="7d83114226db9beb" providerId="LiveId" clId="{06362D0F-B0DA-4346-8AC2-F90F6FFA3901}" dt="2023-11-15T16:04:44.458" v="996" actId="1076"/>
        <pc:sldMkLst>
          <pc:docMk/>
          <pc:sldMk cId="2947683835" sldId="424"/>
        </pc:sldMkLst>
        <pc:spChg chg="mod">
          <ac:chgData name="tariu Main" userId="7d83114226db9beb" providerId="LiveId" clId="{06362D0F-B0DA-4346-8AC2-F90F6FFA3901}" dt="2023-11-15T16:04:44.458" v="996" actId="1076"/>
          <ac:spMkLst>
            <pc:docMk/>
            <pc:sldMk cId="2947683835" sldId="424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6:03:03.318" v="860" actId="478"/>
          <ac:spMkLst>
            <pc:docMk/>
            <pc:sldMk cId="2947683835" sldId="424"/>
            <ac:spMk id="9" creationId="{C43B61BE-1822-C18A-3F2A-7769B1458007}"/>
          </ac:spMkLst>
        </pc:spChg>
        <pc:spChg chg="add mod">
          <ac:chgData name="tariu Main" userId="7d83114226db9beb" providerId="LiveId" clId="{06362D0F-B0DA-4346-8AC2-F90F6FFA3901}" dt="2023-11-15T16:04:44.458" v="996" actId="1076"/>
          <ac:spMkLst>
            <pc:docMk/>
            <pc:sldMk cId="2947683835" sldId="424"/>
            <ac:spMk id="10" creationId="{EB68E1D7-F261-159A-21D7-8F6483BBCF4F}"/>
          </ac:spMkLst>
        </pc:spChg>
        <pc:spChg chg="add mod">
          <ac:chgData name="tariu Main" userId="7d83114226db9beb" providerId="LiveId" clId="{06362D0F-B0DA-4346-8AC2-F90F6FFA3901}" dt="2023-11-15T16:04:44.458" v="996" actId="1076"/>
          <ac:spMkLst>
            <pc:docMk/>
            <pc:sldMk cId="2947683835" sldId="424"/>
            <ac:spMk id="11" creationId="{5514C835-0292-F5D9-B945-88BC8C76EFE1}"/>
          </ac:spMkLst>
        </pc:spChg>
        <pc:picChg chg="add del mod">
          <ac:chgData name="tariu Main" userId="7d83114226db9beb" providerId="LiveId" clId="{06362D0F-B0DA-4346-8AC2-F90F6FFA3901}" dt="2023-11-15T16:04:37.721" v="995" actId="478"/>
          <ac:picMkLst>
            <pc:docMk/>
            <pc:sldMk cId="2947683835" sldId="424"/>
            <ac:picMk id="3" creationId="{797DF3C3-88C7-B913-90DC-8D08A8850EB1}"/>
          </ac:picMkLst>
        </pc:picChg>
        <pc:picChg chg="add del">
          <ac:chgData name="tariu Main" userId="7d83114226db9beb" providerId="LiveId" clId="{06362D0F-B0DA-4346-8AC2-F90F6FFA3901}" dt="2023-11-15T16:01:26.671" v="766" actId="478"/>
          <ac:picMkLst>
            <pc:docMk/>
            <pc:sldMk cId="2947683835" sldId="424"/>
            <ac:picMk id="5" creationId="{09483347-F6AE-E95B-627D-8B27566A2212}"/>
          </ac:picMkLst>
        </pc:picChg>
        <pc:picChg chg="add del">
          <ac:chgData name="tariu Main" userId="7d83114226db9beb" providerId="LiveId" clId="{06362D0F-B0DA-4346-8AC2-F90F6FFA3901}" dt="2023-11-15T16:01:26.671" v="766" actId="478"/>
          <ac:picMkLst>
            <pc:docMk/>
            <pc:sldMk cId="2947683835" sldId="424"/>
            <ac:picMk id="6" creationId="{AEAE94B6-32CF-E76B-8A46-2083EB7E8DCA}"/>
          </ac:picMkLst>
        </pc:picChg>
        <pc:picChg chg="add del">
          <ac:chgData name="tariu Main" userId="7d83114226db9beb" providerId="LiveId" clId="{06362D0F-B0DA-4346-8AC2-F90F6FFA3901}" dt="2023-11-15T16:01:26.671" v="766" actId="478"/>
          <ac:picMkLst>
            <pc:docMk/>
            <pc:sldMk cId="2947683835" sldId="424"/>
            <ac:picMk id="7" creationId="{026FAE6D-402C-0186-A292-F9B00A775CA4}"/>
          </ac:picMkLst>
        </pc:picChg>
      </pc:sldChg>
      <pc:sldChg chg="addSp delSp modSp add mod">
        <pc:chgData name="tariu Main" userId="7d83114226db9beb" providerId="LiveId" clId="{06362D0F-B0DA-4346-8AC2-F90F6FFA3901}" dt="2023-11-15T16:44:55.216" v="2572" actId="20577"/>
        <pc:sldMkLst>
          <pc:docMk/>
          <pc:sldMk cId="3699823395" sldId="425"/>
        </pc:sldMkLst>
        <pc:spChg chg="mod">
          <ac:chgData name="tariu Main" userId="7d83114226db9beb" providerId="LiveId" clId="{06362D0F-B0DA-4346-8AC2-F90F6FFA3901}" dt="2023-11-15T16:40:15.547" v="2306" actId="20577"/>
          <ac:spMkLst>
            <pc:docMk/>
            <pc:sldMk cId="3699823395" sldId="425"/>
            <ac:spMk id="2" creationId="{3A3C7BDB-B7D1-465C-9965-C0C4D79D10F4}"/>
          </ac:spMkLst>
        </pc:spChg>
        <pc:spChg chg="del">
          <ac:chgData name="tariu Main" userId="7d83114226db9beb" providerId="LiveId" clId="{06362D0F-B0DA-4346-8AC2-F90F6FFA3901}" dt="2023-11-15T16:37:55.470" v="2226" actId="478"/>
          <ac:spMkLst>
            <pc:docMk/>
            <pc:sldMk cId="3699823395" sldId="425"/>
            <ac:spMk id="4" creationId="{9136E9C1-4F40-4B3C-CD7A-77A2E0E7C511}"/>
          </ac:spMkLst>
        </pc:spChg>
        <pc:spChg chg="add del mod">
          <ac:chgData name="tariu Main" userId="7d83114226db9beb" providerId="LiveId" clId="{06362D0F-B0DA-4346-8AC2-F90F6FFA3901}" dt="2023-11-15T16:38:12.041" v="2234" actId="478"/>
          <ac:spMkLst>
            <pc:docMk/>
            <pc:sldMk cId="3699823395" sldId="425"/>
            <ac:spMk id="5" creationId="{484C43D0-9EBE-AE28-085E-2C44A700E496}"/>
          </ac:spMkLst>
        </pc:spChg>
        <pc:spChg chg="add del mod">
          <ac:chgData name="tariu Main" userId="7d83114226db9beb" providerId="LiveId" clId="{06362D0F-B0DA-4346-8AC2-F90F6FFA3901}" dt="2023-11-15T16:41:38.337" v="2337" actId="478"/>
          <ac:spMkLst>
            <pc:docMk/>
            <pc:sldMk cId="3699823395" sldId="425"/>
            <ac:spMk id="6" creationId="{5B56F4FC-95CC-192A-6341-76AB240AB3EE}"/>
          </ac:spMkLst>
        </pc:spChg>
        <pc:spChg chg="del">
          <ac:chgData name="tariu Main" userId="7d83114226db9beb" providerId="LiveId" clId="{06362D0F-B0DA-4346-8AC2-F90F6FFA3901}" dt="2023-11-15T16:37:51.940" v="2225" actId="478"/>
          <ac:spMkLst>
            <pc:docMk/>
            <pc:sldMk cId="3699823395" sldId="425"/>
            <ac:spMk id="10" creationId="{EB68E1D7-F261-159A-21D7-8F6483BBCF4F}"/>
          </ac:spMkLst>
        </pc:spChg>
        <pc:spChg chg="del">
          <ac:chgData name="tariu Main" userId="7d83114226db9beb" providerId="LiveId" clId="{06362D0F-B0DA-4346-8AC2-F90F6FFA3901}" dt="2023-11-15T16:40:05.877" v="2281" actId="478"/>
          <ac:spMkLst>
            <pc:docMk/>
            <pc:sldMk cId="3699823395" sldId="425"/>
            <ac:spMk id="11" creationId="{5514C835-0292-F5D9-B945-88BC8C76EFE1}"/>
          </ac:spMkLst>
        </pc:spChg>
        <pc:graphicFrameChg chg="add mod modGraphic">
          <ac:chgData name="tariu Main" userId="7d83114226db9beb" providerId="LiveId" clId="{06362D0F-B0DA-4346-8AC2-F90F6FFA3901}" dt="2023-11-15T16:44:55.216" v="2572" actId="20577"/>
          <ac:graphicFrameMkLst>
            <pc:docMk/>
            <pc:sldMk cId="3699823395" sldId="425"/>
            <ac:graphicFrameMk id="7" creationId="{CD89E314-0AD9-2066-990E-15970EA6F785}"/>
          </ac:graphicFrameMkLst>
        </pc:graphicFrameChg>
      </pc:sldChg>
      <pc:sldChg chg="addSp delSp modSp add mod">
        <pc:chgData name="tariu Main" userId="7d83114226db9beb" providerId="LiveId" clId="{06362D0F-B0DA-4346-8AC2-F90F6FFA3901}" dt="2023-11-15T16:18:55.471" v="1576" actId="1076"/>
        <pc:sldMkLst>
          <pc:docMk/>
          <pc:sldMk cId="3673522168" sldId="426"/>
        </pc:sldMkLst>
        <pc:spChg chg="mod">
          <ac:chgData name="tariu Main" userId="7d83114226db9beb" providerId="LiveId" clId="{06362D0F-B0DA-4346-8AC2-F90F6FFA3901}" dt="2023-11-15T16:15:12.715" v="1282" actId="27636"/>
          <ac:spMkLst>
            <pc:docMk/>
            <pc:sldMk cId="3673522168" sldId="426"/>
            <ac:spMk id="4" creationId="{9136E9C1-4F40-4B3C-CD7A-77A2E0E7C511}"/>
          </ac:spMkLst>
        </pc:spChg>
        <pc:spChg chg="del mod">
          <ac:chgData name="tariu Main" userId="7d83114226db9beb" providerId="LiveId" clId="{06362D0F-B0DA-4346-8AC2-F90F6FFA3901}" dt="2023-11-15T16:10:24.571" v="1163" actId="478"/>
          <ac:spMkLst>
            <pc:docMk/>
            <pc:sldMk cId="3673522168" sldId="426"/>
            <ac:spMk id="9" creationId="{C43B61BE-1822-C18A-3F2A-7769B1458007}"/>
          </ac:spMkLst>
        </pc:spChg>
        <pc:spChg chg="add mod">
          <ac:chgData name="tariu Main" userId="7d83114226db9beb" providerId="LiveId" clId="{06362D0F-B0DA-4346-8AC2-F90F6FFA3901}" dt="2023-11-15T16:17:32.052" v="1555" actId="20577"/>
          <ac:spMkLst>
            <pc:docMk/>
            <pc:sldMk cId="3673522168" sldId="426"/>
            <ac:spMk id="14" creationId="{5C5E7D87-A57B-F95E-E123-C172CF77550C}"/>
          </ac:spMkLst>
        </pc:spChg>
        <pc:spChg chg="add mod">
          <ac:chgData name="tariu Main" userId="7d83114226db9beb" providerId="LiveId" clId="{06362D0F-B0DA-4346-8AC2-F90F6FFA3901}" dt="2023-11-15T16:18:55.471" v="1576" actId="1076"/>
          <ac:spMkLst>
            <pc:docMk/>
            <pc:sldMk cId="3673522168" sldId="426"/>
            <ac:spMk id="15" creationId="{5C686FC4-2291-4EF8-5888-43EBD87FD632}"/>
          </ac:spMkLst>
        </pc:spChg>
        <pc:spChg chg="add mod">
          <ac:chgData name="tariu Main" userId="7d83114226db9beb" providerId="LiveId" clId="{06362D0F-B0DA-4346-8AC2-F90F6FFA3901}" dt="2023-11-15T16:18:50.961" v="1575" actId="1076"/>
          <ac:spMkLst>
            <pc:docMk/>
            <pc:sldMk cId="3673522168" sldId="426"/>
            <ac:spMk id="17" creationId="{774A7190-0CF9-5467-B6E0-8654D604CD83}"/>
          </ac:spMkLst>
        </pc:spChg>
        <pc:graphicFrameChg chg="add mod modGraphic">
          <ac:chgData name="tariu Main" userId="7d83114226db9beb" providerId="LiveId" clId="{06362D0F-B0DA-4346-8AC2-F90F6FFA3901}" dt="2023-11-15T16:14:31.120" v="1267" actId="1076"/>
          <ac:graphicFrameMkLst>
            <pc:docMk/>
            <pc:sldMk cId="3673522168" sldId="426"/>
            <ac:graphicFrameMk id="10" creationId="{92CBE84F-2A0A-3C7B-C4AE-AE7BC02EA990}"/>
          </ac:graphicFrameMkLst>
        </pc:graphicFrameChg>
        <pc:graphicFrameChg chg="add del mod">
          <ac:chgData name="tariu Main" userId="7d83114226db9beb" providerId="LiveId" clId="{06362D0F-B0DA-4346-8AC2-F90F6FFA3901}" dt="2023-11-15T16:13:26.620" v="1237" actId="478"/>
          <ac:graphicFrameMkLst>
            <pc:docMk/>
            <pc:sldMk cId="3673522168" sldId="426"/>
            <ac:graphicFrameMk id="11" creationId="{2B333CB2-617C-7C34-C3BA-8216FB982350}"/>
          </ac:graphicFrameMkLst>
        </pc:graphicFrameChg>
        <pc:graphicFrameChg chg="add mod modGraphic">
          <ac:chgData name="tariu Main" userId="7d83114226db9beb" providerId="LiveId" clId="{06362D0F-B0DA-4346-8AC2-F90F6FFA3901}" dt="2023-11-15T16:14:42.844" v="1269" actId="1076"/>
          <ac:graphicFrameMkLst>
            <pc:docMk/>
            <pc:sldMk cId="3673522168" sldId="426"/>
            <ac:graphicFrameMk id="12" creationId="{F844BA33-9218-4B60-18DE-9175B91B6724}"/>
          </ac:graphicFrameMkLst>
        </pc:graphicFrameChg>
        <pc:picChg chg="del">
          <ac:chgData name="tariu Main" userId="7d83114226db9beb" providerId="LiveId" clId="{06362D0F-B0DA-4346-8AC2-F90F6FFA3901}" dt="2023-11-15T16:14:01.720" v="1255" actId="478"/>
          <ac:picMkLst>
            <pc:docMk/>
            <pc:sldMk cId="3673522168" sldId="426"/>
            <ac:picMk id="3" creationId="{797DF3C3-88C7-B913-90DC-8D08A8850EB1}"/>
          </ac:picMkLst>
        </pc:picChg>
        <pc:picChg chg="del">
          <ac:chgData name="tariu Main" userId="7d83114226db9beb" providerId="LiveId" clId="{06362D0F-B0DA-4346-8AC2-F90F6FFA3901}" dt="2023-11-15T16:14:03.863" v="1256" actId="478"/>
          <ac:picMkLst>
            <pc:docMk/>
            <pc:sldMk cId="3673522168" sldId="426"/>
            <ac:picMk id="5" creationId="{09483347-F6AE-E95B-627D-8B27566A2212}"/>
          </ac:picMkLst>
        </pc:picChg>
        <pc:picChg chg="mod">
          <ac:chgData name="tariu Main" userId="7d83114226db9beb" providerId="LiveId" clId="{06362D0F-B0DA-4346-8AC2-F90F6FFA3901}" dt="2023-11-15T16:14:27.917" v="1266" actId="1076"/>
          <ac:picMkLst>
            <pc:docMk/>
            <pc:sldMk cId="3673522168" sldId="426"/>
            <ac:picMk id="6" creationId="{AEAE94B6-32CF-E76B-8A46-2083EB7E8DCA}"/>
          </ac:picMkLst>
        </pc:picChg>
        <pc:picChg chg="del mod">
          <ac:chgData name="tariu Main" userId="7d83114226db9beb" providerId="LiveId" clId="{06362D0F-B0DA-4346-8AC2-F90F6FFA3901}" dt="2023-11-15T16:14:50.544" v="1274" actId="478"/>
          <ac:picMkLst>
            <pc:docMk/>
            <pc:sldMk cId="3673522168" sldId="426"/>
            <ac:picMk id="7" creationId="{026FAE6D-402C-0186-A292-F9B00A775CA4}"/>
          </ac:picMkLst>
        </pc:picChg>
        <pc:picChg chg="add mod ord">
          <ac:chgData name="tariu Main" userId="7d83114226db9beb" providerId="LiveId" clId="{06362D0F-B0DA-4346-8AC2-F90F6FFA3901}" dt="2023-11-15T16:15:06.340" v="1278" actId="1076"/>
          <ac:picMkLst>
            <pc:docMk/>
            <pc:sldMk cId="3673522168" sldId="426"/>
            <ac:picMk id="13" creationId="{1601F30E-8E28-7AE0-A746-D5055BFC806A}"/>
          </ac:picMkLst>
        </pc:picChg>
      </pc:sldChg>
      <pc:sldChg chg="addSp modSp add mod">
        <pc:chgData name="tariu Main" userId="7d83114226db9beb" providerId="LiveId" clId="{06362D0F-B0DA-4346-8AC2-F90F6FFA3901}" dt="2023-11-15T16:29:19.070" v="1750" actId="1076"/>
        <pc:sldMkLst>
          <pc:docMk/>
          <pc:sldMk cId="3131402275" sldId="427"/>
        </pc:sldMkLst>
        <pc:spChg chg="add mod">
          <ac:chgData name="tariu Main" userId="7d83114226db9beb" providerId="LiveId" clId="{06362D0F-B0DA-4346-8AC2-F90F6FFA3901}" dt="2023-11-15T16:29:19.070" v="1750" actId="1076"/>
          <ac:spMkLst>
            <pc:docMk/>
            <pc:sldMk cId="3131402275" sldId="427"/>
            <ac:spMk id="3" creationId="{F66AC4DE-8FED-3682-E8B7-0B0E23490150}"/>
          </ac:spMkLst>
        </pc:spChg>
      </pc:sldChg>
      <pc:sldChg chg="addSp modSp add mod">
        <pc:chgData name="tariu Main" userId="7d83114226db9beb" providerId="LiveId" clId="{06362D0F-B0DA-4346-8AC2-F90F6FFA3901}" dt="2023-11-15T16:26:46.110" v="1746" actId="20577"/>
        <pc:sldMkLst>
          <pc:docMk/>
          <pc:sldMk cId="1216644178" sldId="428"/>
        </pc:sldMkLst>
        <pc:spChg chg="add mod">
          <ac:chgData name="tariu Main" userId="7d83114226db9beb" providerId="LiveId" clId="{06362D0F-B0DA-4346-8AC2-F90F6FFA3901}" dt="2023-11-15T16:25:51.489" v="1722" actId="1076"/>
          <ac:spMkLst>
            <pc:docMk/>
            <pc:sldMk cId="1216644178" sldId="428"/>
            <ac:spMk id="5" creationId="{179C544F-3A3B-502C-7271-D216957BB5CE}"/>
          </ac:spMkLst>
        </pc:spChg>
        <pc:spChg chg="add mod">
          <ac:chgData name="tariu Main" userId="7d83114226db9beb" providerId="LiveId" clId="{06362D0F-B0DA-4346-8AC2-F90F6FFA3901}" dt="2023-11-15T16:26:46.110" v="1746" actId="20577"/>
          <ac:spMkLst>
            <pc:docMk/>
            <pc:sldMk cId="1216644178" sldId="428"/>
            <ac:spMk id="7" creationId="{7B2A8044-2F50-5A31-5045-EA4B688144BD}"/>
          </ac:spMkLst>
        </pc:spChg>
      </pc:sldChg>
      <pc:sldChg chg="addSp delSp modSp add mod">
        <pc:chgData name="tariu Main" userId="7d83114226db9beb" providerId="LiveId" clId="{06362D0F-B0DA-4346-8AC2-F90F6FFA3901}" dt="2023-11-15T16:36:50.755" v="2165" actId="1035"/>
        <pc:sldMkLst>
          <pc:docMk/>
          <pc:sldMk cId="1231250487" sldId="429"/>
        </pc:sldMkLst>
        <pc:spChg chg="del">
          <ac:chgData name="tariu Main" userId="7d83114226db9beb" providerId="LiveId" clId="{06362D0F-B0DA-4346-8AC2-F90F6FFA3901}" dt="2023-11-15T16:30:55.461" v="1756" actId="478"/>
          <ac:spMkLst>
            <pc:docMk/>
            <pc:sldMk cId="1231250487" sldId="429"/>
            <ac:spMk id="3" creationId="{F66AC4DE-8FED-3682-E8B7-0B0E23490150}"/>
          </ac:spMkLst>
        </pc:spChg>
        <pc:spChg chg="del">
          <ac:chgData name="tariu Main" userId="7d83114226db9beb" providerId="LiveId" clId="{06362D0F-B0DA-4346-8AC2-F90F6FFA3901}" dt="2023-11-15T16:30:42.163" v="1752" actId="478"/>
          <ac:spMkLst>
            <pc:docMk/>
            <pc:sldMk cId="1231250487" sldId="429"/>
            <ac:spMk id="4" creationId="{9136E9C1-4F40-4B3C-CD7A-77A2E0E7C511}"/>
          </ac:spMkLst>
        </pc:spChg>
        <pc:spChg chg="add del mod">
          <ac:chgData name="tariu Main" userId="7d83114226db9beb" providerId="LiveId" clId="{06362D0F-B0DA-4346-8AC2-F90F6FFA3901}" dt="2023-11-15T16:30:50.915" v="1754" actId="478"/>
          <ac:spMkLst>
            <pc:docMk/>
            <pc:sldMk cId="1231250487" sldId="429"/>
            <ac:spMk id="7" creationId="{F7B2E43E-F4A9-29DD-CAB0-27CD60529572}"/>
          </ac:spMkLst>
        </pc:spChg>
        <pc:spChg chg="add mod">
          <ac:chgData name="tariu Main" userId="7d83114226db9beb" providerId="LiveId" clId="{06362D0F-B0DA-4346-8AC2-F90F6FFA3901}" dt="2023-11-15T16:33:45.263" v="2014" actId="1038"/>
          <ac:spMkLst>
            <pc:docMk/>
            <pc:sldMk cId="1231250487" sldId="429"/>
            <ac:spMk id="9" creationId="{BEEC957E-E01B-976E-1E2C-961F01318863}"/>
          </ac:spMkLst>
        </pc:spChg>
        <pc:spChg chg="add mod">
          <ac:chgData name="tariu Main" userId="7d83114226db9beb" providerId="LiveId" clId="{06362D0F-B0DA-4346-8AC2-F90F6FFA3901}" dt="2023-11-15T16:33:54.189" v="2015" actId="207"/>
          <ac:spMkLst>
            <pc:docMk/>
            <pc:sldMk cId="1231250487" sldId="429"/>
            <ac:spMk id="11" creationId="{A4FE93F9-8769-DFDA-243C-A61C6F9E3C41}"/>
          </ac:spMkLst>
        </pc:spChg>
        <pc:spChg chg="del">
          <ac:chgData name="tariu Main" userId="7d83114226db9beb" providerId="LiveId" clId="{06362D0F-B0DA-4346-8AC2-F90F6FFA3901}" dt="2023-11-15T16:30:53.406" v="1755" actId="478"/>
          <ac:spMkLst>
            <pc:docMk/>
            <pc:sldMk cId="1231250487" sldId="429"/>
            <ac:spMk id="14" creationId="{5C5E7D87-A57B-F95E-E123-C172CF77550C}"/>
          </ac:spMkLst>
        </pc:spChg>
        <pc:spChg chg="mod">
          <ac:chgData name="tariu Main" userId="7d83114226db9beb" providerId="LiveId" clId="{06362D0F-B0DA-4346-8AC2-F90F6FFA3901}" dt="2023-11-15T16:31:10.395" v="1829" actId="1035"/>
          <ac:spMkLst>
            <pc:docMk/>
            <pc:sldMk cId="1231250487" sldId="429"/>
            <ac:spMk id="15" creationId="{5C686FC4-2291-4EF8-5888-43EBD87FD632}"/>
          </ac:spMkLst>
        </pc:spChg>
        <pc:spChg chg="add mod">
          <ac:chgData name="tariu Main" userId="7d83114226db9beb" providerId="LiveId" clId="{06362D0F-B0DA-4346-8AC2-F90F6FFA3901}" dt="2023-11-15T16:34:05.337" v="2025" actId="20577"/>
          <ac:spMkLst>
            <pc:docMk/>
            <pc:sldMk cId="1231250487" sldId="429"/>
            <ac:spMk id="16" creationId="{FF115987-41AD-00F7-862A-F247F4477DC6}"/>
          </ac:spMkLst>
        </pc:spChg>
        <pc:spChg chg="mod">
          <ac:chgData name="tariu Main" userId="7d83114226db9beb" providerId="LiveId" clId="{06362D0F-B0DA-4346-8AC2-F90F6FFA3901}" dt="2023-11-15T16:31:10.395" v="1829" actId="1035"/>
          <ac:spMkLst>
            <pc:docMk/>
            <pc:sldMk cId="1231250487" sldId="429"/>
            <ac:spMk id="17" creationId="{774A7190-0CF9-5467-B6E0-8654D604CD83}"/>
          </ac:spMkLst>
        </pc:spChg>
        <pc:spChg chg="add mod">
          <ac:chgData name="tariu Main" userId="7d83114226db9beb" providerId="LiveId" clId="{06362D0F-B0DA-4346-8AC2-F90F6FFA3901}" dt="2023-11-15T16:36:40.644" v="2161" actId="1076"/>
          <ac:spMkLst>
            <pc:docMk/>
            <pc:sldMk cId="1231250487" sldId="429"/>
            <ac:spMk id="18" creationId="{EAA59D8B-FF18-E4CC-CB40-4A91D7132534}"/>
          </ac:spMkLst>
        </pc:spChg>
        <pc:spChg chg="add mod">
          <ac:chgData name="tariu Main" userId="7d83114226db9beb" providerId="LiveId" clId="{06362D0F-B0DA-4346-8AC2-F90F6FFA3901}" dt="2023-11-15T16:36:50.755" v="2165" actId="1035"/>
          <ac:spMkLst>
            <pc:docMk/>
            <pc:sldMk cId="1231250487" sldId="429"/>
            <ac:spMk id="19" creationId="{3B349D8A-0E5A-E5BA-58F1-84A09FE02F52}"/>
          </ac:spMkLst>
        </pc:spChg>
        <pc:spChg chg="add mod">
          <ac:chgData name="tariu Main" userId="7d83114226db9beb" providerId="LiveId" clId="{06362D0F-B0DA-4346-8AC2-F90F6FFA3901}" dt="2023-11-15T16:36:26.437" v="2156" actId="27636"/>
          <ac:spMkLst>
            <pc:docMk/>
            <pc:sldMk cId="1231250487" sldId="429"/>
            <ac:spMk id="20" creationId="{A7D09487-8722-20FD-46E1-E6A9E8110A17}"/>
          </ac:spMkLst>
        </pc:spChg>
        <pc:graphicFrameChg chg="mod">
          <ac:chgData name="tariu Main" userId="7d83114226db9beb" providerId="LiveId" clId="{06362D0F-B0DA-4346-8AC2-F90F6FFA3901}" dt="2023-11-15T16:31:10.395" v="1829" actId="1035"/>
          <ac:graphicFrameMkLst>
            <pc:docMk/>
            <pc:sldMk cId="1231250487" sldId="429"/>
            <ac:graphicFrameMk id="10" creationId="{92CBE84F-2A0A-3C7B-C4AE-AE7BC02EA990}"/>
          </ac:graphicFrameMkLst>
        </pc:graphicFrameChg>
        <pc:graphicFrameChg chg="mod">
          <ac:chgData name="tariu Main" userId="7d83114226db9beb" providerId="LiveId" clId="{06362D0F-B0DA-4346-8AC2-F90F6FFA3901}" dt="2023-11-15T16:31:10.395" v="1829" actId="1035"/>
          <ac:graphicFrameMkLst>
            <pc:docMk/>
            <pc:sldMk cId="1231250487" sldId="429"/>
            <ac:graphicFrameMk id="12" creationId="{F844BA33-9218-4B60-18DE-9175B91B6724}"/>
          </ac:graphicFrameMkLst>
        </pc:graphicFrameChg>
        <pc:picChg chg="mod">
          <ac:chgData name="tariu Main" userId="7d83114226db9beb" providerId="LiveId" clId="{06362D0F-B0DA-4346-8AC2-F90F6FFA3901}" dt="2023-11-15T16:31:10.395" v="1829" actId="1035"/>
          <ac:picMkLst>
            <pc:docMk/>
            <pc:sldMk cId="1231250487" sldId="429"/>
            <ac:picMk id="6" creationId="{AEAE94B6-32CF-E76B-8A46-2083EB7E8DCA}"/>
          </ac:picMkLst>
        </pc:picChg>
        <pc:picChg chg="mod">
          <ac:chgData name="tariu Main" userId="7d83114226db9beb" providerId="LiveId" clId="{06362D0F-B0DA-4346-8AC2-F90F6FFA3901}" dt="2023-11-15T16:31:10.395" v="1829" actId="1035"/>
          <ac:picMkLst>
            <pc:docMk/>
            <pc:sldMk cId="1231250487" sldId="429"/>
            <ac:picMk id="13" creationId="{1601F30E-8E28-7AE0-A746-D5055BFC806A}"/>
          </ac:picMkLst>
        </pc:picChg>
      </pc:sldChg>
      <pc:sldChg chg="addSp delSp modSp add mod">
        <pc:chgData name="tariu Main" userId="7d83114226db9beb" providerId="LiveId" clId="{06362D0F-B0DA-4346-8AC2-F90F6FFA3901}" dt="2023-11-15T16:55:38.093" v="3171" actId="1076"/>
        <pc:sldMkLst>
          <pc:docMk/>
          <pc:sldMk cId="3598427767" sldId="430"/>
        </pc:sldMkLst>
        <pc:spChg chg="mod">
          <ac:chgData name="tariu Main" userId="7d83114226db9beb" providerId="LiveId" clId="{06362D0F-B0DA-4346-8AC2-F90F6FFA3901}" dt="2023-11-15T16:45:58.020" v="2628" actId="20577"/>
          <ac:spMkLst>
            <pc:docMk/>
            <pc:sldMk cId="3598427767" sldId="430"/>
            <ac:spMk id="2" creationId="{3A3C7BDB-B7D1-465C-9965-C0C4D79D10F4}"/>
          </ac:spMkLst>
        </pc:spChg>
        <pc:spChg chg="add del mod">
          <ac:chgData name="tariu Main" userId="7d83114226db9beb" providerId="LiveId" clId="{06362D0F-B0DA-4346-8AC2-F90F6FFA3901}" dt="2023-11-15T16:46:12.627" v="2631" actId="478"/>
          <ac:spMkLst>
            <pc:docMk/>
            <pc:sldMk cId="3598427767" sldId="430"/>
            <ac:spMk id="4" creationId="{FEF9204F-FDA3-2432-51ED-77849957ACA5}"/>
          </ac:spMkLst>
        </pc:spChg>
        <pc:spChg chg="add mod">
          <ac:chgData name="tariu Main" userId="7d83114226db9beb" providerId="LiveId" clId="{06362D0F-B0DA-4346-8AC2-F90F6FFA3901}" dt="2023-11-15T16:47:42.520" v="2779" actId="14100"/>
          <ac:spMkLst>
            <pc:docMk/>
            <pc:sldMk cId="3598427767" sldId="430"/>
            <ac:spMk id="5" creationId="{6C041A5B-D38E-2ACF-0299-1C86DB300397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9" creationId="{BEEC957E-E01B-976E-1E2C-961F01318863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1" creationId="{A4FE93F9-8769-DFDA-243C-A61C6F9E3C41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5" creationId="{5C686FC4-2291-4EF8-5888-43EBD87FD632}"/>
          </ac:spMkLst>
        </pc:spChg>
        <pc:spChg chg="del">
          <ac:chgData name="tariu Main" userId="7d83114226db9beb" providerId="LiveId" clId="{06362D0F-B0DA-4346-8AC2-F90F6FFA3901}" dt="2023-11-15T16:46:15.297" v="2632" actId="478"/>
          <ac:spMkLst>
            <pc:docMk/>
            <pc:sldMk cId="3598427767" sldId="430"/>
            <ac:spMk id="16" creationId="{FF115987-41AD-00F7-862A-F247F4477DC6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7" creationId="{774A7190-0CF9-5467-B6E0-8654D604CD83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8" creationId="{EAA59D8B-FF18-E4CC-CB40-4A91D7132534}"/>
          </ac:spMkLst>
        </pc:spChg>
        <pc:spChg chg="del">
          <ac:chgData name="tariu Main" userId="7d83114226db9beb" providerId="LiveId" clId="{06362D0F-B0DA-4346-8AC2-F90F6FFA3901}" dt="2023-11-15T16:46:02.474" v="2629" actId="478"/>
          <ac:spMkLst>
            <pc:docMk/>
            <pc:sldMk cId="3598427767" sldId="430"/>
            <ac:spMk id="19" creationId="{3B349D8A-0E5A-E5BA-58F1-84A09FE02F52}"/>
          </ac:spMkLst>
        </pc:spChg>
        <pc:spChg chg="del">
          <ac:chgData name="tariu Main" userId="7d83114226db9beb" providerId="LiveId" clId="{06362D0F-B0DA-4346-8AC2-F90F6FFA3901}" dt="2023-11-15T16:46:09.436" v="2630" actId="478"/>
          <ac:spMkLst>
            <pc:docMk/>
            <pc:sldMk cId="3598427767" sldId="430"/>
            <ac:spMk id="20" creationId="{A7D09487-8722-20FD-46E1-E6A9E8110A17}"/>
          </ac:spMkLst>
        </pc:spChg>
        <pc:spChg chg="add mod">
          <ac:chgData name="tariu Main" userId="7d83114226db9beb" providerId="LiveId" clId="{06362D0F-B0DA-4346-8AC2-F90F6FFA3901}" dt="2023-11-15T16:52:08.518" v="2889" actId="1076"/>
          <ac:spMkLst>
            <pc:docMk/>
            <pc:sldMk cId="3598427767" sldId="430"/>
            <ac:spMk id="22" creationId="{83678522-EC9E-1679-15D5-53D97601AA11}"/>
          </ac:spMkLst>
        </pc:spChg>
        <pc:spChg chg="add mod">
          <ac:chgData name="tariu Main" userId="7d83114226db9beb" providerId="LiveId" clId="{06362D0F-B0DA-4346-8AC2-F90F6FFA3901}" dt="2023-11-15T16:52:27.642" v="2902" actId="14100"/>
          <ac:spMkLst>
            <pc:docMk/>
            <pc:sldMk cId="3598427767" sldId="430"/>
            <ac:spMk id="23" creationId="{9FF60D7F-EF76-718A-B316-6752A41D94E7}"/>
          </ac:spMkLst>
        </pc:spChg>
        <pc:spChg chg="add mod">
          <ac:chgData name="tariu Main" userId="7d83114226db9beb" providerId="LiveId" clId="{06362D0F-B0DA-4346-8AC2-F90F6FFA3901}" dt="2023-11-15T16:54:41.477" v="3027" actId="1076"/>
          <ac:spMkLst>
            <pc:docMk/>
            <pc:sldMk cId="3598427767" sldId="430"/>
            <ac:spMk id="24" creationId="{1C67BFF2-A8DF-D238-44EB-FC09EF8B1CC4}"/>
          </ac:spMkLst>
        </pc:spChg>
        <pc:spChg chg="add mod">
          <ac:chgData name="tariu Main" userId="7d83114226db9beb" providerId="LiveId" clId="{06362D0F-B0DA-4346-8AC2-F90F6FFA3901}" dt="2023-11-15T16:55:38.093" v="3171" actId="1076"/>
          <ac:spMkLst>
            <pc:docMk/>
            <pc:sldMk cId="3598427767" sldId="430"/>
            <ac:spMk id="25" creationId="{485792E3-0C31-C77D-0784-563611BF86AB}"/>
          </ac:spMkLst>
        </pc:spChg>
        <pc:graphicFrameChg chg="add mod modGraphic">
          <ac:chgData name="tariu Main" userId="7d83114226db9beb" providerId="LiveId" clId="{06362D0F-B0DA-4346-8AC2-F90F6FFA3901}" dt="2023-11-15T16:50:36.510" v="2862" actId="122"/>
          <ac:graphicFrameMkLst>
            <pc:docMk/>
            <pc:sldMk cId="3598427767" sldId="430"/>
            <ac:graphicFrameMk id="7" creationId="{B55C3A47-6B82-EC1F-2275-107BAB027038}"/>
          </ac:graphicFrameMkLst>
        </pc:graphicFrameChg>
        <pc:graphicFrameChg chg="del">
          <ac:chgData name="tariu Main" userId="7d83114226db9beb" providerId="LiveId" clId="{06362D0F-B0DA-4346-8AC2-F90F6FFA3901}" dt="2023-11-15T16:45:50.699" v="2627" actId="478"/>
          <ac:graphicFrameMkLst>
            <pc:docMk/>
            <pc:sldMk cId="3598427767" sldId="430"/>
            <ac:graphicFrameMk id="10" creationId="{92CBE84F-2A0A-3C7B-C4AE-AE7BC02EA990}"/>
          </ac:graphicFrameMkLst>
        </pc:graphicFrameChg>
        <pc:graphicFrameChg chg="del">
          <ac:chgData name="tariu Main" userId="7d83114226db9beb" providerId="LiveId" clId="{06362D0F-B0DA-4346-8AC2-F90F6FFA3901}" dt="2023-11-15T16:46:15.297" v="2632" actId="478"/>
          <ac:graphicFrameMkLst>
            <pc:docMk/>
            <pc:sldMk cId="3598427767" sldId="430"/>
            <ac:graphicFrameMk id="12" creationId="{F844BA33-9218-4B60-18DE-9175B91B6724}"/>
          </ac:graphicFrameMkLst>
        </pc:graphicFrameChg>
        <pc:graphicFrameChg chg="add mod modGraphic">
          <ac:chgData name="tariu Main" userId="7d83114226db9beb" providerId="LiveId" clId="{06362D0F-B0DA-4346-8AC2-F90F6FFA3901}" dt="2023-11-15T16:51:12.959" v="2864" actId="1076"/>
          <ac:graphicFrameMkLst>
            <pc:docMk/>
            <pc:sldMk cId="3598427767" sldId="430"/>
            <ac:graphicFrameMk id="14" creationId="{2C71756F-3CBE-51F0-CE10-9C58EBA6EC4D}"/>
          </ac:graphicFrameMkLst>
        </pc:graphicFrameChg>
        <pc:picChg chg="del">
          <ac:chgData name="tariu Main" userId="7d83114226db9beb" providerId="LiveId" clId="{06362D0F-B0DA-4346-8AC2-F90F6FFA3901}" dt="2023-11-15T16:46:02.474" v="2629" actId="478"/>
          <ac:picMkLst>
            <pc:docMk/>
            <pc:sldMk cId="3598427767" sldId="430"/>
            <ac:picMk id="6" creationId="{AEAE94B6-32CF-E76B-8A46-2083EB7E8DCA}"/>
          </ac:picMkLst>
        </pc:picChg>
        <pc:picChg chg="del">
          <ac:chgData name="tariu Main" userId="7d83114226db9beb" providerId="LiveId" clId="{06362D0F-B0DA-4346-8AC2-F90F6FFA3901}" dt="2023-11-15T16:46:02.474" v="2629" actId="478"/>
          <ac:picMkLst>
            <pc:docMk/>
            <pc:sldMk cId="3598427767" sldId="430"/>
            <ac:picMk id="13" creationId="{1601F30E-8E28-7AE0-A746-D5055BFC806A}"/>
          </ac:picMkLst>
        </pc:picChg>
      </pc:sldChg>
      <pc:sldChg chg="addSp delSp modSp add mod">
        <pc:chgData name="tariu Main" userId="7d83114226db9beb" providerId="LiveId" clId="{06362D0F-B0DA-4346-8AC2-F90F6FFA3901}" dt="2023-11-15T17:01:33.962" v="3284" actId="20577"/>
        <pc:sldMkLst>
          <pc:docMk/>
          <pc:sldMk cId="2768918450" sldId="431"/>
        </pc:sldMkLst>
        <pc:spChg chg="mod">
          <ac:chgData name="tariu Main" userId="7d83114226db9beb" providerId="LiveId" clId="{06362D0F-B0DA-4346-8AC2-F90F6FFA3901}" dt="2023-11-15T17:01:33.962" v="3284" actId="20577"/>
          <ac:spMkLst>
            <pc:docMk/>
            <pc:sldMk cId="2768918450" sldId="431"/>
            <ac:spMk id="2" creationId="{3A3C7BDB-B7D1-465C-9965-C0C4D79D10F4}"/>
          </ac:spMkLst>
        </pc:spChg>
        <pc:spChg chg="add del mod">
          <ac:chgData name="tariu Main" userId="7d83114226db9beb" providerId="LiveId" clId="{06362D0F-B0DA-4346-8AC2-F90F6FFA3901}" dt="2023-11-15T16:59:36.099" v="3206" actId="478"/>
          <ac:spMkLst>
            <pc:docMk/>
            <pc:sldMk cId="2768918450" sldId="431"/>
            <ac:spMk id="4" creationId="{7079B54D-C679-C23B-5264-52F8AD751AEF}"/>
          </ac:spMkLst>
        </pc:spChg>
        <pc:spChg chg="del mod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5" creationId="{6C041A5B-D38E-2ACF-0299-1C86DB300397}"/>
          </ac:spMkLst>
        </pc:spChg>
        <pc:spChg chg="del">
          <ac:chgData name="tariu Main" userId="7d83114226db9beb" providerId="LiveId" clId="{06362D0F-B0DA-4346-8AC2-F90F6FFA3901}" dt="2023-11-15T16:59:34.013" v="3205" actId="478"/>
          <ac:spMkLst>
            <pc:docMk/>
            <pc:sldMk cId="2768918450" sldId="431"/>
            <ac:spMk id="22" creationId="{83678522-EC9E-1679-15D5-53D97601AA11}"/>
          </ac:spMkLst>
        </pc:spChg>
        <pc:spChg chg="del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23" creationId="{9FF60D7F-EF76-718A-B316-6752A41D94E7}"/>
          </ac:spMkLst>
        </pc:spChg>
        <pc:spChg chg="del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24" creationId="{1C67BFF2-A8DF-D238-44EB-FC09EF8B1CC4}"/>
          </ac:spMkLst>
        </pc:spChg>
        <pc:spChg chg="del">
          <ac:chgData name="tariu Main" userId="7d83114226db9beb" providerId="LiveId" clId="{06362D0F-B0DA-4346-8AC2-F90F6FFA3901}" dt="2023-11-15T16:59:31.123" v="3204" actId="478"/>
          <ac:spMkLst>
            <pc:docMk/>
            <pc:sldMk cId="2768918450" sldId="431"/>
            <ac:spMk id="25" creationId="{485792E3-0C31-C77D-0784-563611BF86AB}"/>
          </ac:spMkLst>
        </pc:spChg>
        <pc:graphicFrameChg chg="del">
          <ac:chgData name="tariu Main" userId="7d83114226db9beb" providerId="LiveId" clId="{06362D0F-B0DA-4346-8AC2-F90F6FFA3901}" dt="2023-11-15T16:59:31.123" v="3204" actId="478"/>
          <ac:graphicFrameMkLst>
            <pc:docMk/>
            <pc:sldMk cId="2768918450" sldId="431"/>
            <ac:graphicFrameMk id="7" creationId="{B55C3A47-6B82-EC1F-2275-107BAB027038}"/>
          </ac:graphicFrameMkLst>
        </pc:graphicFrameChg>
        <pc:graphicFrameChg chg="del">
          <ac:chgData name="tariu Main" userId="7d83114226db9beb" providerId="LiveId" clId="{06362D0F-B0DA-4346-8AC2-F90F6FFA3901}" dt="2023-11-15T16:59:34.013" v="3205" actId="478"/>
          <ac:graphicFrameMkLst>
            <pc:docMk/>
            <pc:sldMk cId="2768918450" sldId="431"/>
            <ac:graphicFrameMk id="14" creationId="{2C71756F-3CBE-51F0-CE10-9C58EBA6EC4D}"/>
          </ac:graphicFrameMkLst>
        </pc:graphicFrameChg>
        <pc:picChg chg="add mod">
          <ac:chgData name="tariu Main" userId="7d83114226db9beb" providerId="LiveId" clId="{06362D0F-B0DA-4346-8AC2-F90F6FFA3901}" dt="2023-11-15T16:59:57.279" v="3264" actId="1035"/>
          <ac:picMkLst>
            <pc:docMk/>
            <pc:sldMk cId="2768918450" sldId="431"/>
            <ac:picMk id="9" creationId="{AD198D0F-9334-2E0A-CF49-EF76133ADBAD}"/>
          </ac:picMkLst>
        </pc:picChg>
      </pc:sldChg>
      <pc:sldChg chg="addSp delSp modSp add mod">
        <pc:chgData name="tariu Main" userId="7d83114226db9beb" providerId="LiveId" clId="{06362D0F-B0DA-4346-8AC2-F90F6FFA3901}" dt="2023-11-15T17:04:42.651" v="3291" actId="1076"/>
        <pc:sldMkLst>
          <pc:docMk/>
          <pc:sldMk cId="3304728735" sldId="432"/>
        </pc:sldMkLst>
        <pc:picChg chg="add mod">
          <ac:chgData name="tariu Main" userId="7d83114226db9beb" providerId="LiveId" clId="{06362D0F-B0DA-4346-8AC2-F90F6FFA3901}" dt="2023-11-15T17:04:42.651" v="3291" actId="1076"/>
          <ac:picMkLst>
            <pc:docMk/>
            <pc:sldMk cId="3304728735" sldId="432"/>
            <ac:picMk id="4" creationId="{DBCB3B8E-3AB8-B356-1AB1-5CFCC9E5C860}"/>
          </ac:picMkLst>
        </pc:picChg>
        <pc:picChg chg="del">
          <ac:chgData name="tariu Main" userId="7d83114226db9beb" providerId="LiveId" clId="{06362D0F-B0DA-4346-8AC2-F90F6FFA3901}" dt="2023-11-15T17:04:28.828" v="3286" actId="478"/>
          <ac:picMkLst>
            <pc:docMk/>
            <pc:sldMk cId="3304728735" sldId="432"/>
            <ac:picMk id="9" creationId="{AD198D0F-9334-2E0A-CF49-EF76133ADBAD}"/>
          </ac:picMkLst>
        </pc:picChg>
      </pc:sldChg>
      <pc:sldChg chg="addSp delSp modSp add mod">
        <pc:chgData name="tariu Main" userId="7d83114226db9beb" providerId="LiveId" clId="{06362D0F-B0DA-4346-8AC2-F90F6FFA3901}" dt="2023-11-15T17:49:27.971" v="4142" actId="21"/>
        <pc:sldMkLst>
          <pc:docMk/>
          <pc:sldMk cId="2871464876" sldId="433"/>
        </pc:sldMkLst>
        <pc:spChg chg="mod">
          <ac:chgData name="tariu Main" userId="7d83114226db9beb" providerId="LiveId" clId="{06362D0F-B0DA-4346-8AC2-F90F6FFA3901}" dt="2023-11-15T17:27:42.418" v="3347" actId="207"/>
          <ac:spMkLst>
            <pc:docMk/>
            <pc:sldMk cId="2871464876" sldId="433"/>
            <ac:spMk id="2" creationId="{3A3C7BDB-B7D1-465C-9965-C0C4D79D10F4}"/>
          </ac:spMkLst>
        </pc:spChg>
        <pc:spChg chg="add mod">
          <ac:chgData name="tariu Main" userId="7d83114226db9beb" providerId="LiveId" clId="{06362D0F-B0DA-4346-8AC2-F90F6FFA3901}" dt="2023-11-15T17:31:15.562" v="3792" actId="1036"/>
          <ac:spMkLst>
            <pc:docMk/>
            <pc:sldMk cId="2871464876" sldId="433"/>
            <ac:spMk id="3" creationId="{F73DA42A-E3C3-F81B-B26B-BCE69818C6C2}"/>
          </ac:spMkLst>
        </pc:spChg>
        <pc:spChg chg="add mod">
          <ac:chgData name="tariu Main" userId="7d83114226db9beb" providerId="LiveId" clId="{06362D0F-B0DA-4346-8AC2-F90F6FFA3901}" dt="2023-11-15T17:49:27.971" v="4142" actId="21"/>
          <ac:spMkLst>
            <pc:docMk/>
            <pc:sldMk cId="2871464876" sldId="433"/>
            <ac:spMk id="4" creationId="{90852B7E-8678-124E-A88C-ECA6CDDF285B}"/>
          </ac:spMkLst>
        </pc:spChg>
        <pc:spChg chg="mod">
          <ac:chgData name="tariu Main" userId="7d83114226db9beb" providerId="LiveId" clId="{06362D0F-B0DA-4346-8AC2-F90F6FFA3901}" dt="2023-11-15T17:28:35.729" v="3411" actId="14100"/>
          <ac:spMkLst>
            <pc:docMk/>
            <pc:sldMk cId="2871464876" sldId="433"/>
            <ac:spMk id="5" creationId="{6C041A5B-D38E-2ACF-0299-1C86DB300397}"/>
          </ac:spMkLst>
        </pc:spChg>
        <pc:spChg chg="add mod">
          <ac:chgData name="tariu Main" userId="7d83114226db9beb" providerId="LiveId" clId="{06362D0F-B0DA-4346-8AC2-F90F6FFA3901}" dt="2023-11-15T17:31:15.562" v="3792" actId="1036"/>
          <ac:spMkLst>
            <pc:docMk/>
            <pc:sldMk cId="2871464876" sldId="433"/>
            <ac:spMk id="6" creationId="{A7E44CA7-CD9C-85F5-46C9-CEEF62A309AC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2" creationId="{83678522-EC9E-1679-15D5-53D97601AA11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3" creationId="{9FF60D7F-EF76-718A-B316-6752A41D94E7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4" creationId="{1C67BFF2-A8DF-D238-44EB-FC09EF8B1CC4}"/>
          </ac:spMkLst>
        </pc:spChg>
        <pc:spChg chg="del">
          <ac:chgData name="tariu Main" userId="7d83114226db9beb" providerId="LiveId" clId="{06362D0F-B0DA-4346-8AC2-F90F6FFA3901}" dt="2023-11-15T17:27:29.703" v="3336" actId="478"/>
          <ac:spMkLst>
            <pc:docMk/>
            <pc:sldMk cId="2871464876" sldId="433"/>
            <ac:spMk id="25" creationId="{485792E3-0C31-C77D-0784-563611BF86AB}"/>
          </ac:spMkLst>
        </pc:spChg>
        <pc:graphicFrameChg chg="del">
          <ac:chgData name="tariu Main" userId="7d83114226db9beb" providerId="LiveId" clId="{06362D0F-B0DA-4346-8AC2-F90F6FFA3901}" dt="2023-11-15T17:27:29.703" v="3336" actId="478"/>
          <ac:graphicFrameMkLst>
            <pc:docMk/>
            <pc:sldMk cId="2871464876" sldId="433"/>
            <ac:graphicFrameMk id="7" creationId="{B55C3A47-6B82-EC1F-2275-107BAB027038}"/>
          </ac:graphicFrameMkLst>
        </pc:graphicFrameChg>
        <pc:graphicFrameChg chg="del">
          <ac:chgData name="tariu Main" userId="7d83114226db9beb" providerId="LiveId" clId="{06362D0F-B0DA-4346-8AC2-F90F6FFA3901}" dt="2023-11-15T17:27:32.087" v="3337" actId="478"/>
          <ac:graphicFrameMkLst>
            <pc:docMk/>
            <pc:sldMk cId="2871464876" sldId="433"/>
            <ac:graphicFrameMk id="14" creationId="{2C71756F-3CBE-51F0-CE10-9C58EBA6EC4D}"/>
          </ac:graphicFrameMkLst>
        </pc:graphicFrameChg>
      </pc:sldChg>
      <pc:sldChg chg="addSp modSp add mod">
        <pc:chgData name="tariu Main" userId="7d83114226db9beb" providerId="LiveId" clId="{06362D0F-B0DA-4346-8AC2-F90F6FFA3901}" dt="2023-11-15T17:38:28.509" v="4109" actId="1076"/>
        <pc:sldMkLst>
          <pc:docMk/>
          <pc:sldMk cId="3452818078" sldId="434"/>
        </pc:sldMkLst>
        <pc:spChg chg="mod">
          <ac:chgData name="tariu Main" userId="7d83114226db9beb" providerId="LiveId" clId="{06362D0F-B0DA-4346-8AC2-F90F6FFA3901}" dt="2023-11-15T17:32:53.256" v="3861" actId="207"/>
          <ac:spMkLst>
            <pc:docMk/>
            <pc:sldMk cId="3452818078" sldId="434"/>
            <ac:spMk id="3" creationId="{F73DA42A-E3C3-F81B-B26B-BCE69818C6C2}"/>
          </ac:spMkLst>
        </pc:spChg>
        <pc:spChg chg="mod">
          <ac:chgData name="tariu Main" userId="7d83114226db9beb" providerId="LiveId" clId="{06362D0F-B0DA-4346-8AC2-F90F6FFA3901}" dt="2023-11-15T17:33:32.277" v="3920" actId="14100"/>
          <ac:spMkLst>
            <pc:docMk/>
            <pc:sldMk cId="3452818078" sldId="434"/>
            <ac:spMk id="4" creationId="{90852B7E-8678-124E-A88C-ECA6CDDF285B}"/>
          </ac:spMkLst>
        </pc:spChg>
        <pc:spChg chg="mod">
          <ac:chgData name="tariu Main" userId="7d83114226db9beb" providerId="LiveId" clId="{06362D0F-B0DA-4346-8AC2-F90F6FFA3901}" dt="2023-11-15T17:32:50.077" v="3860" actId="207"/>
          <ac:spMkLst>
            <pc:docMk/>
            <pc:sldMk cId="3452818078" sldId="434"/>
            <ac:spMk id="5" creationId="{6C041A5B-D38E-2ACF-0299-1C86DB300397}"/>
          </ac:spMkLst>
        </pc:spChg>
        <pc:spChg chg="mod">
          <ac:chgData name="tariu Main" userId="7d83114226db9beb" providerId="LiveId" clId="{06362D0F-B0DA-4346-8AC2-F90F6FFA3901}" dt="2023-11-15T17:38:02.345" v="4084" actId="1076"/>
          <ac:spMkLst>
            <pc:docMk/>
            <pc:sldMk cId="3452818078" sldId="434"/>
            <ac:spMk id="6" creationId="{A7E44CA7-CD9C-85F5-46C9-CEEF62A309AC}"/>
          </ac:spMkLst>
        </pc:spChg>
        <pc:spChg chg="add mod">
          <ac:chgData name="tariu Main" userId="7d83114226db9beb" providerId="LiveId" clId="{06362D0F-B0DA-4346-8AC2-F90F6FFA3901}" dt="2023-11-15T17:34:19.736" v="3985" actId="14100"/>
          <ac:spMkLst>
            <pc:docMk/>
            <pc:sldMk cId="3452818078" sldId="434"/>
            <ac:spMk id="7" creationId="{6DCE8A53-9F81-345E-02AF-5ADB8A541A70}"/>
          </ac:spMkLst>
        </pc:spChg>
        <pc:spChg chg="add mod">
          <ac:chgData name="tariu Main" userId="7d83114226db9beb" providerId="LiveId" clId="{06362D0F-B0DA-4346-8AC2-F90F6FFA3901}" dt="2023-11-15T17:34:47.748" v="4049" actId="1076"/>
          <ac:spMkLst>
            <pc:docMk/>
            <pc:sldMk cId="3452818078" sldId="434"/>
            <ac:spMk id="9" creationId="{1C2241E2-AA84-23E8-98F0-AA7FC41934EC}"/>
          </ac:spMkLst>
        </pc:spChg>
        <pc:spChg chg="add mod">
          <ac:chgData name="tariu Main" userId="7d83114226db9beb" providerId="LiveId" clId="{06362D0F-B0DA-4346-8AC2-F90F6FFA3901}" dt="2023-11-15T17:37:34.098" v="4078" actId="1076"/>
          <ac:spMkLst>
            <pc:docMk/>
            <pc:sldMk cId="3452818078" sldId="434"/>
            <ac:spMk id="10" creationId="{4B068AF9-1346-4FBB-5400-FCFB9688DFCB}"/>
          </ac:spMkLst>
        </pc:spChg>
        <pc:spChg chg="add mod">
          <ac:chgData name="tariu Main" userId="7d83114226db9beb" providerId="LiveId" clId="{06362D0F-B0DA-4346-8AC2-F90F6FFA3901}" dt="2023-11-15T17:37:59.288" v="4082" actId="1076"/>
          <ac:spMkLst>
            <pc:docMk/>
            <pc:sldMk cId="3452818078" sldId="434"/>
            <ac:spMk id="11" creationId="{F106B5B8-E93D-0DAC-31FD-52DC6D84D88C}"/>
          </ac:spMkLst>
        </pc:spChg>
        <pc:spChg chg="add mod">
          <ac:chgData name="tariu Main" userId="7d83114226db9beb" providerId="LiveId" clId="{06362D0F-B0DA-4346-8AC2-F90F6FFA3901}" dt="2023-11-15T17:38:28.509" v="4109" actId="1076"/>
          <ac:spMkLst>
            <pc:docMk/>
            <pc:sldMk cId="3452818078" sldId="434"/>
            <ac:spMk id="14" creationId="{1665D411-E780-4B93-55DA-FC54FA02CEF3}"/>
          </ac:spMkLst>
        </pc:spChg>
        <pc:picChg chg="add mod modCrop">
          <ac:chgData name="tariu Main" userId="7d83114226db9beb" providerId="LiveId" clId="{06362D0F-B0DA-4346-8AC2-F90F6FFA3901}" dt="2023-11-15T17:38:24.454" v="4108" actId="1076"/>
          <ac:picMkLst>
            <pc:docMk/>
            <pc:sldMk cId="3452818078" sldId="434"/>
            <ac:picMk id="13" creationId="{57BA8D4B-4374-9058-ACCC-8CBC8428F289}"/>
          </ac:picMkLst>
        </pc:picChg>
      </pc:sldChg>
      <pc:sldChg chg="addSp delSp modSp add mod">
        <pc:chgData name="tariu Main" userId="7d83114226db9beb" providerId="LiveId" clId="{06362D0F-B0DA-4346-8AC2-F90F6FFA3901}" dt="2023-11-15T17:52:52.509" v="4377" actId="1076"/>
        <pc:sldMkLst>
          <pc:docMk/>
          <pc:sldMk cId="756799596" sldId="435"/>
        </pc:sldMkLst>
        <pc:spChg chg="mod">
          <ac:chgData name="tariu Main" userId="7d83114226db9beb" providerId="LiveId" clId="{06362D0F-B0DA-4346-8AC2-F90F6FFA3901}" dt="2023-11-15T17:44:48.694" v="4133" actId="20577"/>
          <ac:spMkLst>
            <pc:docMk/>
            <pc:sldMk cId="756799596" sldId="435"/>
            <ac:spMk id="2" creationId="{3A3C7BDB-B7D1-465C-9965-C0C4D79D10F4}"/>
          </ac:spMkLst>
        </pc:spChg>
        <pc:spChg chg="del">
          <ac:chgData name="tariu Main" userId="7d83114226db9beb" providerId="LiveId" clId="{06362D0F-B0DA-4346-8AC2-F90F6FFA3901}" dt="2023-11-15T17:48:53.915" v="4135" actId="478"/>
          <ac:spMkLst>
            <pc:docMk/>
            <pc:sldMk cId="756799596" sldId="435"/>
            <ac:spMk id="3" creationId="{F73DA42A-E3C3-F81B-B26B-BCE69818C6C2}"/>
          </ac:spMkLst>
        </pc:spChg>
        <pc:spChg chg="del">
          <ac:chgData name="tariu Main" userId="7d83114226db9beb" providerId="LiveId" clId="{06362D0F-B0DA-4346-8AC2-F90F6FFA3901}" dt="2023-11-15T17:48:53.915" v="4135" actId="478"/>
          <ac:spMkLst>
            <pc:docMk/>
            <pc:sldMk cId="756799596" sldId="435"/>
            <ac:spMk id="4" creationId="{90852B7E-8678-124E-A88C-ECA6CDDF285B}"/>
          </ac:spMkLst>
        </pc:spChg>
        <pc:spChg chg="del">
          <ac:chgData name="tariu Main" userId="7d83114226db9beb" providerId="LiveId" clId="{06362D0F-B0DA-4346-8AC2-F90F6FFA3901}" dt="2023-11-15T17:48:48.262" v="4134" actId="478"/>
          <ac:spMkLst>
            <pc:docMk/>
            <pc:sldMk cId="756799596" sldId="435"/>
            <ac:spMk id="5" creationId="{6C041A5B-D38E-2ACF-0299-1C86DB300397}"/>
          </ac:spMkLst>
        </pc:spChg>
        <pc:spChg chg="del mod">
          <ac:chgData name="tariu Main" userId="7d83114226db9beb" providerId="LiveId" clId="{06362D0F-B0DA-4346-8AC2-F90F6FFA3901}" dt="2023-11-15T17:49:06.105" v="4139" actId="478"/>
          <ac:spMkLst>
            <pc:docMk/>
            <pc:sldMk cId="756799596" sldId="435"/>
            <ac:spMk id="6" creationId="{A7E44CA7-CD9C-85F5-46C9-CEEF62A309AC}"/>
          </ac:spMkLst>
        </pc:spChg>
        <pc:spChg chg="del">
          <ac:chgData name="tariu Main" userId="7d83114226db9beb" providerId="LiveId" clId="{06362D0F-B0DA-4346-8AC2-F90F6FFA3901}" dt="2023-11-15T17:48:48.262" v="4134" actId="478"/>
          <ac:spMkLst>
            <pc:docMk/>
            <pc:sldMk cId="756799596" sldId="435"/>
            <ac:spMk id="7" creationId="{6DCE8A53-9F81-345E-02AF-5ADB8A541A70}"/>
          </ac:spMkLst>
        </pc:spChg>
        <pc:spChg chg="del">
          <ac:chgData name="tariu Main" userId="7d83114226db9beb" providerId="LiveId" clId="{06362D0F-B0DA-4346-8AC2-F90F6FFA3901}" dt="2023-11-15T17:48:53.915" v="4135" actId="478"/>
          <ac:spMkLst>
            <pc:docMk/>
            <pc:sldMk cId="756799596" sldId="435"/>
            <ac:spMk id="9" creationId="{1C2241E2-AA84-23E8-98F0-AA7FC41934EC}"/>
          </ac:spMkLst>
        </pc:spChg>
        <pc:spChg chg="mod">
          <ac:chgData name="tariu Main" userId="7d83114226db9beb" providerId="LiveId" clId="{06362D0F-B0DA-4346-8AC2-F90F6FFA3901}" dt="2023-11-15T17:52:52.509" v="4377" actId="1076"/>
          <ac:spMkLst>
            <pc:docMk/>
            <pc:sldMk cId="756799596" sldId="435"/>
            <ac:spMk id="10" creationId="{4B068AF9-1346-4FBB-5400-FCFB9688DFCB}"/>
          </ac:spMkLst>
        </pc:spChg>
        <pc:spChg chg="mod">
          <ac:chgData name="tariu Main" userId="7d83114226db9beb" providerId="LiveId" clId="{06362D0F-B0DA-4346-8AC2-F90F6FFA3901}" dt="2023-11-15T17:52:52.509" v="4377" actId="1076"/>
          <ac:spMkLst>
            <pc:docMk/>
            <pc:sldMk cId="756799596" sldId="435"/>
            <ac:spMk id="11" creationId="{F106B5B8-E93D-0DAC-31FD-52DC6D84D88C}"/>
          </ac:spMkLst>
        </pc:spChg>
        <pc:spChg chg="mod">
          <ac:chgData name="tariu Main" userId="7d83114226db9beb" providerId="LiveId" clId="{06362D0F-B0DA-4346-8AC2-F90F6FFA3901}" dt="2023-11-15T17:52:52.509" v="4377" actId="1076"/>
          <ac:spMkLst>
            <pc:docMk/>
            <pc:sldMk cId="756799596" sldId="435"/>
            <ac:spMk id="14" creationId="{1665D411-E780-4B93-55DA-FC54FA02CEF3}"/>
          </ac:spMkLst>
        </pc:spChg>
        <pc:spChg chg="add del mod">
          <ac:chgData name="tariu Main" userId="7d83114226db9beb" providerId="LiveId" clId="{06362D0F-B0DA-4346-8AC2-F90F6FFA3901}" dt="2023-11-15T17:49:02.193" v="4137" actId="478"/>
          <ac:spMkLst>
            <pc:docMk/>
            <pc:sldMk cId="756799596" sldId="435"/>
            <ac:spMk id="15" creationId="{271675C3-6BDD-A7B4-624F-CAFEE6901B1C}"/>
          </ac:spMkLst>
        </pc:spChg>
        <pc:spChg chg="add mod">
          <ac:chgData name="tariu Main" userId="7d83114226db9beb" providerId="LiveId" clId="{06362D0F-B0DA-4346-8AC2-F90F6FFA3901}" dt="2023-11-15T17:52:12.542" v="4376" actId="1076"/>
          <ac:spMkLst>
            <pc:docMk/>
            <pc:sldMk cId="756799596" sldId="435"/>
            <ac:spMk id="17" creationId="{F550FCB1-CE24-81FA-630A-B6A725FF6EE9}"/>
          </ac:spMkLst>
        </pc:spChg>
        <pc:spChg chg="add mod">
          <ac:chgData name="tariu Main" userId="7d83114226db9beb" providerId="LiveId" clId="{06362D0F-B0DA-4346-8AC2-F90F6FFA3901}" dt="2023-11-15T17:52:04.014" v="4374" actId="20577"/>
          <ac:spMkLst>
            <pc:docMk/>
            <pc:sldMk cId="756799596" sldId="435"/>
            <ac:spMk id="18" creationId="{43410FA3-C621-6816-1A18-B8C16431EBF9}"/>
          </ac:spMkLst>
        </pc:spChg>
        <pc:picChg chg="mod">
          <ac:chgData name="tariu Main" userId="7d83114226db9beb" providerId="LiveId" clId="{06362D0F-B0DA-4346-8AC2-F90F6FFA3901}" dt="2023-11-15T17:52:52.509" v="4377" actId="1076"/>
          <ac:picMkLst>
            <pc:docMk/>
            <pc:sldMk cId="756799596" sldId="435"/>
            <ac:picMk id="13" creationId="{57BA8D4B-4374-9058-ACCC-8CBC8428F289}"/>
          </ac:picMkLst>
        </pc:picChg>
      </pc:sldChg>
      <pc:sldChg chg="addSp delSp modSp add mod">
        <pc:chgData name="tariu Main" userId="7d83114226db9beb" providerId="LiveId" clId="{06362D0F-B0DA-4346-8AC2-F90F6FFA3901}" dt="2023-11-15T18:22:07.837" v="4533" actId="20577"/>
        <pc:sldMkLst>
          <pc:docMk/>
          <pc:sldMk cId="1230420424" sldId="436"/>
        </pc:sldMkLst>
        <pc:spChg chg="mod">
          <ac:chgData name="tariu Main" userId="7d83114226db9beb" providerId="LiveId" clId="{06362D0F-B0DA-4346-8AC2-F90F6FFA3901}" dt="2023-11-15T18:08:24.798" v="4398" actId="20577"/>
          <ac:spMkLst>
            <pc:docMk/>
            <pc:sldMk cId="1230420424" sldId="436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8:22:07.837" v="4533" actId="20577"/>
          <ac:spMkLst>
            <pc:docMk/>
            <pc:sldMk cId="1230420424" sldId="436"/>
            <ac:spMk id="4" creationId="{9136E9C1-4F40-4B3C-CD7A-77A2E0E7C511}"/>
          </ac:spMkLst>
        </pc:spChg>
        <pc:spChg chg="del mod">
          <ac:chgData name="tariu Main" userId="7d83114226db9beb" providerId="LiveId" clId="{06362D0F-B0DA-4346-8AC2-F90F6FFA3901}" dt="2023-11-15T18:13:06.446" v="4463" actId="478"/>
          <ac:spMkLst>
            <pc:docMk/>
            <pc:sldMk cId="1230420424" sldId="436"/>
            <ac:spMk id="9" creationId="{C43B61BE-1822-C18A-3F2A-7769B1458007}"/>
          </ac:spMkLst>
        </pc:spChg>
        <pc:spChg chg="add del mod">
          <ac:chgData name="tariu Main" userId="7d83114226db9beb" providerId="LiveId" clId="{06362D0F-B0DA-4346-8AC2-F90F6FFA3901}" dt="2023-11-15T18:21:33.608" v="4488"/>
          <ac:spMkLst>
            <pc:docMk/>
            <pc:sldMk cId="1230420424" sldId="436"/>
            <ac:spMk id="13" creationId="{815631C7-D312-879A-FAFA-136D3F5D6F4D}"/>
          </ac:spMkLst>
        </pc:spChg>
        <pc:spChg chg="add mod">
          <ac:chgData name="tariu Main" userId="7d83114226db9beb" providerId="LiveId" clId="{06362D0F-B0DA-4346-8AC2-F90F6FFA3901}" dt="2023-11-15T18:21:42.270" v="4489" actId="1076"/>
          <ac:spMkLst>
            <pc:docMk/>
            <pc:sldMk cId="1230420424" sldId="436"/>
            <ac:spMk id="14" creationId="{E4D0F22B-F70C-5B6E-018B-14F2AAEEAE2C}"/>
          </ac:spMkLst>
        </pc:spChg>
        <pc:picChg chg="del">
          <ac:chgData name="tariu Main" userId="7d83114226db9beb" providerId="LiveId" clId="{06362D0F-B0DA-4346-8AC2-F90F6FFA3901}" dt="2023-11-15T18:08:55.500" v="4409" actId="478"/>
          <ac:picMkLst>
            <pc:docMk/>
            <pc:sldMk cId="1230420424" sldId="436"/>
            <ac:picMk id="3" creationId="{797DF3C3-88C7-B913-90DC-8D08A8850EB1}"/>
          </ac:picMkLst>
        </pc:picChg>
        <pc:picChg chg="del">
          <ac:chgData name="tariu Main" userId="7d83114226db9beb" providerId="LiveId" clId="{06362D0F-B0DA-4346-8AC2-F90F6FFA3901}" dt="2023-11-15T18:08:58.172" v="4410" actId="478"/>
          <ac:picMkLst>
            <pc:docMk/>
            <pc:sldMk cId="1230420424" sldId="436"/>
            <ac:picMk id="5" creationId="{09483347-F6AE-E95B-627D-8B27566A2212}"/>
          </ac:picMkLst>
        </pc:picChg>
        <pc:picChg chg="del">
          <ac:chgData name="tariu Main" userId="7d83114226db9beb" providerId="LiveId" clId="{06362D0F-B0DA-4346-8AC2-F90F6FFA3901}" dt="2023-11-15T18:08:51.543" v="4408" actId="478"/>
          <ac:picMkLst>
            <pc:docMk/>
            <pc:sldMk cId="1230420424" sldId="436"/>
            <ac:picMk id="6" creationId="{AEAE94B6-32CF-E76B-8A46-2083EB7E8DCA}"/>
          </ac:picMkLst>
        </pc:picChg>
        <pc:picChg chg="mod">
          <ac:chgData name="tariu Main" userId="7d83114226db9beb" providerId="LiveId" clId="{06362D0F-B0DA-4346-8AC2-F90F6FFA3901}" dt="2023-11-15T18:21:42.270" v="4489" actId="1076"/>
          <ac:picMkLst>
            <pc:docMk/>
            <pc:sldMk cId="1230420424" sldId="436"/>
            <ac:picMk id="7" creationId="{026FAE6D-402C-0186-A292-F9B00A775CA4}"/>
          </ac:picMkLst>
        </pc:picChg>
        <pc:picChg chg="add mod">
          <ac:chgData name="tariu Main" userId="7d83114226db9beb" providerId="LiveId" clId="{06362D0F-B0DA-4346-8AC2-F90F6FFA3901}" dt="2023-11-15T18:21:42.270" v="4489" actId="1076"/>
          <ac:picMkLst>
            <pc:docMk/>
            <pc:sldMk cId="1230420424" sldId="436"/>
            <ac:picMk id="10" creationId="{A2C17FCB-3A3C-8EAD-F63B-95C8D6A2DCC5}"/>
          </ac:picMkLst>
        </pc:picChg>
        <pc:picChg chg="add del mod">
          <ac:chgData name="tariu Main" userId="7d83114226db9beb" providerId="LiveId" clId="{06362D0F-B0DA-4346-8AC2-F90F6FFA3901}" dt="2023-11-15T18:18:07.483" v="4472" actId="478"/>
          <ac:picMkLst>
            <pc:docMk/>
            <pc:sldMk cId="1230420424" sldId="436"/>
            <ac:picMk id="11" creationId="{61376BF6-744C-B3F1-47D0-09780D74294D}"/>
          </ac:picMkLst>
        </pc:picChg>
        <pc:picChg chg="add mod">
          <ac:chgData name="tariu Main" userId="7d83114226db9beb" providerId="LiveId" clId="{06362D0F-B0DA-4346-8AC2-F90F6FFA3901}" dt="2023-11-15T18:21:42.270" v="4489" actId="1076"/>
          <ac:picMkLst>
            <pc:docMk/>
            <pc:sldMk cId="1230420424" sldId="436"/>
            <ac:picMk id="12" creationId="{8846FA5F-1AF5-D31E-77FE-4201B6C464A1}"/>
          </ac:picMkLst>
        </pc:picChg>
      </pc:sldChg>
      <pc:sldChg chg="addSp delSp modSp add mod">
        <pc:chgData name="tariu Main" userId="7d83114226db9beb" providerId="LiveId" clId="{06362D0F-B0DA-4346-8AC2-F90F6FFA3901}" dt="2023-11-15T18:58:46.058" v="4978" actId="478"/>
        <pc:sldMkLst>
          <pc:docMk/>
          <pc:sldMk cId="1298149018" sldId="437"/>
        </pc:sldMkLst>
        <pc:spChg chg="mod">
          <ac:chgData name="tariu Main" userId="7d83114226db9beb" providerId="LiveId" clId="{06362D0F-B0DA-4346-8AC2-F90F6FFA3901}" dt="2023-11-15T18:30:30.287" v="4642" actId="20577"/>
          <ac:spMkLst>
            <pc:docMk/>
            <pc:sldMk cId="1298149018" sldId="437"/>
            <ac:spMk id="4" creationId="{9136E9C1-4F40-4B3C-CD7A-77A2E0E7C511}"/>
          </ac:spMkLst>
        </pc:spChg>
        <pc:spChg chg="add mod">
          <ac:chgData name="tariu Main" userId="7d83114226db9beb" providerId="LiveId" clId="{06362D0F-B0DA-4346-8AC2-F90F6FFA3901}" dt="2023-11-15T18:56:41.888" v="4973" actId="14100"/>
          <ac:spMkLst>
            <pc:docMk/>
            <pc:sldMk cId="1298149018" sldId="437"/>
            <ac:spMk id="6" creationId="{ADCEF96E-133B-71DA-36F0-E8CD30B95757}"/>
          </ac:spMkLst>
        </pc:spChg>
        <pc:spChg chg="del">
          <ac:chgData name="tariu Main" userId="7d83114226db9beb" providerId="LiveId" clId="{06362D0F-B0DA-4346-8AC2-F90F6FFA3901}" dt="2023-11-15T18:22:36.650" v="4535" actId="478"/>
          <ac:spMkLst>
            <pc:docMk/>
            <pc:sldMk cId="1298149018" sldId="437"/>
            <ac:spMk id="14" creationId="{E4D0F22B-F70C-5B6E-018B-14F2AAEEAE2C}"/>
          </ac:spMkLst>
        </pc:spChg>
        <pc:picChg chg="add mod">
          <ac:chgData name="tariu Main" userId="7d83114226db9beb" providerId="LiveId" clId="{06362D0F-B0DA-4346-8AC2-F90F6FFA3901}" dt="2023-11-15T18:44:04.683" v="4647" actId="1076"/>
          <ac:picMkLst>
            <pc:docMk/>
            <pc:sldMk cId="1298149018" sldId="437"/>
            <ac:picMk id="5" creationId="{7A755175-B573-DC41-E9D1-3B4394A63176}"/>
          </ac:picMkLst>
        </pc:picChg>
        <pc:picChg chg="del">
          <ac:chgData name="tariu Main" userId="7d83114226db9beb" providerId="LiveId" clId="{06362D0F-B0DA-4346-8AC2-F90F6FFA3901}" dt="2023-11-15T18:22:36.650" v="4535" actId="478"/>
          <ac:picMkLst>
            <pc:docMk/>
            <pc:sldMk cId="1298149018" sldId="437"/>
            <ac:picMk id="7" creationId="{026FAE6D-402C-0186-A292-F9B00A775CA4}"/>
          </ac:picMkLst>
        </pc:picChg>
        <pc:picChg chg="del">
          <ac:chgData name="tariu Main" userId="7d83114226db9beb" providerId="LiveId" clId="{06362D0F-B0DA-4346-8AC2-F90F6FFA3901}" dt="2023-11-15T18:22:38.483" v="4536" actId="478"/>
          <ac:picMkLst>
            <pc:docMk/>
            <pc:sldMk cId="1298149018" sldId="437"/>
            <ac:picMk id="10" creationId="{A2C17FCB-3A3C-8EAD-F63B-95C8D6A2DCC5}"/>
          </ac:picMkLst>
        </pc:picChg>
        <pc:picChg chg="add del mod">
          <ac:chgData name="tariu Main" userId="7d83114226db9beb" providerId="LiveId" clId="{06362D0F-B0DA-4346-8AC2-F90F6FFA3901}" dt="2023-11-15T18:58:46.058" v="4978" actId="478"/>
          <ac:picMkLst>
            <pc:docMk/>
            <pc:sldMk cId="1298149018" sldId="437"/>
            <ac:picMk id="11" creationId="{0DCEAF74-E860-9044-D530-ECB7E6EC4E04}"/>
          </ac:picMkLst>
        </pc:picChg>
        <pc:picChg chg="del">
          <ac:chgData name="tariu Main" userId="7d83114226db9beb" providerId="LiveId" clId="{06362D0F-B0DA-4346-8AC2-F90F6FFA3901}" dt="2023-11-15T18:22:36.650" v="4535" actId="478"/>
          <ac:picMkLst>
            <pc:docMk/>
            <pc:sldMk cId="1298149018" sldId="437"/>
            <ac:picMk id="12" creationId="{8846FA5F-1AF5-D31E-77FE-4201B6C464A1}"/>
          </ac:picMkLst>
        </pc:picChg>
      </pc:sldChg>
      <pc:sldChg chg="modSp add mod">
        <pc:chgData name="tariu Main" userId="7d83114226db9beb" providerId="LiveId" clId="{06362D0F-B0DA-4346-8AC2-F90F6FFA3901}" dt="2023-11-15T18:50:11.696" v="4858" actId="20577"/>
        <pc:sldMkLst>
          <pc:docMk/>
          <pc:sldMk cId="4128883464" sldId="438"/>
        </pc:sldMkLst>
        <pc:spChg chg="mod">
          <ac:chgData name="tariu Main" userId="7d83114226db9beb" providerId="LiveId" clId="{06362D0F-B0DA-4346-8AC2-F90F6FFA3901}" dt="2023-11-15T18:50:11.696" v="4858" actId="20577"/>
          <ac:spMkLst>
            <pc:docMk/>
            <pc:sldMk cId="4128883464" sldId="438"/>
            <ac:spMk id="4" creationId="{9136E9C1-4F40-4B3C-CD7A-77A2E0E7C511}"/>
          </ac:spMkLst>
        </pc:spChg>
      </pc:sldChg>
      <pc:sldChg chg="delSp modSp add mod">
        <pc:chgData name="tariu Main" userId="7d83114226db9beb" providerId="LiveId" clId="{06362D0F-B0DA-4346-8AC2-F90F6FFA3901}" dt="2023-11-15T18:46:45.815" v="4669"/>
        <pc:sldMkLst>
          <pc:docMk/>
          <pc:sldMk cId="3845065503" sldId="439"/>
        </pc:sldMkLst>
        <pc:spChg chg="mod">
          <ac:chgData name="tariu Main" userId="7d83114226db9beb" providerId="LiveId" clId="{06362D0F-B0DA-4346-8AC2-F90F6FFA3901}" dt="2023-11-15T18:44:22.229" v="4656" actId="20577"/>
          <ac:spMkLst>
            <pc:docMk/>
            <pc:sldMk cId="3845065503" sldId="439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8:46:45.815" v="4669"/>
          <ac:spMkLst>
            <pc:docMk/>
            <pc:sldMk cId="3845065503" sldId="439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8:44:27.011" v="4657" actId="478"/>
          <ac:spMkLst>
            <pc:docMk/>
            <pc:sldMk cId="3845065503" sldId="439"/>
            <ac:spMk id="14" creationId="{E4D0F22B-F70C-5B6E-018B-14F2AAEEAE2C}"/>
          </ac:spMkLst>
        </pc:spChg>
        <pc:picChg chg="del">
          <ac:chgData name="tariu Main" userId="7d83114226db9beb" providerId="LiveId" clId="{06362D0F-B0DA-4346-8AC2-F90F6FFA3901}" dt="2023-11-15T18:44:27.011" v="4657" actId="478"/>
          <ac:picMkLst>
            <pc:docMk/>
            <pc:sldMk cId="3845065503" sldId="439"/>
            <ac:picMk id="7" creationId="{026FAE6D-402C-0186-A292-F9B00A775CA4}"/>
          </ac:picMkLst>
        </pc:picChg>
        <pc:picChg chg="del">
          <ac:chgData name="tariu Main" userId="7d83114226db9beb" providerId="LiveId" clId="{06362D0F-B0DA-4346-8AC2-F90F6FFA3901}" dt="2023-11-15T18:44:27.011" v="4657" actId="478"/>
          <ac:picMkLst>
            <pc:docMk/>
            <pc:sldMk cId="3845065503" sldId="439"/>
            <ac:picMk id="10" creationId="{A2C17FCB-3A3C-8EAD-F63B-95C8D6A2DCC5}"/>
          </ac:picMkLst>
        </pc:picChg>
        <pc:picChg chg="del">
          <ac:chgData name="tariu Main" userId="7d83114226db9beb" providerId="LiveId" clId="{06362D0F-B0DA-4346-8AC2-F90F6FFA3901}" dt="2023-11-15T18:44:27.011" v="4657" actId="478"/>
          <ac:picMkLst>
            <pc:docMk/>
            <pc:sldMk cId="3845065503" sldId="439"/>
            <ac:picMk id="12" creationId="{8846FA5F-1AF5-D31E-77FE-4201B6C464A1}"/>
          </ac:picMkLst>
        </pc:picChg>
      </pc:sldChg>
      <pc:sldChg chg="addSp delSp modSp add mod">
        <pc:chgData name="tariu Main" userId="7d83114226db9beb" providerId="LiveId" clId="{06362D0F-B0DA-4346-8AC2-F90F6FFA3901}" dt="2023-11-15T19:00:36.249" v="5047" actId="1076"/>
        <pc:sldMkLst>
          <pc:docMk/>
          <pc:sldMk cId="3253747068" sldId="440"/>
        </pc:sldMkLst>
        <pc:spChg chg="mod">
          <ac:chgData name="tariu Main" userId="7d83114226db9beb" providerId="LiveId" clId="{06362D0F-B0DA-4346-8AC2-F90F6FFA3901}" dt="2023-11-15T19:00:07.188" v="4992" actId="14100"/>
          <ac:spMkLst>
            <pc:docMk/>
            <pc:sldMk cId="3253747068" sldId="440"/>
            <ac:spMk id="6" creationId="{ADCEF96E-133B-71DA-36F0-E8CD30B95757}"/>
          </ac:spMkLst>
        </pc:spChg>
        <pc:spChg chg="add mod">
          <ac:chgData name="tariu Main" userId="7d83114226db9beb" providerId="LiveId" clId="{06362D0F-B0DA-4346-8AC2-F90F6FFA3901}" dt="2023-11-15T19:00:36.249" v="5047" actId="1076"/>
          <ac:spMkLst>
            <pc:docMk/>
            <pc:sldMk cId="3253747068" sldId="440"/>
            <ac:spMk id="12" creationId="{E23FAA44-E057-7823-060C-1C7DE5D621D0}"/>
          </ac:spMkLst>
        </pc:spChg>
        <pc:picChg chg="mod">
          <ac:chgData name="tariu Main" userId="7d83114226db9beb" providerId="LiveId" clId="{06362D0F-B0DA-4346-8AC2-F90F6FFA3901}" dt="2023-11-15T18:59:04.852" v="4984" actId="1076"/>
          <ac:picMkLst>
            <pc:docMk/>
            <pc:sldMk cId="3253747068" sldId="440"/>
            <ac:picMk id="11" creationId="{0DCEAF74-E860-9044-D530-ECB7E6EC4E04}"/>
          </ac:picMkLst>
        </pc:picChg>
        <pc:inkChg chg="add del">
          <ac:chgData name="tariu Main" userId="7d83114226db9beb" providerId="LiveId" clId="{06362D0F-B0DA-4346-8AC2-F90F6FFA3901}" dt="2023-11-15T18:59:41.124" v="4988" actId="9405"/>
          <ac:inkMkLst>
            <pc:docMk/>
            <pc:sldMk cId="3253747068" sldId="440"/>
            <ac:inkMk id="3" creationId="{10C43CFB-CE79-94BC-CFBC-82F8C5804C76}"/>
          </ac:inkMkLst>
        </pc:inkChg>
        <pc:inkChg chg="add del">
          <ac:chgData name="tariu Main" userId="7d83114226db9beb" providerId="LiveId" clId="{06362D0F-B0DA-4346-8AC2-F90F6FFA3901}" dt="2023-11-15T18:59:40.674" v="4987" actId="9405"/>
          <ac:inkMkLst>
            <pc:docMk/>
            <pc:sldMk cId="3253747068" sldId="440"/>
            <ac:inkMk id="7" creationId="{1F80C353-340F-9298-EF90-4D806F16A87F}"/>
          </ac:inkMkLst>
        </pc:inkChg>
        <pc:inkChg chg="add">
          <ac:chgData name="tariu Main" userId="7d83114226db9beb" providerId="LiveId" clId="{06362D0F-B0DA-4346-8AC2-F90F6FFA3901}" dt="2023-11-15T18:59:45.512" v="4989" actId="9405"/>
          <ac:inkMkLst>
            <pc:docMk/>
            <pc:sldMk cId="3253747068" sldId="440"/>
            <ac:inkMk id="9" creationId="{60C5CA03-0CD1-13F7-3A78-E9D3C35EB768}"/>
          </ac:inkMkLst>
        </pc:inkChg>
        <pc:inkChg chg="add del">
          <ac:chgData name="tariu Main" userId="7d83114226db9beb" providerId="LiveId" clId="{06362D0F-B0DA-4346-8AC2-F90F6FFA3901}" dt="2023-11-15T18:59:52.549" v="4991" actId="9405"/>
          <ac:inkMkLst>
            <pc:docMk/>
            <pc:sldMk cId="3253747068" sldId="440"/>
            <ac:inkMk id="10" creationId="{B5164C88-0912-DB5C-B72A-993E3E2EF56F}"/>
          </ac:inkMkLst>
        </pc:inkChg>
      </pc:sldChg>
      <pc:sldChg chg="addSp delSp modSp add mod">
        <pc:chgData name="tariu Main" userId="7d83114226db9beb" providerId="LiveId" clId="{06362D0F-B0DA-4346-8AC2-F90F6FFA3901}" dt="2023-11-15T19:06:58.094" v="5407" actId="20577"/>
        <pc:sldMkLst>
          <pc:docMk/>
          <pc:sldMk cId="592780058" sldId="441"/>
        </pc:sldMkLst>
        <pc:spChg chg="mod">
          <ac:chgData name="tariu Main" userId="7d83114226db9beb" providerId="LiveId" clId="{06362D0F-B0DA-4346-8AC2-F90F6FFA3901}" dt="2023-11-15T19:02:36.709" v="5094" actId="20577"/>
          <ac:spMkLst>
            <pc:docMk/>
            <pc:sldMk cId="592780058" sldId="441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06:58.094" v="5407" actId="20577"/>
          <ac:spMkLst>
            <pc:docMk/>
            <pc:sldMk cId="592780058" sldId="441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9:04:05.063" v="5231" actId="478"/>
          <ac:spMkLst>
            <pc:docMk/>
            <pc:sldMk cId="592780058" sldId="441"/>
            <ac:spMk id="14" creationId="{E4D0F22B-F70C-5B6E-018B-14F2AAEEAE2C}"/>
          </ac:spMkLst>
        </pc:spChg>
        <pc:picChg chg="add mod">
          <ac:chgData name="tariu Main" userId="7d83114226db9beb" providerId="LiveId" clId="{06362D0F-B0DA-4346-8AC2-F90F6FFA3901}" dt="2023-11-15T19:04:09.620" v="5235" actId="1076"/>
          <ac:picMkLst>
            <pc:docMk/>
            <pc:sldMk cId="592780058" sldId="441"/>
            <ac:picMk id="3" creationId="{2777245B-71A5-5724-2153-0C1B47769CE5}"/>
          </ac:picMkLst>
        </pc:picChg>
        <pc:picChg chg="del">
          <ac:chgData name="tariu Main" userId="7d83114226db9beb" providerId="LiveId" clId="{06362D0F-B0DA-4346-8AC2-F90F6FFA3901}" dt="2023-11-15T19:04:05.063" v="5231" actId="478"/>
          <ac:picMkLst>
            <pc:docMk/>
            <pc:sldMk cId="592780058" sldId="441"/>
            <ac:picMk id="7" creationId="{026FAE6D-402C-0186-A292-F9B00A775CA4}"/>
          </ac:picMkLst>
        </pc:picChg>
        <pc:picChg chg="del">
          <ac:chgData name="tariu Main" userId="7d83114226db9beb" providerId="LiveId" clId="{06362D0F-B0DA-4346-8AC2-F90F6FFA3901}" dt="2023-11-15T19:04:05.063" v="5231" actId="478"/>
          <ac:picMkLst>
            <pc:docMk/>
            <pc:sldMk cId="592780058" sldId="441"/>
            <ac:picMk id="10" creationId="{A2C17FCB-3A3C-8EAD-F63B-95C8D6A2DCC5}"/>
          </ac:picMkLst>
        </pc:picChg>
        <pc:picChg chg="del">
          <ac:chgData name="tariu Main" userId="7d83114226db9beb" providerId="LiveId" clId="{06362D0F-B0DA-4346-8AC2-F90F6FFA3901}" dt="2023-11-15T19:04:05.063" v="5231" actId="478"/>
          <ac:picMkLst>
            <pc:docMk/>
            <pc:sldMk cId="592780058" sldId="441"/>
            <ac:picMk id="12" creationId="{8846FA5F-1AF5-D31E-77FE-4201B6C464A1}"/>
          </ac:picMkLst>
        </pc:picChg>
      </pc:sldChg>
      <pc:sldChg chg="addSp modSp add mod">
        <pc:chgData name="tariu Main" userId="7d83114226db9beb" providerId="LiveId" clId="{06362D0F-B0DA-4346-8AC2-F90F6FFA3901}" dt="2023-11-15T19:09:09.225" v="5416" actId="1076"/>
        <pc:sldMkLst>
          <pc:docMk/>
          <pc:sldMk cId="1323020009" sldId="442"/>
        </pc:sldMkLst>
        <pc:spChg chg="mod">
          <ac:chgData name="tariu Main" userId="7d83114226db9beb" providerId="LiveId" clId="{06362D0F-B0DA-4346-8AC2-F90F6FFA3901}" dt="2023-11-15T19:07:09.221" v="5410" actId="20577"/>
          <ac:spMkLst>
            <pc:docMk/>
            <pc:sldMk cId="1323020009" sldId="442"/>
            <ac:spMk id="4" creationId="{9136E9C1-4F40-4B3C-CD7A-77A2E0E7C511}"/>
          </ac:spMkLst>
        </pc:spChg>
        <pc:picChg chg="mod">
          <ac:chgData name="tariu Main" userId="7d83114226db9beb" providerId="LiveId" clId="{06362D0F-B0DA-4346-8AC2-F90F6FFA3901}" dt="2023-11-15T19:09:09.225" v="5416" actId="1076"/>
          <ac:picMkLst>
            <pc:docMk/>
            <pc:sldMk cId="1323020009" sldId="442"/>
            <ac:picMk id="3" creationId="{2777245B-71A5-5724-2153-0C1B47769CE5}"/>
          </ac:picMkLst>
        </pc:picChg>
        <pc:picChg chg="add mod">
          <ac:chgData name="tariu Main" userId="7d83114226db9beb" providerId="LiveId" clId="{06362D0F-B0DA-4346-8AC2-F90F6FFA3901}" dt="2023-11-15T19:09:04.386" v="5415" actId="1076"/>
          <ac:picMkLst>
            <pc:docMk/>
            <pc:sldMk cId="1323020009" sldId="442"/>
            <ac:picMk id="6" creationId="{6FDAFA38-7F1F-EAB3-976A-CA1257B3C1EC}"/>
          </ac:picMkLst>
        </pc:picChg>
      </pc:sldChg>
      <pc:sldChg chg="addSp delSp modSp add mod">
        <pc:chgData name="tariu Main" userId="7d83114226db9beb" providerId="LiveId" clId="{06362D0F-B0DA-4346-8AC2-F90F6FFA3901}" dt="2023-11-15T19:12:49.022" v="5552" actId="1076"/>
        <pc:sldMkLst>
          <pc:docMk/>
          <pc:sldMk cId="3392275721" sldId="443"/>
        </pc:sldMkLst>
        <pc:spChg chg="mod">
          <ac:chgData name="tariu Main" userId="7d83114226db9beb" providerId="LiveId" clId="{06362D0F-B0DA-4346-8AC2-F90F6FFA3901}" dt="2023-11-15T19:09:50.721" v="5431"/>
          <ac:spMkLst>
            <pc:docMk/>
            <pc:sldMk cId="3392275721" sldId="443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09:55.214" v="5440" actId="20577"/>
          <ac:spMkLst>
            <pc:docMk/>
            <pc:sldMk cId="3392275721" sldId="443"/>
            <ac:spMk id="4" creationId="{9136E9C1-4F40-4B3C-CD7A-77A2E0E7C511}"/>
          </ac:spMkLst>
        </pc:spChg>
        <pc:spChg chg="mod">
          <ac:chgData name="tariu Main" userId="7d83114226db9beb" providerId="LiveId" clId="{06362D0F-B0DA-4346-8AC2-F90F6FFA3901}" dt="2023-11-15T19:12:49.022" v="5552" actId="1076"/>
          <ac:spMkLst>
            <pc:docMk/>
            <pc:sldMk cId="3392275721" sldId="443"/>
            <ac:spMk id="6" creationId="{ADCEF96E-133B-71DA-36F0-E8CD30B95757}"/>
          </ac:spMkLst>
        </pc:spChg>
        <pc:spChg chg="del">
          <ac:chgData name="tariu Main" userId="7d83114226db9beb" providerId="LiveId" clId="{06362D0F-B0DA-4346-8AC2-F90F6FFA3901}" dt="2023-11-15T19:12:43.874" v="5551" actId="478"/>
          <ac:spMkLst>
            <pc:docMk/>
            <pc:sldMk cId="3392275721" sldId="443"/>
            <ac:spMk id="12" creationId="{E23FAA44-E057-7823-060C-1C7DE5D621D0}"/>
          </ac:spMkLst>
        </pc:spChg>
        <pc:picChg chg="del">
          <ac:chgData name="tariu Main" userId="7d83114226db9beb" providerId="LiveId" clId="{06362D0F-B0DA-4346-8AC2-F90F6FFA3901}" dt="2023-11-15T19:11:19.019" v="5444" actId="478"/>
          <ac:picMkLst>
            <pc:docMk/>
            <pc:sldMk cId="3392275721" sldId="443"/>
            <ac:picMk id="5" creationId="{7A755175-B573-DC41-E9D1-3B4394A63176}"/>
          </ac:picMkLst>
        </pc:picChg>
        <pc:picChg chg="add mod">
          <ac:chgData name="tariu Main" userId="7d83114226db9beb" providerId="LiveId" clId="{06362D0F-B0DA-4346-8AC2-F90F6FFA3901}" dt="2023-11-15T19:11:28.835" v="5446" actId="14100"/>
          <ac:picMkLst>
            <pc:docMk/>
            <pc:sldMk cId="3392275721" sldId="443"/>
            <ac:picMk id="7" creationId="{8E11F5CE-D415-1B79-19D5-578BA1C7F3F3}"/>
          </ac:picMkLst>
        </pc:picChg>
        <pc:picChg chg="del">
          <ac:chgData name="tariu Main" userId="7d83114226db9beb" providerId="LiveId" clId="{06362D0F-B0DA-4346-8AC2-F90F6FFA3901}" dt="2023-11-15T19:10:40.304" v="5441" actId="478"/>
          <ac:picMkLst>
            <pc:docMk/>
            <pc:sldMk cId="3392275721" sldId="443"/>
            <ac:picMk id="11" creationId="{0DCEAF74-E860-9044-D530-ECB7E6EC4E04}"/>
          </ac:picMkLst>
        </pc:picChg>
        <pc:inkChg chg="del">
          <ac:chgData name="tariu Main" userId="7d83114226db9beb" providerId="LiveId" clId="{06362D0F-B0DA-4346-8AC2-F90F6FFA3901}" dt="2023-11-15T19:10:42.213" v="5442" actId="478"/>
          <ac:inkMkLst>
            <pc:docMk/>
            <pc:sldMk cId="3392275721" sldId="443"/>
            <ac:inkMk id="9" creationId="{60C5CA03-0CD1-13F7-3A78-E9D3C35EB768}"/>
          </ac:inkMkLst>
        </pc:inkChg>
      </pc:sldChg>
      <pc:sldChg chg="delSp modSp add mod">
        <pc:chgData name="tariu Main" userId="7d83114226db9beb" providerId="LiveId" clId="{06362D0F-B0DA-4346-8AC2-F90F6FFA3901}" dt="2023-11-15T19:14:55.771" v="5829" actId="20577"/>
        <pc:sldMkLst>
          <pc:docMk/>
          <pc:sldMk cId="3231622267" sldId="444"/>
        </pc:sldMkLst>
        <pc:spChg chg="mod">
          <ac:chgData name="tariu Main" userId="7d83114226db9beb" providerId="LiveId" clId="{06362D0F-B0DA-4346-8AC2-F90F6FFA3901}" dt="2023-11-15T19:13:14.448" v="5585" actId="20577"/>
          <ac:spMkLst>
            <pc:docMk/>
            <pc:sldMk cId="3231622267" sldId="444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14:55.771" v="5829" actId="20577"/>
          <ac:spMkLst>
            <pc:docMk/>
            <pc:sldMk cId="3231622267" sldId="444"/>
            <ac:spMk id="4" creationId="{9136E9C1-4F40-4B3C-CD7A-77A2E0E7C511}"/>
          </ac:spMkLst>
        </pc:spChg>
        <pc:picChg chg="del">
          <ac:chgData name="tariu Main" userId="7d83114226db9beb" providerId="LiveId" clId="{06362D0F-B0DA-4346-8AC2-F90F6FFA3901}" dt="2023-11-15T19:14:21.632" v="5746" actId="478"/>
          <ac:picMkLst>
            <pc:docMk/>
            <pc:sldMk cId="3231622267" sldId="444"/>
            <ac:picMk id="3" creationId="{2777245B-71A5-5724-2153-0C1B47769CE5}"/>
          </ac:picMkLst>
        </pc:picChg>
      </pc:sldChg>
      <pc:sldChg chg="addSp delSp modSp add mod">
        <pc:chgData name="tariu Main" userId="7d83114226db9beb" providerId="LiveId" clId="{06362D0F-B0DA-4346-8AC2-F90F6FFA3901}" dt="2023-11-15T19:27:25.816" v="6443" actId="20577"/>
        <pc:sldMkLst>
          <pc:docMk/>
          <pc:sldMk cId="1035770831" sldId="445"/>
        </pc:sldMkLst>
        <pc:spChg chg="mod">
          <ac:chgData name="tariu Main" userId="7d83114226db9beb" providerId="LiveId" clId="{06362D0F-B0DA-4346-8AC2-F90F6FFA3901}" dt="2023-11-15T19:27:25.816" v="6443" actId="20577"/>
          <ac:spMkLst>
            <pc:docMk/>
            <pc:sldMk cId="1035770831" sldId="445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15:23.221" v="5840" actId="20577"/>
          <ac:spMkLst>
            <pc:docMk/>
            <pc:sldMk cId="1035770831" sldId="445"/>
            <ac:spMk id="4" creationId="{9136E9C1-4F40-4B3C-CD7A-77A2E0E7C511}"/>
          </ac:spMkLst>
        </pc:spChg>
        <pc:spChg chg="mod">
          <ac:chgData name="tariu Main" userId="7d83114226db9beb" providerId="LiveId" clId="{06362D0F-B0DA-4346-8AC2-F90F6FFA3901}" dt="2023-11-15T19:21:32.621" v="6052" actId="20577"/>
          <ac:spMkLst>
            <pc:docMk/>
            <pc:sldMk cId="1035770831" sldId="445"/>
            <ac:spMk id="6" creationId="{ADCEF96E-133B-71DA-36F0-E8CD30B95757}"/>
          </ac:spMkLst>
        </pc:spChg>
        <pc:spChg chg="add mod">
          <ac:chgData name="tariu Main" userId="7d83114226db9beb" providerId="LiveId" clId="{06362D0F-B0DA-4346-8AC2-F90F6FFA3901}" dt="2023-11-15T19:21:48.969" v="6068" actId="1076"/>
          <ac:spMkLst>
            <pc:docMk/>
            <pc:sldMk cId="1035770831" sldId="445"/>
            <ac:spMk id="9" creationId="{F5AD5484-47F2-6ECA-DE0C-8A75D2971E02}"/>
          </ac:spMkLst>
        </pc:spChg>
        <pc:picChg chg="add mod modCrop">
          <ac:chgData name="tariu Main" userId="7d83114226db9beb" providerId="LiveId" clId="{06362D0F-B0DA-4346-8AC2-F90F6FFA3901}" dt="2023-11-15T19:16:20.324" v="5848" actId="1076"/>
          <ac:picMkLst>
            <pc:docMk/>
            <pc:sldMk cId="1035770831" sldId="445"/>
            <ac:picMk id="5" creationId="{C4CD8EDC-E2EB-40E3-C92B-2CC571DAA2AC}"/>
          </ac:picMkLst>
        </pc:picChg>
        <pc:picChg chg="del">
          <ac:chgData name="tariu Main" userId="7d83114226db9beb" providerId="LiveId" clId="{06362D0F-B0DA-4346-8AC2-F90F6FFA3901}" dt="2023-11-15T19:16:02.478" v="5842" actId="478"/>
          <ac:picMkLst>
            <pc:docMk/>
            <pc:sldMk cId="1035770831" sldId="445"/>
            <ac:picMk id="7" creationId="{8E11F5CE-D415-1B79-19D5-578BA1C7F3F3}"/>
          </ac:picMkLst>
        </pc:picChg>
      </pc:sldChg>
      <pc:sldChg chg="addSp modSp add mod">
        <pc:chgData name="tariu Main" userId="7d83114226db9beb" providerId="LiveId" clId="{06362D0F-B0DA-4346-8AC2-F90F6FFA3901}" dt="2023-11-15T19:27:34.124" v="6461" actId="20577"/>
        <pc:sldMkLst>
          <pc:docMk/>
          <pc:sldMk cId="3170616864" sldId="446"/>
        </pc:sldMkLst>
        <pc:spChg chg="mod">
          <ac:chgData name="tariu Main" userId="7d83114226db9beb" providerId="LiveId" clId="{06362D0F-B0DA-4346-8AC2-F90F6FFA3901}" dt="2023-11-15T19:27:34.124" v="6461" actId="20577"/>
          <ac:spMkLst>
            <pc:docMk/>
            <pc:sldMk cId="3170616864" sldId="446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26:03.120" v="6423" actId="207"/>
          <ac:spMkLst>
            <pc:docMk/>
            <pc:sldMk cId="3170616864" sldId="446"/>
            <ac:spMk id="6" creationId="{ADCEF96E-133B-71DA-36F0-E8CD30B95757}"/>
          </ac:spMkLst>
        </pc:spChg>
        <pc:inkChg chg="add">
          <ac:chgData name="tariu Main" userId="7d83114226db9beb" providerId="LiveId" clId="{06362D0F-B0DA-4346-8AC2-F90F6FFA3901}" dt="2023-11-15T19:24:28.787" v="6261" actId="9405"/>
          <ac:inkMkLst>
            <pc:docMk/>
            <pc:sldMk cId="3170616864" sldId="446"/>
            <ac:inkMk id="3" creationId="{6FA0EADB-DC19-592C-8AB1-54FAAEA55DFA}"/>
          </ac:inkMkLst>
        </pc:inkChg>
      </pc:sldChg>
      <pc:sldChg chg="addSp delSp modSp add mod">
        <pc:chgData name="tariu Main" userId="7d83114226db9beb" providerId="LiveId" clId="{06362D0F-B0DA-4346-8AC2-F90F6FFA3901}" dt="2023-11-15T19:34:56.241" v="6750" actId="1076"/>
        <pc:sldMkLst>
          <pc:docMk/>
          <pc:sldMk cId="3281944115" sldId="447"/>
        </pc:sldMkLst>
        <pc:spChg chg="mod">
          <ac:chgData name="tariu Main" userId="7d83114226db9beb" providerId="LiveId" clId="{06362D0F-B0DA-4346-8AC2-F90F6FFA3901}" dt="2023-11-15T19:28:56.608" v="6485" actId="20577"/>
          <ac:spMkLst>
            <pc:docMk/>
            <pc:sldMk cId="3281944115" sldId="447"/>
            <ac:spMk id="2" creationId="{3A3C7BDB-B7D1-465C-9965-C0C4D79D10F4}"/>
          </ac:spMkLst>
        </pc:spChg>
        <pc:spChg chg="add mod">
          <ac:chgData name="tariu Main" userId="7d83114226db9beb" providerId="LiveId" clId="{06362D0F-B0DA-4346-8AC2-F90F6FFA3901}" dt="2023-11-15T19:34:27.854" v="6710" actId="1076"/>
          <ac:spMkLst>
            <pc:docMk/>
            <pc:sldMk cId="3281944115" sldId="447"/>
            <ac:spMk id="3" creationId="{5FE904FB-AFEF-988B-B833-0856B9FC8B49}"/>
          </ac:spMkLst>
        </pc:spChg>
        <pc:spChg chg="add mod">
          <ac:chgData name="tariu Main" userId="7d83114226db9beb" providerId="LiveId" clId="{06362D0F-B0DA-4346-8AC2-F90F6FFA3901}" dt="2023-11-15T19:34:56.241" v="6750" actId="1076"/>
          <ac:spMkLst>
            <pc:docMk/>
            <pc:sldMk cId="3281944115" sldId="447"/>
            <ac:spMk id="4" creationId="{88CD2EAA-5B50-7A58-5048-B3B594825538}"/>
          </ac:spMkLst>
        </pc:spChg>
        <pc:spChg chg="del">
          <ac:chgData name="tariu Main" userId="7d83114226db9beb" providerId="LiveId" clId="{06362D0F-B0DA-4346-8AC2-F90F6FFA3901}" dt="2023-11-15T19:33:25.394" v="6609" actId="478"/>
          <ac:spMkLst>
            <pc:docMk/>
            <pc:sldMk cId="3281944115" sldId="447"/>
            <ac:spMk id="10" creationId="{4B068AF9-1346-4FBB-5400-FCFB9688DFCB}"/>
          </ac:spMkLst>
        </pc:spChg>
        <pc:spChg chg="del">
          <ac:chgData name="tariu Main" userId="7d83114226db9beb" providerId="LiveId" clId="{06362D0F-B0DA-4346-8AC2-F90F6FFA3901}" dt="2023-11-15T19:33:25.394" v="6609" actId="478"/>
          <ac:spMkLst>
            <pc:docMk/>
            <pc:sldMk cId="3281944115" sldId="447"/>
            <ac:spMk id="11" creationId="{F106B5B8-E93D-0DAC-31FD-52DC6D84D88C}"/>
          </ac:spMkLst>
        </pc:spChg>
        <pc:spChg chg="del">
          <ac:chgData name="tariu Main" userId="7d83114226db9beb" providerId="LiveId" clId="{06362D0F-B0DA-4346-8AC2-F90F6FFA3901}" dt="2023-11-15T19:33:25.394" v="6609" actId="478"/>
          <ac:spMkLst>
            <pc:docMk/>
            <pc:sldMk cId="3281944115" sldId="447"/>
            <ac:spMk id="14" creationId="{1665D411-E780-4B93-55DA-FC54FA02CEF3}"/>
          </ac:spMkLst>
        </pc:spChg>
        <pc:spChg chg="del">
          <ac:chgData name="tariu Main" userId="7d83114226db9beb" providerId="LiveId" clId="{06362D0F-B0DA-4346-8AC2-F90F6FFA3901}" dt="2023-11-15T19:33:27.678" v="6610" actId="478"/>
          <ac:spMkLst>
            <pc:docMk/>
            <pc:sldMk cId="3281944115" sldId="447"/>
            <ac:spMk id="17" creationId="{F550FCB1-CE24-81FA-630A-B6A725FF6EE9}"/>
          </ac:spMkLst>
        </pc:spChg>
        <pc:spChg chg="mod">
          <ac:chgData name="tariu Main" userId="7d83114226db9beb" providerId="LiveId" clId="{06362D0F-B0DA-4346-8AC2-F90F6FFA3901}" dt="2023-11-15T19:34:51.321" v="6749" actId="20577"/>
          <ac:spMkLst>
            <pc:docMk/>
            <pc:sldMk cId="3281944115" sldId="447"/>
            <ac:spMk id="18" creationId="{43410FA3-C621-6816-1A18-B8C16431EBF9}"/>
          </ac:spMkLst>
        </pc:spChg>
        <pc:picChg chg="del">
          <ac:chgData name="tariu Main" userId="7d83114226db9beb" providerId="LiveId" clId="{06362D0F-B0DA-4346-8AC2-F90F6FFA3901}" dt="2023-11-15T19:33:25.394" v="6609" actId="478"/>
          <ac:picMkLst>
            <pc:docMk/>
            <pc:sldMk cId="3281944115" sldId="447"/>
            <ac:picMk id="13" creationId="{57BA8D4B-4374-9058-ACCC-8CBC8428F289}"/>
          </ac:picMkLst>
        </pc:picChg>
      </pc:sldChg>
      <pc:sldChg chg="addSp delSp modSp add mod">
        <pc:chgData name="tariu Main" userId="7d83114226db9beb" providerId="LiveId" clId="{06362D0F-B0DA-4346-8AC2-F90F6FFA3901}" dt="2023-11-15T19:39:27.669" v="6788" actId="1076"/>
        <pc:sldMkLst>
          <pc:docMk/>
          <pc:sldMk cId="226801917" sldId="448"/>
        </pc:sldMkLst>
        <pc:spChg chg="del mod">
          <ac:chgData name="tariu Main" userId="7d83114226db9beb" providerId="LiveId" clId="{06362D0F-B0DA-4346-8AC2-F90F6FFA3901}" dt="2023-11-15T19:35:50.855" v="6755" actId="478"/>
          <ac:spMkLst>
            <pc:docMk/>
            <pc:sldMk cId="226801917" sldId="448"/>
            <ac:spMk id="3" creationId="{5FE904FB-AFEF-988B-B833-0856B9FC8B49}"/>
          </ac:spMkLst>
        </pc:spChg>
        <pc:spChg chg="mod">
          <ac:chgData name="tariu Main" userId="7d83114226db9beb" providerId="LiveId" clId="{06362D0F-B0DA-4346-8AC2-F90F6FFA3901}" dt="2023-11-15T19:35:54.038" v="6756" actId="1076"/>
          <ac:spMkLst>
            <pc:docMk/>
            <pc:sldMk cId="226801917" sldId="448"/>
            <ac:spMk id="4" creationId="{88CD2EAA-5B50-7A58-5048-B3B594825538}"/>
          </ac:spMkLst>
        </pc:spChg>
        <pc:spChg chg="del mod topLvl">
          <ac:chgData name="tariu Main" userId="7d83114226db9beb" providerId="LiveId" clId="{06362D0F-B0DA-4346-8AC2-F90F6FFA3901}" dt="2023-11-15T19:37:29.199" v="6773" actId="478"/>
          <ac:spMkLst>
            <pc:docMk/>
            <pc:sldMk cId="226801917" sldId="448"/>
            <ac:spMk id="9" creationId="{A0364922-B29F-72B3-60C3-2EB12E930F56}"/>
          </ac:spMkLst>
        </pc:spChg>
        <pc:spChg chg="add del">
          <ac:chgData name="tariu Main" userId="7d83114226db9beb" providerId="LiveId" clId="{06362D0F-B0DA-4346-8AC2-F90F6FFA3901}" dt="2023-11-15T19:38:37.306" v="6780" actId="34124"/>
          <ac:spMkLst>
            <pc:docMk/>
            <pc:sldMk cId="226801917" sldId="448"/>
            <ac:spMk id="10" creationId="{33499E91-CBD4-414D-82FD-3DE33AE4B5CC}"/>
          </ac:spMkLst>
        </pc:spChg>
        <pc:spChg chg="del mod topLvl">
          <ac:chgData name="tariu Main" userId="7d83114226db9beb" providerId="LiveId" clId="{06362D0F-B0DA-4346-8AC2-F90F6FFA3901}" dt="2023-11-15T19:37:12.176" v="6762" actId="478"/>
          <ac:spMkLst>
            <pc:docMk/>
            <pc:sldMk cId="226801917" sldId="448"/>
            <ac:spMk id="10" creationId="{BD931884-C330-DDE5-FCE0-3C4B97CA6396}"/>
          </ac:spMkLst>
        </pc:spChg>
        <pc:spChg chg="mod">
          <ac:chgData name="tariu Main" userId="7d83114226db9beb" providerId="LiveId" clId="{06362D0F-B0DA-4346-8AC2-F90F6FFA3901}" dt="2023-11-15T19:35:45.130" v="6753" actId="20577"/>
          <ac:spMkLst>
            <pc:docMk/>
            <pc:sldMk cId="226801917" sldId="448"/>
            <ac:spMk id="18" creationId="{43410FA3-C621-6816-1A18-B8C16431EBF9}"/>
          </ac:spMkLst>
        </pc:spChg>
        <pc:grpChg chg="add del mod">
          <ac:chgData name="tariu Main" userId="7d83114226db9beb" providerId="LiveId" clId="{06362D0F-B0DA-4346-8AC2-F90F6FFA3901}" dt="2023-11-15T19:37:12.176" v="6762" actId="478"/>
          <ac:grpSpMkLst>
            <pc:docMk/>
            <pc:sldMk cId="226801917" sldId="448"/>
            <ac:grpSpMk id="7" creationId="{5E799045-F06B-E7B8-9251-517A9694CF68}"/>
          </ac:grpSpMkLst>
        </pc:grpChg>
        <pc:picChg chg="add mod">
          <ac:chgData name="tariu Main" userId="7d83114226db9beb" providerId="LiveId" clId="{06362D0F-B0DA-4346-8AC2-F90F6FFA3901}" dt="2023-11-15T19:39:27.669" v="6788" actId="1076"/>
          <ac:picMkLst>
            <pc:docMk/>
            <pc:sldMk cId="226801917" sldId="448"/>
            <ac:picMk id="6" creationId="{8120FEF7-13D1-5588-4F92-5D0326754764}"/>
          </ac:picMkLst>
        </pc:picChg>
        <pc:inkChg chg="add del mod">
          <ac:chgData name="tariu Main" userId="7d83114226db9beb" providerId="LiveId" clId="{06362D0F-B0DA-4346-8AC2-F90F6FFA3901}" dt="2023-11-15T19:38:57.564" v="6784" actId="478"/>
          <ac:inkMkLst>
            <pc:docMk/>
            <pc:sldMk cId="226801917" sldId="448"/>
            <ac:inkMk id="3" creationId="{98E35FF2-E8B6-4EDF-A4EC-4D444D470148}"/>
          </ac:inkMkLst>
        </pc:inkChg>
        <pc:inkChg chg="add del">
          <ac:chgData name="tariu Main" userId="7d83114226db9beb" providerId="LiveId" clId="{06362D0F-B0DA-4346-8AC2-F90F6FFA3901}" dt="2023-11-15T19:38:00.263" v="6775" actId="9405"/>
          <ac:inkMkLst>
            <pc:docMk/>
            <pc:sldMk cId="226801917" sldId="448"/>
            <ac:inkMk id="11" creationId="{B2A19F31-5CCD-AC24-E268-D1AD1AC7701F}"/>
          </ac:inkMkLst>
        </pc:inkChg>
        <pc:inkChg chg="add del">
          <ac:chgData name="tariu Main" userId="7d83114226db9beb" providerId="LiveId" clId="{06362D0F-B0DA-4346-8AC2-F90F6FFA3901}" dt="2023-11-15T19:38:10.507" v="6777" actId="9405"/>
          <ac:inkMkLst>
            <pc:docMk/>
            <pc:sldMk cId="226801917" sldId="448"/>
            <ac:inkMk id="12" creationId="{7425120D-28F6-06C8-C19E-C0F0C3DF3CDD}"/>
          </ac:inkMkLst>
        </pc:inkChg>
        <pc:inkChg chg="add del">
          <ac:chgData name="tariu Main" userId="7d83114226db9beb" providerId="LiveId" clId="{06362D0F-B0DA-4346-8AC2-F90F6FFA3901}" dt="2023-11-15T19:38:34.597" v="6779" actId="34122"/>
          <ac:inkMkLst>
            <pc:docMk/>
            <pc:sldMk cId="226801917" sldId="448"/>
            <ac:inkMk id="13" creationId="{03AC864C-75FB-9AE7-561B-F4EB75413FEA}"/>
          </ac:inkMkLst>
        </pc:inkChg>
        <pc:inkChg chg="add del">
          <ac:chgData name="tariu Main" userId="7d83114226db9beb" providerId="LiveId" clId="{06362D0F-B0DA-4346-8AC2-F90F6FFA3901}" dt="2023-11-15T19:38:54.758" v="6783" actId="478"/>
          <ac:inkMkLst>
            <pc:docMk/>
            <pc:sldMk cId="226801917" sldId="448"/>
            <ac:inkMk id="14" creationId="{7ABCE78F-A326-A195-7BA0-B8F3FB2ABB25}"/>
          </ac:inkMkLst>
        </pc:inkChg>
        <pc:inkChg chg="add mod">
          <ac:chgData name="tariu Main" userId="7d83114226db9beb" providerId="LiveId" clId="{06362D0F-B0DA-4346-8AC2-F90F6FFA3901}" dt="2023-11-15T19:39:27.669" v="6788" actId="1076"/>
          <ac:inkMkLst>
            <pc:docMk/>
            <pc:sldMk cId="226801917" sldId="448"/>
            <ac:inkMk id="15" creationId="{6E79EC14-3897-4FCC-0CEB-E3AE8BFC3455}"/>
          </ac:inkMkLst>
        </pc:inkChg>
      </pc:sldChg>
      <pc:sldChg chg="addSp delSp modSp add mod">
        <pc:chgData name="tariu Main" userId="7d83114226db9beb" providerId="LiveId" clId="{06362D0F-B0DA-4346-8AC2-F90F6FFA3901}" dt="2023-11-15T19:40:46.720" v="6795" actId="1076"/>
        <pc:sldMkLst>
          <pc:docMk/>
          <pc:sldMk cId="3917877238" sldId="449"/>
        </pc:sldMkLst>
        <pc:spChg chg="del">
          <ac:chgData name="tariu Main" userId="7d83114226db9beb" providerId="LiveId" clId="{06362D0F-B0DA-4346-8AC2-F90F6FFA3901}" dt="2023-11-15T19:40:06.189" v="6790" actId="478"/>
          <ac:spMkLst>
            <pc:docMk/>
            <pc:sldMk cId="3917877238" sldId="449"/>
            <ac:spMk id="3" creationId="{5FE904FB-AFEF-988B-B833-0856B9FC8B49}"/>
          </ac:spMkLst>
        </pc:spChg>
        <pc:spChg chg="del">
          <ac:chgData name="tariu Main" userId="7d83114226db9beb" providerId="LiveId" clId="{06362D0F-B0DA-4346-8AC2-F90F6FFA3901}" dt="2023-11-15T19:40:06.189" v="6790" actId="478"/>
          <ac:spMkLst>
            <pc:docMk/>
            <pc:sldMk cId="3917877238" sldId="449"/>
            <ac:spMk id="4" creationId="{88CD2EAA-5B50-7A58-5048-B3B594825538}"/>
          </ac:spMkLst>
        </pc:spChg>
        <pc:spChg chg="del">
          <ac:chgData name="tariu Main" userId="7d83114226db9beb" providerId="LiveId" clId="{06362D0F-B0DA-4346-8AC2-F90F6FFA3901}" dt="2023-11-15T19:40:06.189" v="6790" actId="478"/>
          <ac:spMkLst>
            <pc:docMk/>
            <pc:sldMk cId="3917877238" sldId="449"/>
            <ac:spMk id="18" creationId="{43410FA3-C621-6816-1A18-B8C16431EBF9}"/>
          </ac:spMkLst>
        </pc:spChg>
        <pc:picChg chg="add mod">
          <ac:chgData name="tariu Main" userId="7d83114226db9beb" providerId="LiveId" clId="{06362D0F-B0DA-4346-8AC2-F90F6FFA3901}" dt="2023-11-15T19:40:46.720" v="6795" actId="1076"/>
          <ac:picMkLst>
            <pc:docMk/>
            <pc:sldMk cId="3917877238" sldId="449"/>
            <ac:picMk id="6" creationId="{0427E04B-E351-209E-8373-B02232757EBB}"/>
          </ac:picMkLst>
        </pc:picChg>
      </pc:sldChg>
      <pc:sldChg chg="addSp delSp modSp add mod">
        <pc:chgData name="tariu Main" userId="7d83114226db9beb" providerId="LiveId" clId="{06362D0F-B0DA-4346-8AC2-F90F6FFA3901}" dt="2023-11-15T19:45:46.807" v="6802" actId="1076"/>
        <pc:sldMkLst>
          <pc:docMk/>
          <pc:sldMk cId="1548269287" sldId="450"/>
        </pc:sldMkLst>
        <pc:picChg chg="add mod">
          <ac:chgData name="tariu Main" userId="7d83114226db9beb" providerId="LiveId" clId="{06362D0F-B0DA-4346-8AC2-F90F6FFA3901}" dt="2023-11-15T19:45:46.807" v="6802" actId="1076"/>
          <ac:picMkLst>
            <pc:docMk/>
            <pc:sldMk cId="1548269287" sldId="450"/>
            <ac:picMk id="4" creationId="{A0BE06A8-5852-70CF-3097-BCD405ECED34}"/>
          </ac:picMkLst>
        </pc:picChg>
        <pc:picChg chg="del">
          <ac:chgData name="tariu Main" userId="7d83114226db9beb" providerId="LiveId" clId="{06362D0F-B0DA-4346-8AC2-F90F6FFA3901}" dt="2023-11-15T19:44:14.637" v="6797" actId="478"/>
          <ac:picMkLst>
            <pc:docMk/>
            <pc:sldMk cId="1548269287" sldId="450"/>
            <ac:picMk id="6" creationId="{0427E04B-E351-209E-8373-B02232757EBB}"/>
          </ac:picMkLst>
        </pc:picChg>
      </pc:sldChg>
      <pc:sldChg chg="addSp delSp modSp add mod">
        <pc:chgData name="tariu Main" userId="7d83114226db9beb" providerId="LiveId" clId="{06362D0F-B0DA-4346-8AC2-F90F6FFA3901}" dt="2023-11-15T19:54:52.931" v="7092" actId="1076"/>
        <pc:sldMkLst>
          <pc:docMk/>
          <pc:sldMk cId="4037840183" sldId="451"/>
        </pc:sldMkLst>
        <pc:spChg chg="mod">
          <ac:chgData name="tariu Main" userId="7d83114226db9beb" providerId="LiveId" clId="{06362D0F-B0DA-4346-8AC2-F90F6FFA3901}" dt="2023-11-15T19:46:10.379" v="6835" actId="20577"/>
          <ac:spMkLst>
            <pc:docMk/>
            <pc:sldMk cId="4037840183" sldId="451"/>
            <ac:spMk id="2" creationId="{3A3C7BDB-B7D1-465C-9965-C0C4D79D10F4}"/>
          </ac:spMkLst>
        </pc:spChg>
        <pc:spChg chg="mod">
          <ac:chgData name="tariu Main" userId="7d83114226db9beb" providerId="LiveId" clId="{06362D0F-B0DA-4346-8AC2-F90F6FFA3901}" dt="2023-11-15T19:54:29.930" v="7084" actId="20577"/>
          <ac:spMkLst>
            <pc:docMk/>
            <pc:sldMk cId="4037840183" sldId="451"/>
            <ac:spMk id="4" creationId="{9136E9C1-4F40-4B3C-CD7A-77A2E0E7C511}"/>
          </ac:spMkLst>
        </pc:spChg>
        <pc:spChg chg="add mod">
          <ac:chgData name="tariu Main" userId="7d83114226db9beb" providerId="LiveId" clId="{06362D0F-B0DA-4346-8AC2-F90F6FFA3901}" dt="2023-11-15T19:54:52.931" v="7092" actId="1076"/>
          <ac:spMkLst>
            <pc:docMk/>
            <pc:sldMk cId="4037840183" sldId="451"/>
            <ac:spMk id="5" creationId="{B12737BE-49DE-B753-CCB7-404CB2B3F338}"/>
          </ac:spMkLst>
        </pc:spChg>
        <pc:picChg chg="add mod modCrop">
          <ac:chgData name="tariu Main" userId="7d83114226db9beb" providerId="LiveId" clId="{06362D0F-B0DA-4346-8AC2-F90F6FFA3901}" dt="2023-11-15T19:54:50.188" v="7091" actId="1076"/>
          <ac:picMkLst>
            <pc:docMk/>
            <pc:sldMk cId="4037840183" sldId="451"/>
            <ac:picMk id="3" creationId="{E45DA851-F192-B7CC-13AA-031E73AAE291}"/>
          </ac:picMkLst>
        </pc:picChg>
        <pc:picChg chg="add del mod">
          <ac:chgData name="tariu Main" userId="7d83114226db9beb" providerId="LiveId" clId="{06362D0F-B0DA-4346-8AC2-F90F6FFA3901}" dt="2023-11-15T19:54:20.061" v="7080"/>
          <ac:picMkLst>
            <pc:docMk/>
            <pc:sldMk cId="4037840183" sldId="451"/>
            <ac:picMk id="6" creationId="{0B024944-2974-D9D1-3653-20EF06BD7128}"/>
          </ac:picMkLst>
        </pc:picChg>
        <pc:picChg chg="add mod">
          <ac:chgData name="tariu Main" userId="7d83114226db9beb" providerId="LiveId" clId="{06362D0F-B0DA-4346-8AC2-F90F6FFA3901}" dt="2023-11-15T19:54:38.691" v="7088" actId="1076"/>
          <ac:picMkLst>
            <pc:docMk/>
            <pc:sldMk cId="4037840183" sldId="451"/>
            <ac:picMk id="9" creationId="{2AF31A1E-2C22-FCCB-FD93-06FBE789275E}"/>
          </ac:picMkLst>
        </pc:picChg>
        <pc:inkChg chg="add del mod">
          <ac:chgData name="tariu Main" userId="7d83114226db9beb" providerId="LiveId" clId="{06362D0F-B0DA-4346-8AC2-F90F6FFA3901}" dt="2023-11-15T19:54:20.061" v="7080"/>
          <ac:inkMkLst>
            <pc:docMk/>
            <pc:sldMk cId="4037840183" sldId="451"/>
            <ac:inkMk id="7" creationId="{B18F7017-5AD1-15D9-1318-FE62A876466C}"/>
          </ac:inkMkLst>
        </pc:inkChg>
        <pc:inkChg chg="add mod">
          <ac:chgData name="tariu Main" userId="7d83114226db9beb" providerId="LiveId" clId="{06362D0F-B0DA-4346-8AC2-F90F6FFA3901}" dt="2023-11-15T19:54:43.948" v="7089" actId="1076"/>
          <ac:inkMkLst>
            <pc:docMk/>
            <pc:sldMk cId="4037840183" sldId="451"/>
            <ac:inkMk id="10" creationId="{EAE691DA-474A-EA10-16ED-E15B8F2A0CEB}"/>
          </ac:inkMkLst>
        </pc:inkChg>
      </pc:sldChg>
      <pc:sldChg chg="addSp delSp modSp add mod">
        <pc:chgData name="tariu Main" userId="7d83114226db9beb" providerId="LiveId" clId="{06362D0F-B0DA-4346-8AC2-F90F6FFA3901}" dt="2023-11-15T19:56:49.348" v="7301" actId="14100"/>
        <pc:sldMkLst>
          <pc:docMk/>
          <pc:sldMk cId="3699552169" sldId="452"/>
        </pc:sldMkLst>
        <pc:spChg chg="mod">
          <ac:chgData name="tariu Main" userId="7d83114226db9beb" providerId="LiveId" clId="{06362D0F-B0DA-4346-8AC2-F90F6FFA3901}" dt="2023-11-15T19:56:39.443" v="7299" actId="14100"/>
          <ac:spMkLst>
            <pc:docMk/>
            <pc:sldMk cId="3699552169" sldId="452"/>
            <ac:spMk id="4" creationId="{9136E9C1-4F40-4B3C-CD7A-77A2E0E7C511}"/>
          </ac:spMkLst>
        </pc:spChg>
        <pc:spChg chg="del">
          <ac:chgData name="tariu Main" userId="7d83114226db9beb" providerId="LiveId" clId="{06362D0F-B0DA-4346-8AC2-F90F6FFA3901}" dt="2023-11-15T19:52:53.343" v="7062" actId="478"/>
          <ac:spMkLst>
            <pc:docMk/>
            <pc:sldMk cId="3699552169" sldId="452"/>
            <ac:spMk id="5" creationId="{B12737BE-49DE-B753-CCB7-404CB2B3F338}"/>
          </ac:spMkLst>
        </pc:spChg>
        <pc:spChg chg="add mod">
          <ac:chgData name="tariu Main" userId="7d83114226db9beb" providerId="LiveId" clId="{06362D0F-B0DA-4346-8AC2-F90F6FFA3901}" dt="2023-11-15T19:56:49.348" v="7301" actId="14100"/>
          <ac:spMkLst>
            <pc:docMk/>
            <pc:sldMk cId="3699552169" sldId="452"/>
            <ac:spMk id="9" creationId="{1EB51BA5-0764-A39F-3D32-E1E256441FDF}"/>
          </ac:spMkLst>
        </pc:spChg>
        <pc:picChg chg="del">
          <ac:chgData name="tariu Main" userId="7d83114226db9beb" providerId="LiveId" clId="{06362D0F-B0DA-4346-8AC2-F90F6FFA3901}" dt="2023-11-15T19:52:51.123" v="7061" actId="478"/>
          <ac:picMkLst>
            <pc:docMk/>
            <pc:sldMk cId="3699552169" sldId="452"/>
            <ac:picMk id="3" creationId="{E45DA851-F192-B7CC-13AA-031E73AAE291}"/>
          </ac:picMkLst>
        </pc:picChg>
        <pc:picChg chg="add mod">
          <ac:chgData name="tariu Main" userId="7d83114226db9beb" providerId="LiveId" clId="{06362D0F-B0DA-4346-8AC2-F90F6FFA3901}" dt="2023-11-15T19:53:06.663" v="7065" actId="1076"/>
          <ac:picMkLst>
            <pc:docMk/>
            <pc:sldMk cId="3699552169" sldId="452"/>
            <ac:picMk id="7" creationId="{CB82CD40-A21A-3092-B49C-13F7177B6DC2}"/>
          </ac:picMkLst>
        </pc:picChg>
      </pc:sldChg>
    </pc:docChg>
  </pc:docChgLst>
  <pc:docChgLst>
    <pc:chgData name="tariu Main" userId="7d83114226db9beb" providerId="LiveId" clId="{EEFC9483-03C9-4652-B374-F4670CAFC9DE}"/>
    <pc:docChg chg="undo custSel addSld delSld modSld">
      <pc:chgData name="tariu Main" userId="7d83114226db9beb" providerId="LiveId" clId="{EEFC9483-03C9-4652-B374-F4670CAFC9DE}" dt="2023-11-30T08:32:26.853" v="5332" actId="1076"/>
      <pc:docMkLst>
        <pc:docMk/>
      </pc:docMkLst>
      <pc:sldChg chg="modSp mod">
        <pc:chgData name="tariu Main" userId="7d83114226db9beb" providerId="LiveId" clId="{EEFC9483-03C9-4652-B374-F4670CAFC9DE}" dt="2023-11-30T05:22:17.386" v="69" actId="20577"/>
        <pc:sldMkLst>
          <pc:docMk/>
          <pc:sldMk cId="2074766540" sldId="401"/>
        </pc:sldMkLst>
        <pc:spChg chg="mod">
          <ac:chgData name="tariu Main" userId="7d83114226db9beb" providerId="LiveId" clId="{EEFC9483-03C9-4652-B374-F4670CAFC9DE}" dt="2023-11-30T05:21:53.839" v="50" actId="20577"/>
          <ac:spMkLst>
            <pc:docMk/>
            <pc:sldMk cId="2074766540" sldId="401"/>
            <ac:spMk id="2" creationId="{B138CF5B-E8DE-48F3-9581-51BBEC47AE73}"/>
          </ac:spMkLst>
        </pc:spChg>
        <pc:spChg chg="mod">
          <ac:chgData name="tariu Main" userId="7d83114226db9beb" providerId="LiveId" clId="{EEFC9483-03C9-4652-B374-F4670CAFC9DE}" dt="2023-11-30T05:22:17.386" v="69" actId="20577"/>
          <ac:spMkLst>
            <pc:docMk/>
            <pc:sldMk cId="2074766540" sldId="401"/>
            <ac:spMk id="11" creationId="{15AC0AAE-B74C-29E4-13D2-4C7231664FEF}"/>
          </ac:spMkLst>
        </pc:spChg>
      </pc:sldChg>
      <pc:sldChg chg="delSp modSp mod">
        <pc:chgData name="tariu Main" userId="7d83114226db9beb" providerId="LiveId" clId="{EEFC9483-03C9-4652-B374-F4670CAFC9DE}" dt="2023-11-30T05:57:18.235" v="471" actId="20577"/>
        <pc:sldMkLst>
          <pc:docMk/>
          <pc:sldMk cId="970158950" sldId="410"/>
        </pc:sldMkLst>
        <pc:spChg chg="mod">
          <ac:chgData name="tariu Main" userId="7d83114226db9beb" providerId="LiveId" clId="{EEFC9483-03C9-4652-B374-F4670CAFC9DE}" dt="2023-11-30T05:53:29.999" v="115" actId="20577"/>
          <ac:spMkLst>
            <pc:docMk/>
            <pc:sldMk cId="970158950" sldId="410"/>
            <ac:spMk id="2" creationId="{3A3C7BDB-B7D1-465C-9965-C0C4D79D10F4}"/>
          </ac:spMkLst>
        </pc:spChg>
        <pc:spChg chg="mod">
          <ac:chgData name="tariu Main" userId="7d83114226db9beb" providerId="LiveId" clId="{EEFC9483-03C9-4652-B374-F4670CAFC9DE}" dt="2023-11-30T05:57:18.235" v="471" actId="20577"/>
          <ac:spMkLst>
            <pc:docMk/>
            <pc:sldMk cId="970158950" sldId="410"/>
            <ac:spMk id="4" creationId="{9136E9C1-4F40-4B3C-CD7A-77A2E0E7C511}"/>
          </ac:spMkLst>
        </pc:spChg>
        <pc:picChg chg="del">
          <ac:chgData name="tariu Main" userId="7d83114226db9beb" providerId="LiveId" clId="{EEFC9483-03C9-4652-B374-F4670CAFC9DE}" dt="2023-11-30T05:37:09.316" v="106" actId="478"/>
          <ac:picMkLst>
            <pc:docMk/>
            <pc:sldMk cId="970158950" sldId="410"/>
            <ac:picMk id="5" creationId="{09483347-F6AE-E95B-627D-8B27566A2212}"/>
          </ac:picMkLst>
        </pc:picChg>
      </pc:sldChg>
      <pc:sldChg chg="delSp modSp del mod">
        <pc:chgData name="tariu Main" userId="7d83114226db9beb" providerId="LiveId" clId="{EEFC9483-03C9-4652-B374-F4670CAFC9DE}" dt="2023-11-30T08:10:46.716" v="4613" actId="47"/>
        <pc:sldMkLst>
          <pc:docMk/>
          <pc:sldMk cId="3237111892" sldId="423"/>
        </pc:sldMkLst>
        <pc:spChg chg="mod">
          <ac:chgData name="tariu Main" userId="7d83114226db9beb" providerId="LiveId" clId="{EEFC9483-03C9-4652-B374-F4670CAFC9DE}" dt="2023-11-30T06:00:09.578" v="508" actId="20577"/>
          <ac:spMkLst>
            <pc:docMk/>
            <pc:sldMk cId="3237111892" sldId="423"/>
            <ac:spMk id="2" creationId="{3A3C7BDB-B7D1-465C-9965-C0C4D79D10F4}"/>
          </ac:spMkLst>
        </pc:spChg>
        <pc:spChg chg="mod">
          <ac:chgData name="tariu Main" userId="7d83114226db9beb" providerId="LiveId" clId="{EEFC9483-03C9-4652-B374-F4670CAFC9DE}" dt="2023-11-30T06:00:20.588" v="512" actId="1076"/>
          <ac:spMkLst>
            <pc:docMk/>
            <pc:sldMk cId="3237111892" sldId="423"/>
            <ac:spMk id="8" creationId="{60264F83-93CE-4B81-87A0-2FF1A991148D}"/>
          </ac:spMkLst>
        </pc:spChg>
        <pc:spChg chg="del mod">
          <ac:chgData name="tariu Main" userId="7d83114226db9beb" providerId="LiveId" clId="{EEFC9483-03C9-4652-B374-F4670CAFC9DE}" dt="2023-11-30T06:00:17.450" v="510" actId="478"/>
          <ac:spMkLst>
            <pc:docMk/>
            <pc:sldMk cId="3237111892" sldId="423"/>
            <ac:spMk id="9" creationId="{C43B61BE-1822-C18A-3F2A-7769B1458007}"/>
          </ac:spMkLst>
        </pc:spChg>
      </pc:sldChg>
      <pc:sldChg chg="del">
        <pc:chgData name="tariu Main" userId="7d83114226db9beb" providerId="LiveId" clId="{EEFC9483-03C9-4652-B374-F4670CAFC9DE}" dt="2023-11-30T07:19:11.386" v="3385" actId="47"/>
        <pc:sldMkLst>
          <pc:docMk/>
          <pc:sldMk cId="2947683835" sldId="424"/>
        </pc:sldMkLst>
      </pc:sldChg>
      <pc:sldChg chg="del">
        <pc:chgData name="tariu Main" userId="7d83114226db9beb" providerId="LiveId" clId="{EEFC9483-03C9-4652-B374-F4670CAFC9DE}" dt="2023-11-30T07:19:15.493" v="3390" actId="47"/>
        <pc:sldMkLst>
          <pc:docMk/>
          <pc:sldMk cId="3699823395" sldId="425"/>
        </pc:sldMkLst>
      </pc:sldChg>
      <pc:sldChg chg="del">
        <pc:chgData name="tariu Main" userId="7d83114226db9beb" providerId="LiveId" clId="{EEFC9483-03C9-4652-B374-F4670CAFC9DE}" dt="2023-11-30T07:19:12.400" v="3386" actId="47"/>
        <pc:sldMkLst>
          <pc:docMk/>
          <pc:sldMk cId="3673522168" sldId="426"/>
        </pc:sldMkLst>
      </pc:sldChg>
      <pc:sldChg chg="del">
        <pc:chgData name="tariu Main" userId="7d83114226db9beb" providerId="LiveId" clId="{EEFC9483-03C9-4652-B374-F4670CAFC9DE}" dt="2023-11-30T07:19:15.038" v="3388" actId="47"/>
        <pc:sldMkLst>
          <pc:docMk/>
          <pc:sldMk cId="3131402275" sldId="427"/>
        </pc:sldMkLst>
      </pc:sldChg>
      <pc:sldChg chg="del">
        <pc:chgData name="tariu Main" userId="7d83114226db9beb" providerId="LiveId" clId="{EEFC9483-03C9-4652-B374-F4670CAFC9DE}" dt="2023-11-30T07:19:13.125" v="3387" actId="47"/>
        <pc:sldMkLst>
          <pc:docMk/>
          <pc:sldMk cId="1216644178" sldId="428"/>
        </pc:sldMkLst>
      </pc:sldChg>
      <pc:sldChg chg="del">
        <pc:chgData name="tariu Main" userId="7d83114226db9beb" providerId="LiveId" clId="{EEFC9483-03C9-4652-B374-F4670CAFC9DE}" dt="2023-11-30T07:19:15.356" v="3389" actId="47"/>
        <pc:sldMkLst>
          <pc:docMk/>
          <pc:sldMk cId="1231250487" sldId="429"/>
        </pc:sldMkLst>
      </pc:sldChg>
      <pc:sldChg chg="del">
        <pc:chgData name="tariu Main" userId="7d83114226db9beb" providerId="LiveId" clId="{EEFC9483-03C9-4652-B374-F4670CAFC9DE}" dt="2023-11-30T07:19:15.559" v="3391" actId="47"/>
        <pc:sldMkLst>
          <pc:docMk/>
          <pc:sldMk cId="3598427767" sldId="430"/>
        </pc:sldMkLst>
      </pc:sldChg>
      <pc:sldChg chg="del">
        <pc:chgData name="tariu Main" userId="7d83114226db9beb" providerId="LiveId" clId="{EEFC9483-03C9-4652-B374-F4670CAFC9DE}" dt="2023-11-30T07:19:15.584" v="3392" actId="47"/>
        <pc:sldMkLst>
          <pc:docMk/>
          <pc:sldMk cId="2768918450" sldId="431"/>
        </pc:sldMkLst>
      </pc:sldChg>
      <pc:sldChg chg="del">
        <pc:chgData name="tariu Main" userId="7d83114226db9beb" providerId="LiveId" clId="{EEFC9483-03C9-4652-B374-F4670CAFC9DE}" dt="2023-11-30T07:19:17.070" v="3393" actId="47"/>
        <pc:sldMkLst>
          <pc:docMk/>
          <pc:sldMk cId="3304728735" sldId="432"/>
        </pc:sldMkLst>
      </pc:sldChg>
      <pc:sldChg chg="del">
        <pc:chgData name="tariu Main" userId="7d83114226db9beb" providerId="LiveId" clId="{EEFC9483-03C9-4652-B374-F4670CAFC9DE}" dt="2023-11-30T07:19:17.456" v="3394" actId="47"/>
        <pc:sldMkLst>
          <pc:docMk/>
          <pc:sldMk cId="2871464876" sldId="433"/>
        </pc:sldMkLst>
      </pc:sldChg>
      <pc:sldChg chg="del">
        <pc:chgData name="tariu Main" userId="7d83114226db9beb" providerId="LiveId" clId="{EEFC9483-03C9-4652-B374-F4670CAFC9DE}" dt="2023-11-30T07:19:18.031" v="3395" actId="47"/>
        <pc:sldMkLst>
          <pc:docMk/>
          <pc:sldMk cId="3452818078" sldId="434"/>
        </pc:sldMkLst>
      </pc:sldChg>
      <pc:sldChg chg="del">
        <pc:chgData name="tariu Main" userId="7d83114226db9beb" providerId="LiveId" clId="{EEFC9483-03C9-4652-B374-F4670CAFC9DE}" dt="2023-11-30T07:19:18.696" v="3396" actId="47"/>
        <pc:sldMkLst>
          <pc:docMk/>
          <pc:sldMk cId="756799596" sldId="435"/>
        </pc:sldMkLst>
      </pc:sldChg>
      <pc:sldChg chg="del">
        <pc:chgData name="tariu Main" userId="7d83114226db9beb" providerId="LiveId" clId="{EEFC9483-03C9-4652-B374-F4670CAFC9DE}" dt="2023-11-30T07:19:19.377" v="3397" actId="47"/>
        <pc:sldMkLst>
          <pc:docMk/>
          <pc:sldMk cId="1230420424" sldId="436"/>
        </pc:sldMkLst>
      </pc:sldChg>
      <pc:sldChg chg="del">
        <pc:chgData name="tariu Main" userId="7d83114226db9beb" providerId="LiveId" clId="{EEFC9483-03C9-4652-B374-F4670CAFC9DE}" dt="2023-11-30T07:19:21.964" v="3400" actId="47"/>
        <pc:sldMkLst>
          <pc:docMk/>
          <pc:sldMk cId="1298149018" sldId="437"/>
        </pc:sldMkLst>
      </pc:sldChg>
      <pc:sldChg chg="del">
        <pc:chgData name="tariu Main" userId="7d83114226db9beb" providerId="LiveId" clId="{EEFC9483-03C9-4652-B374-F4670CAFC9DE}" dt="2023-11-30T07:19:20.215" v="3398" actId="47"/>
        <pc:sldMkLst>
          <pc:docMk/>
          <pc:sldMk cId="4128883464" sldId="438"/>
        </pc:sldMkLst>
      </pc:sldChg>
      <pc:sldChg chg="del">
        <pc:chgData name="tariu Main" userId="7d83114226db9beb" providerId="LiveId" clId="{EEFC9483-03C9-4652-B374-F4670CAFC9DE}" dt="2023-11-30T07:19:21.036" v="3399" actId="47"/>
        <pc:sldMkLst>
          <pc:docMk/>
          <pc:sldMk cId="3845065503" sldId="439"/>
        </pc:sldMkLst>
      </pc:sldChg>
      <pc:sldChg chg="del">
        <pc:chgData name="tariu Main" userId="7d83114226db9beb" providerId="LiveId" clId="{EEFC9483-03C9-4652-B374-F4670CAFC9DE}" dt="2023-11-30T07:19:22.577" v="3401" actId="47"/>
        <pc:sldMkLst>
          <pc:docMk/>
          <pc:sldMk cId="3253747068" sldId="440"/>
        </pc:sldMkLst>
      </pc:sldChg>
      <pc:sldChg chg="del">
        <pc:chgData name="tariu Main" userId="7d83114226db9beb" providerId="LiveId" clId="{EEFC9483-03C9-4652-B374-F4670CAFC9DE}" dt="2023-11-30T07:19:23.161" v="3402" actId="47"/>
        <pc:sldMkLst>
          <pc:docMk/>
          <pc:sldMk cId="592780058" sldId="441"/>
        </pc:sldMkLst>
      </pc:sldChg>
      <pc:sldChg chg="del">
        <pc:chgData name="tariu Main" userId="7d83114226db9beb" providerId="LiveId" clId="{EEFC9483-03C9-4652-B374-F4670CAFC9DE}" dt="2023-11-30T07:19:23.632" v="3403" actId="47"/>
        <pc:sldMkLst>
          <pc:docMk/>
          <pc:sldMk cId="1323020009" sldId="442"/>
        </pc:sldMkLst>
      </pc:sldChg>
      <pc:sldChg chg="del">
        <pc:chgData name="tariu Main" userId="7d83114226db9beb" providerId="LiveId" clId="{EEFC9483-03C9-4652-B374-F4670CAFC9DE}" dt="2023-11-30T07:19:24.222" v="3404" actId="47"/>
        <pc:sldMkLst>
          <pc:docMk/>
          <pc:sldMk cId="3392275721" sldId="443"/>
        </pc:sldMkLst>
      </pc:sldChg>
      <pc:sldChg chg="del">
        <pc:chgData name="tariu Main" userId="7d83114226db9beb" providerId="LiveId" clId="{EEFC9483-03C9-4652-B374-F4670CAFC9DE}" dt="2023-11-30T07:19:24.789" v="3405" actId="47"/>
        <pc:sldMkLst>
          <pc:docMk/>
          <pc:sldMk cId="3231622267" sldId="444"/>
        </pc:sldMkLst>
      </pc:sldChg>
      <pc:sldChg chg="del">
        <pc:chgData name="tariu Main" userId="7d83114226db9beb" providerId="LiveId" clId="{EEFC9483-03C9-4652-B374-F4670CAFC9DE}" dt="2023-11-30T07:19:25.385" v="3406" actId="47"/>
        <pc:sldMkLst>
          <pc:docMk/>
          <pc:sldMk cId="1035770831" sldId="445"/>
        </pc:sldMkLst>
      </pc:sldChg>
      <pc:sldChg chg="del">
        <pc:chgData name="tariu Main" userId="7d83114226db9beb" providerId="LiveId" clId="{EEFC9483-03C9-4652-B374-F4670CAFC9DE}" dt="2023-11-30T07:19:25.954" v="3407" actId="47"/>
        <pc:sldMkLst>
          <pc:docMk/>
          <pc:sldMk cId="3170616864" sldId="446"/>
        </pc:sldMkLst>
      </pc:sldChg>
      <pc:sldChg chg="del">
        <pc:chgData name="tariu Main" userId="7d83114226db9beb" providerId="LiveId" clId="{EEFC9483-03C9-4652-B374-F4670CAFC9DE}" dt="2023-11-30T07:19:26.322" v="3408" actId="47"/>
        <pc:sldMkLst>
          <pc:docMk/>
          <pc:sldMk cId="3281944115" sldId="447"/>
        </pc:sldMkLst>
      </pc:sldChg>
      <pc:sldChg chg="del">
        <pc:chgData name="tariu Main" userId="7d83114226db9beb" providerId="LiveId" clId="{EEFC9483-03C9-4652-B374-F4670CAFC9DE}" dt="2023-11-30T07:19:26.739" v="3409" actId="47"/>
        <pc:sldMkLst>
          <pc:docMk/>
          <pc:sldMk cId="226801917" sldId="448"/>
        </pc:sldMkLst>
      </pc:sldChg>
      <pc:sldChg chg="del">
        <pc:chgData name="tariu Main" userId="7d83114226db9beb" providerId="LiveId" clId="{EEFC9483-03C9-4652-B374-F4670CAFC9DE}" dt="2023-11-30T07:19:31.021" v="3413" actId="47"/>
        <pc:sldMkLst>
          <pc:docMk/>
          <pc:sldMk cId="3917877238" sldId="449"/>
        </pc:sldMkLst>
      </pc:sldChg>
      <pc:sldChg chg="del">
        <pc:chgData name="tariu Main" userId="7d83114226db9beb" providerId="LiveId" clId="{EEFC9483-03C9-4652-B374-F4670CAFC9DE}" dt="2023-11-30T07:19:30.149" v="3412" actId="47"/>
        <pc:sldMkLst>
          <pc:docMk/>
          <pc:sldMk cId="1548269287" sldId="450"/>
        </pc:sldMkLst>
      </pc:sldChg>
      <pc:sldChg chg="del">
        <pc:chgData name="tariu Main" userId="7d83114226db9beb" providerId="LiveId" clId="{EEFC9483-03C9-4652-B374-F4670CAFC9DE}" dt="2023-11-30T07:19:30.124" v="3411" actId="47"/>
        <pc:sldMkLst>
          <pc:docMk/>
          <pc:sldMk cId="4037840183" sldId="451"/>
        </pc:sldMkLst>
      </pc:sldChg>
      <pc:sldChg chg="del">
        <pc:chgData name="tariu Main" userId="7d83114226db9beb" providerId="LiveId" clId="{EEFC9483-03C9-4652-B374-F4670CAFC9DE}" dt="2023-11-30T07:19:29.752" v="3410" actId="47"/>
        <pc:sldMkLst>
          <pc:docMk/>
          <pc:sldMk cId="3699552169" sldId="452"/>
        </pc:sldMkLst>
      </pc:sldChg>
      <pc:sldChg chg="addSp delSp modSp add mod setBg">
        <pc:chgData name="tariu Main" userId="7d83114226db9beb" providerId="LiveId" clId="{EEFC9483-03C9-4652-B374-F4670CAFC9DE}" dt="2023-11-30T06:02:32.588" v="682" actId="20577"/>
        <pc:sldMkLst>
          <pc:docMk/>
          <pc:sldMk cId="3342631099" sldId="453"/>
        </pc:sldMkLst>
        <pc:spChg chg="mod">
          <ac:chgData name="tariu Main" userId="7d83114226db9beb" providerId="LiveId" clId="{EEFC9483-03C9-4652-B374-F4670CAFC9DE}" dt="2023-11-30T06:01:08.518" v="587" actId="207"/>
          <ac:spMkLst>
            <pc:docMk/>
            <pc:sldMk cId="3342631099" sldId="453"/>
            <ac:spMk id="2" creationId="{3A3C7BDB-B7D1-465C-9965-C0C4D79D10F4}"/>
          </ac:spMkLst>
        </pc:spChg>
        <pc:spChg chg="add del">
          <ac:chgData name="tariu Main" userId="7d83114226db9beb" providerId="LiveId" clId="{EEFC9483-03C9-4652-B374-F4670CAFC9DE}" dt="2023-11-30T06:02:02.149" v="625"/>
          <ac:spMkLst>
            <pc:docMk/>
            <pc:sldMk cId="3342631099" sldId="453"/>
            <ac:spMk id="3" creationId="{08CF38DF-E855-F792-8773-C459F5C6FB31}"/>
          </ac:spMkLst>
        </pc:spChg>
        <pc:spChg chg="mod">
          <ac:chgData name="tariu Main" userId="7d83114226db9beb" providerId="LiveId" clId="{EEFC9483-03C9-4652-B374-F4670CAFC9DE}" dt="2023-11-30T06:02:32.588" v="682" actId="20577"/>
          <ac:spMkLst>
            <pc:docMk/>
            <pc:sldMk cId="3342631099" sldId="453"/>
            <ac:spMk id="4" creationId="{9136E9C1-4F40-4B3C-CD7A-77A2E0E7C511}"/>
          </ac:spMkLst>
        </pc:spChg>
      </pc:sldChg>
      <pc:sldChg chg="modSp add mod">
        <pc:chgData name="tariu Main" userId="7d83114226db9beb" providerId="LiveId" clId="{EEFC9483-03C9-4652-B374-F4670CAFC9DE}" dt="2023-11-30T06:05:51.172" v="886" actId="14100"/>
        <pc:sldMkLst>
          <pc:docMk/>
          <pc:sldMk cId="184426988" sldId="454"/>
        </pc:sldMkLst>
        <pc:spChg chg="mod">
          <ac:chgData name="tariu Main" userId="7d83114226db9beb" providerId="LiveId" clId="{EEFC9483-03C9-4652-B374-F4670CAFC9DE}" dt="2023-11-30T06:02:51.653" v="723" actId="20577"/>
          <ac:spMkLst>
            <pc:docMk/>
            <pc:sldMk cId="184426988" sldId="454"/>
            <ac:spMk id="2" creationId="{3A3C7BDB-B7D1-465C-9965-C0C4D79D10F4}"/>
          </ac:spMkLst>
        </pc:spChg>
        <pc:spChg chg="mod">
          <ac:chgData name="tariu Main" userId="7d83114226db9beb" providerId="LiveId" clId="{EEFC9483-03C9-4652-B374-F4670CAFC9DE}" dt="2023-11-30T06:05:51.172" v="886" actId="14100"/>
          <ac:spMkLst>
            <pc:docMk/>
            <pc:sldMk cId="184426988" sldId="454"/>
            <ac:spMk id="4" creationId="{9136E9C1-4F40-4B3C-CD7A-77A2E0E7C511}"/>
          </ac:spMkLst>
        </pc:spChg>
      </pc:sldChg>
      <pc:sldChg chg="modSp add mod">
        <pc:chgData name="tariu Main" userId="7d83114226db9beb" providerId="LiveId" clId="{EEFC9483-03C9-4652-B374-F4670CAFC9DE}" dt="2023-11-30T06:06:37.229" v="952" actId="20577"/>
        <pc:sldMkLst>
          <pc:docMk/>
          <pc:sldMk cId="440892297" sldId="455"/>
        </pc:sldMkLst>
        <pc:spChg chg="mod">
          <ac:chgData name="tariu Main" userId="7d83114226db9beb" providerId="LiveId" clId="{EEFC9483-03C9-4652-B374-F4670CAFC9DE}" dt="2023-11-30T06:06:37.229" v="952" actId="20577"/>
          <ac:spMkLst>
            <pc:docMk/>
            <pc:sldMk cId="440892297" sldId="455"/>
            <ac:spMk id="4" creationId="{9136E9C1-4F40-4B3C-CD7A-77A2E0E7C511}"/>
          </ac:spMkLst>
        </pc:spChg>
      </pc:sldChg>
      <pc:sldChg chg="modSp add mod">
        <pc:chgData name="tariu Main" userId="7d83114226db9beb" providerId="LiveId" clId="{EEFC9483-03C9-4652-B374-F4670CAFC9DE}" dt="2023-11-30T06:10:37.839" v="1467" actId="207"/>
        <pc:sldMkLst>
          <pc:docMk/>
          <pc:sldMk cId="3519946836" sldId="456"/>
        </pc:sldMkLst>
        <pc:spChg chg="mod">
          <ac:chgData name="tariu Main" userId="7d83114226db9beb" providerId="LiveId" clId="{EEFC9483-03C9-4652-B374-F4670CAFC9DE}" dt="2023-11-30T06:10:37.839" v="1467" actId="207"/>
          <ac:spMkLst>
            <pc:docMk/>
            <pc:sldMk cId="3519946836" sldId="456"/>
            <ac:spMk id="4" creationId="{9136E9C1-4F40-4B3C-CD7A-77A2E0E7C511}"/>
          </ac:spMkLst>
        </pc:spChg>
      </pc:sldChg>
      <pc:sldChg chg="modSp add mod">
        <pc:chgData name="tariu Main" userId="7d83114226db9beb" providerId="LiveId" clId="{EEFC9483-03C9-4652-B374-F4670CAFC9DE}" dt="2023-11-30T06:11:09.081" v="1544" actId="20577"/>
        <pc:sldMkLst>
          <pc:docMk/>
          <pc:sldMk cId="4035367642" sldId="457"/>
        </pc:sldMkLst>
        <pc:spChg chg="mod">
          <ac:chgData name="tariu Main" userId="7d83114226db9beb" providerId="LiveId" clId="{EEFC9483-03C9-4652-B374-F4670CAFC9DE}" dt="2023-11-30T06:10:52.418" v="1502" actId="20577"/>
          <ac:spMkLst>
            <pc:docMk/>
            <pc:sldMk cId="4035367642" sldId="457"/>
            <ac:spMk id="2" creationId="{3A3C7BDB-B7D1-465C-9965-C0C4D79D10F4}"/>
          </ac:spMkLst>
        </pc:spChg>
        <pc:spChg chg="mod">
          <ac:chgData name="tariu Main" userId="7d83114226db9beb" providerId="LiveId" clId="{EEFC9483-03C9-4652-B374-F4670CAFC9DE}" dt="2023-11-30T06:11:09.081" v="1544" actId="20577"/>
          <ac:spMkLst>
            <pc:docMk/>
            <pc:sldMk cId="4035367642" sldId="457"/>
            <ac:spMk id="4" creationId="{9136E9C1-4F40-4B3C-CD7A-77A2E0E7C511}"/>
          </ac:spMkLst>
        </pc:spChg>
      </pc:sldChg>
      <pc:sldChg chg="addSp delSp modSp add mod">
        <pc:chgData name="tariu Main" userId="7d83114226db9beb" providerId="LiveId" clId="{EEFC9483-03C9-4652-B374-F4670CAFC9DE}" dt="2023-11-30T06:16:27.607" v="1746" actId="1076"/>
        <pc:sldMkLst>
          <pc:docMk/>
          <pc:sldMk cId="2670399809" sldId="458"/>
        </pc:sldMkLst>
        <pc:spChg chg="add del">
          <ac:chgData name="tariu Main" userId="7d83114226db9beb" providerId="LiveId" clId="{EEFC9483-03C9-4652-B374-F4670CAFC9DE}" dt="2023-11-30T06:12:09.567" v="1598" actId="11529"/>
          <ac:spMkLst>
            <pc:docMk/>
            <pc:sldMk cId="2670399809" sldId="458"/>
            <ac:spMk id="3" creationId="{2F4891C3-B975-5A85-CFC4-62C5F54CD213}"/>
          </ac:spMkLst>
        </pc:spChg>
        <pc:spChg chg="mod">
          <ac:chgData name="tariu Main" userId="7d83114226db9beb" providerId="LiveId" clId="{EEFC9483-03C9-4652-B374-F4670CAFC9DE}" dt="2023-11-30T06:16:04.641" v="1743" actId="20577"/>
          <ac:spMkLst>
            <pc:docMk/>
            <pc:sldMk cId="2670399809" sldId="458"/>
            <ac:spMk id="4" creationId="{9136E9C1-4F40-4B3C-CD7A-77A2E0E7C511}"/>
          </ac:spMkLst>
        </pc:spChg>
        <pc:spChg chg="add mod">
          <ac:chgData name="tariu Main" userId="7d83114226db9beb" providerId="LiveId" clId="{EEFC9483-03C9-4652-B374-F4670CAFC9DE}" dt="2023-11-30T06:12:39.421" v="1610" actId="1076"/>
          <ac:spMkLst>
            <pc:docMk/>
            <pc:sldMk cId="2670399809" sldId="458"/>
            <ac:spMk id="5" creationId="{96F52C60-16A0-4A40-7CC9-0C3FCD75C352}"/>
          </ac:spMkLst>
        </pc:spChg>
        <pc:spChg chg="add mod">
          <ac:chgData name="tariu Main" userId="7d83114226db9beb" providerId="LiveId" clId="{EEFC9483-03C9-4652-B374-F4670CAFC9DE}" dt="2023-11-30T06:15:08.991" v="1656" actId="1076"/>
          <ac:spMkLst>
            <pc:docMk/>
            <pc:sldMk cId="2670399809" sldId="458"/>
            <ac:spMk id="6" creationId="{41A2A492-150E-46CF-21FC-484D534ADD69}"/>
          </ac:spMkLst>
        </pc:spChg>
        <pc:spChg chg="add mod">
          <ac:chgData name="tariu Main" userId="7d83114226db9beb" providerId="LiveId" clId="{EEFC9483-03C9-4652-B374-F4670CAFC9DE}" dt="2023-11-30T06:14:19.580" v="1640" actId="1076"/>
          <ac:spMkLst>
            <pc:docMk/>
            <pc:sldMk cId="2670399809" sldId="458"/>
            <ac:spMk id="10" creationId="{7201F199-1F6B-74F3-99A0-28523E9E50EC}"/>
          </ac:spMkLst>
        </pc:spChg>
        <pc:spChg chg="add mod">
          <ac:chgData name="tariu Main" userId="7d83114226db9beb" providerId="LiveId" clId="{EEFC9483-03C9-4652-B374-F4670CAFC9DE}" dt="2023-11-30T06:14:28.230" v="1643" actId="1076"/>
          <ac:spMkLst>
            <pc:docMk/>
            <pc:sldMk cId="2670399809" sldId="458"/>
            <ac:spMk id="11" creationId="{1F74F7C3-FA44-A2E7-F4F0-BAD8A20ECEC6}"/>
          </ac:spMkLst>
        </pc:spChg>
        <pc:spChg chg="add mod">
          <ac:chgData name="tariu Main" userId="7d83114226db9beb" providerId="LiveId" clId="{EEFC9483-03C9-4652-B374-F4670CAFC9DE}" dt="2023-11-30T06:15:13.256" v="1658" actId="1076"/>
          <ac:spMkLst>
            <pc:docMk/>
            <pc:sldMk cId="2670399809" sldId="458"/>
            <ac:spMk id="12" creationId="{67F825AD-86A2-8818-7DC0-D81CD9EF49A5}"/>
          </ac:spMkLst>
        </pc:spChg>
        <pc:spChg chg="add mod">
          <ac:chgData name="tariu Main" userId="7d83114226db9beb" providerId="LiveId" clId="{EEFC9483-03C9-4652-B374-F4670CAFC9DE}" dt="2023-11-30T06:15:31.202" v="1663" actId="20577"/>
          <ac:spMkLst>
            <pc:docMk/>
            <pc:sldMk cId="2670399809" sldId="458"/>
            <ac:spMk id="13" creationId="{379A051A-B3AC-7AF0-5572-6856C7CE8579}"/>
          </ac:spMkLst>
        </pc:spChg>
        <pc:spChg chg="add mod">
          <ac:chgData name="tariu Main" userId="7d83114226db9beb" providerId="LiveId" clId="{EEFC9483-03C9-4652-B374-F4670CAFC9DE}" dt="2023-11-30T06:15:18.509" v="1659" actId="1076"/>
          <ac:spMkLst>
            <pc:docMk/>
            <pc:sldMk cId="2670399809" sldId="458"/>
            <ac:spMk id="14" creationId="{ED6AD0D2-9EEC-8CDC-28B9-5A4B786F712E}"/>
          </ac:spMkLst>
        </pc:spChg>
        <pc:spChg chg="add mod">
          <ac:chgData name="tariu Main" userId="7d83114226db9beb" providerId="LiveId" clId="{EEFC9483-03C9-4652-B374-F4670CAFC9DE}" dt="2023-11-30T06:15:28.595" v="1662" actId="20577"/>
          <ac:spMkLst>
            <pc:docMk/>
            <pc:sldMk cId="2670399809" sldId="458"/>
            <ac:spMk id="15" creationId="{B044A251-4437-F171-088D-4AC4063D0B1C}"/>
          </ac:spMkLst>
        </pc:spChg>
        <pc:spChg chg="add mod">
          <ac:chgData name="tariu Main" userId="7d83114226db9beb" providerId="LiveId" clId="{EEFC9483-03C9-4652-B374-F4670CAFC9DE}" dt="2023-11-30T06:16:27.607" v="1746" actId="1076"/>
          <ac:spMkLst>
            <pc:docMk/>
            <pc:sldMk cId="2670399809" sldId="458"/>
            <ac:spMk id="16" creationId="{A7533596-D844-3A63-422F-82A6A859153F}"/>
          </ac:spMkLst>
        </pc:spChg>
        <pc:cxnChg chg="add del">
          <ac:chgData name="tariu Main" userId="7d83114226db9beb" providerId="LiveId" clId="{EEFC9483-03C9-4652-B374-F4670CAFC9DE}" dt="2023-11-30T06:13:42.804" v="1634" actId="11529"/>
          <ac:cxnSpMkLst>
            <pc:docMk/>
            <pc:sldMk cId="2670399809" sldId="458"/>
            <ac:cxnSpMk id="9" creationId="{C1382F0C-A420-F549-4C72-1461DDF84E7C}"/>
          </ac:cxnSpMkLst>
        </pc:cxnChg>
      </pc:sldChg>
      <pc:sldChg chg="addSp modSp add mod">
        <pc:chgData name="tariu Main" userId="7d83114226db9beb" providerId="LiveId" clId="{EEFC9483-03C9-4652-B374-F4670CAFC9DE}" dt="2023-11-30T06:21:26.069" v="1992" actId="20577"/>
        <pc:sldMkLst>
          <pc:docMk/>
          <pc:sldMk cId="944318362" sldId="459"/>
        </pc:sldMkLst>
        <pc:spChg chg="add mod">
          <ac:chgData name="tariu Main" userId="7d83114226db9beb" providerId="LiveId" clId="{EEFC9483-03C9-4652-B374-F4670CAFC9DE}" dt="2023-11-30T06:17:01.292" v="1788" actId="1076"/>
          <ac:spMkLst>
            <pc:docMk/>
            <pc:sldMk cId="944318362" sldId="459"/>
            <ac:spMk id="3" creationId="{31B7DEC3-D664-2EB1-5D47-E8D5E1C1219A}"/>
          </ac:spMkLst>
        </pc:spChg>
        <pc:spChg chg="mod">
          <ac:chgData name="tariu Main" userId="7d83114226db9beb" providerId="LiveId" clId="{EEFC9483-03C9-4652-B374-F4670CAFC9DE}" dt="2023-11-30T06:21:26.069" v="1992" actId="20577"/>
          <ac:spMkLst>
            <pc:docMk/>
            <pc:sldMk cId="944318362" sldId="459"/>
            <ac:spMk id="4" creationId="{9136E9C1-4F40-4B3C-CD7A-77A2E0E7C511}"/>
          </ac:spMkLst>
        </pc:spChg>
        <pc:spChg chg="add mod">
          <ac:chgData name="tariu Main" userId="7d83114226db9beb" providerId="LiveId" clId="{EEFC9483-03C9-4652-B374-F4670CAFC9DE}" dt="2023-11-30T06:17:03.523" v="1790" actId="1076"/>
          <ac:spMkLst>
            <pc:docMk/>
            <pc:sldMk cId="944318362" sldId="459"/>
            <ac:spMk id="7" creationId="{BA879584-EA4E-5653-1FB1-A52E5BB554DE}"/>
          </ac:spMkLst>
        </pc:spChg>
        <pc:spChg chg="add mod">
          <ac:chgData name="tariu Main" userId="7d83114226db9beb" providerId="LiveId" clId="{EEFC9483-03C9-4652-B374-F4670CAFC9DE}" dt="2023-11-30T06:17:11.632" v="1792" actId="1076"/>
          <ac:spMkLst>
            <pc:docMk/>
            <pc:sldMk cId="944318362" sldId="459"/>
            <ac:spMk id="9" creationId="{F148F240-E588-7A03-8BB0-83E051D38DC2}"/>
          </ac:spMkLst>
        </pc:spChg>
        <pc:spChg chg="add mod">
          <ac:chgData name="tariu Main" userId="7d83114226db9beb" providerId="LiveId" clId="{EEFC9483-03C9-4652-B374-F4670CAFC9DE}" dt="2023-11-30T06:17:11.632" v="1792" actId="1076"/>
          <ac:spMkLst>
            <pc:docMk/>
            <pc:sldMk cId="944318362" sldId="459"/>
            <ac:spMk id="17" creationId="{6C37E0C5-8F04-7F62-6154-38E66743AB18}"/>
          </ac:spMkLst>
        </pc:spChg>
        <pc:spChg chg="add mod">
          <ac:chgData name="tariu Main" userId="7d83114226db9beb" providerId="LiveId" clId="{EEFC9483-03C9-4652-B374-F4670CAFC9DE}" dt="2023-11-30T06:17:11.632" v="1792" actId="1076"/>
          <ac:spMkLst>
            <pc:docMk/>
            <pc:sldMk cId="944318362" sldId="459"/>
            <ac:spMk id="18" creationId="{D55B9CE9-0489-DB78-CBD1-ACEE0B474238}"/>
          </ac:spMkLst>
        </pc:spChg>
        <pc:spChg chg="add mod">
          <ac:chgData name="tariu Main" userId="7d83114226db9beb" providerId="LiveId" clId="{EEFC9483-03C9-4652-B374-F4670CAFC9DE}" dt="2023-11-30T06:17:23.159" v="1796" actId="688"/>
          <ac:spMkLst>
            <pc:docMk/>
            <pc:sldMk cId="944318362" sldId="459"/>
            <ac:spMk id="19" creationId="{E01C0DB1-D7E6-25A1-0E63-A48076FACC9E}"/>
          </ac:spMkLst>
        </pc:spChg>
        <pc:spChg chg="add mod">
          <ac:chgData name="tariu Main" userId="7d83114226db9beb" providerId="LiveId" clId="{EEFC9483-03C9-4652-B374-F4670CAFC9DE}" dt="2023-11-30T06:17:23.159" v="1796" actId="688"/>
          <ac:spMkLst>
            <pc:docMk/>
            <pc:sldMk cId="944318362" sldId="459"/>
            <ac:spMk id="20" creationId="{554C4338-9EC3-ACA0-1AF7-52C7BA7176F5}"/>
          </ac:spMkLst>
        </pc:spChg>
        <pc:spChg chg="add mod">
          <ac:chgData name="tariu Main" userId="7d83114226db9beb" providerId="LiveId" clId="{EEFC9483-03C9-4652-B374-F4670CAFC9DE}" dt="2023-11-30T06:17:23.159" v="1796" actId="688"/>
          <ac:spMkLst>
            <pc:docMk/>
            <pc:sldMk cId="944318362" sldId="459"/>
            <ac:spMk id="21" creationId="{069D6620-A4AA-F634-8034-3CD5AFB2CEDE}"/>
          </ac:spMkLst>
        </pc:spChg>
        <pc:spChg chg="add mod">
          <ac:chgData name="tariu Main" userId="7d83114226db9beb" providerId="LiveId" clId="{EEFC9483-03C9-4652-B374-F4670CAFC9DE}" dt="2023-11-30T06:17:30.440" v="1798" actId="1076"/>
          <ac:spMkLst>
            <pc:docMk/>
            <pc:sldMk cId="944318362" sldId="459"/>
            <ac:spMk id="22" creationId="{0BB41B9D-C194-17B3-4D77-6684C1551B58}"/>
          </ac:spMkLst>
        </pc:spChg>
        <pc:spChg chg="add mod">
          <ac:chgData name="tariu Main" userId="7d83114226db9beb" providerId="LiveId" clId="{EEFC9483-03C9-4652-B374-F4670CAFC9DE}" dt="2023-11-30T06:17:30.440" v="1798" actId="1076"/>
          <ac:spMkLst>
            <pc:docMk/>
            <pc:sldMk cId="944318362" sldId="459"/>
            <ac:spMk id="23" creationId="{31B6D4F6-448B-786A-0B4F-74C8C07DE9ED}"/>
          </ac:spMkLst>
        </pc:spChg>
        <pc:spChg chg="add mod">
          <ac:chgData name="tariu Main" userId="7d83114226db9beb" providerId="LiveId" clId="{EEFC9483-03C9-4652-B374-F4670CAFC9DE}" dt="2023-11-30T06:17:30.440" v="1798" actId="1076"/>
          <ac:spMkLst>
            <pc:docMk/>
            <pc:sldMk cId="944318362" sldId="459"/>
            <ac:spMk id="24" creationId="{862AE829-57D3-CB5E-517A-2E6B2574D395}"/>
          </ac:spMkLst>
        </pc:spChg>
        <pc:spChg chg="add mod">
          <ac:chgData name="tariu Main" userId="7d83114226db9beb" providerId="LiveId" clId="{EEFC9483-03C9-4652-B374-F4670CAFC9DE}" dt="2023-11-30T06:17:49.215" v="1804" actId="1076"/>
          <ac:spMkLst>
            <pc:docMk/>
            <pc:sldMk cId="944318362" sldId="459"/>
            <ac:spMk id="25" creationId="{A3E9AA1D-B780-6C21-1D67-48EDCCB6CA63}"/>
          </ac:spMkLst>
        </pc:spChg>
        <pc:spChg chg="add mod">
          <ac:chgData name="tariu Main" userId="7d83114226db9beb" providerId="LiveId" clId="{EEFC9483-03C9-4652-B374-F4670CAFC9DE}" dt="2023-11-30T06:17:51.025" v="1805" actId="1076"/>
          <ac:spMkLst>
            <pc:docMk/>
            <pc:sldMk cId="944318362" sldId="459"/>
            <ac:spMk id="26" creationId="{89E79171-C47F-6F4C-2F6E-3AA5C7A6EC8D}"/>
          </ac:spMkLst>
        </pc:spChg>
        <pc:spChg chg="add mod">
          <ac:chgData name="tariu Main" userId="7d83114226db9beb" providerId="LiveId" clId="{EEFC9483-03C9-4652-B374-F4670CAFC9DE}" dt="2023-11-30T06:17:46.785" v="1803" actId="1076"/>
          <ac:spMkLst>
            <pc:docMk/>
            <pc:sldMk cId="944318362" sldId="459"/>
            <ac:spMk id="27" creationId="{73E0A3BE-2017-714F-B3D0-ECBF71560ED8}"/>
          </ac:spMkLst>
        </pc:spChg>
        <pc:spChg chg="add mod">
          <ac:chgData name="tariu Main" userId="7d83114226db9beb" providerId="LiveId" clId="{EEFC9483-03C9-4652-B374-F4670CAFC9DE}" dt="2023-11-30T06:17:44.758" v="1802" actId="1076"/>
          <ac:spMkLst>
            <pc:docMk/>
            <pc:sldMk cId="944318362" sldId="459"/>
            <ac:spMk id="28" creationId="{9C890536-1BDE-80BD-ACA3-C2882A1E9CB8}"/>
          </ac:spMkLst>
        </pc:spChg>
        <pc:spChg chg="add mod">
          <ac:chgData name="tariu Main" userId="7d83114226db9beb" providerId="LiveId" clId="{EEFC9483-03C9-4652-B374-F4670CAFC9DE}" dt="2023-11-30T06:17:42.392" v="1801" actId="1076"/>
          <ac:spMkLst>
            <pc:docMk/>
            <pc:sldMk cId="944318362" sldId="459"/>
            <ac:spMk id="29" creationId="{94D4ACF1-8698-5BC2-EE0F-E0DC22F8CA8F}"/>
          </ac:spMkLst>
        </pc:spChg>
        <pc:spChg chg="add mod">
          <ac:chgData name="tariu Main" userId="7d83114226db9beb" providerId="LiveId" clId="{EEFC9483-03C9-4652-B374-F4670CAFC9DE}" dt="2023-11-30T06:17:42.392" v="1801" actId="1076"/>
          <ac:spMkLst>
            <pc:docMk/>
            <pc:sldMk cId="944318362" sldId="459"/>
            <ac:spMk id="30" creationId="{C02FB503-D117-ACA3-3421-CF1963592C69}"/>
          </ac:spMkLst>
        </pc:spChg>
        <pc:spChg chg="add mod">
          <ac:chgData name="tariu Main" userId="7d83114226db9beb" providerId="LiveId" clId="{EEFC9483-03C9-4652-B374-F4670CAFC9DE}" dt="2023-11-30T06:17:42.392" v="1801" actId="1076"/>
          <ac:spMkLst>
            <pc:docMk/>
            <pc:sldMk cId="944318362" sldId="459"/>
            <ac:spMk id="31" creationId="{87C1A7B9-DD5C-88D9-6F65-07448177C097}"/>
          </ac:spMkLst>
        </pc:spChg>
        <pc:spChg chg="add mod">
          <ac:chgData name="tariu Main" userId="7d83114226db9beb" providerId="LiveId" clId="{EEFC9483-03C9-4652-B374-F4670CAFC9DE}" dt="2023-11-30T06:17:42.392" v="1801" actId="1076"/>
          <ac:spMkLst>
            <pc:docMk/>
            <pc:sldMk cId="944318362" sldId="459"/>
            <ac:spMk id="32" creationId="{23AE00B7-F1C7-31C1-06D8-5738E1733BBF}"/>
          </ac:spMkLst>
        </pc:spChg>
        <pc:spChg chg="add mod">
          <ac:chgData name="tariu Main" userId="7d83114226db9beb" providerId="LiveId" clId="{EEFC9483-03C9-4652-B374-F4670CAFC9DE}" dt="2023-11-30T06:18:02.658" v="1807" actId="1076"/>
          <ac:spMkLst>
            <pc:docMk/>
            <pc:sldMk cId="944318362" sldId="459"/>
            <ac:spMk id="33" creationId="{97F3D874-B567-9E77-679B-968ECEE3A228}"/>
          </ac:spMkLst>
        </pc:spChg>
        <pc:spChg chg="add mod">
          <ac:chgData name="tariu Main" userId="7d83114226db9beb" providerId="LiveId" clId="{EEFC9483-03C9-4652-B374-F4670CAFC9DE}" dt="2023-11-30T06:18:02.658" v="1807" actId="1076"/>
          <ac:spMkLst>
            <pc:docMk/>
            <pc:sldMk cId="944318362" sldId="459"/>
            <ac:spMk id="34" creationId="{BD6BFD84-FF9A-0D8A-D989-721A18C2EA91}"/>
          </ac:spMkLst>
        </pc:spChg>
        <pc:spChg chg="add mod">
          <ac:chgData name="tariu Main" userId="7d83114226db9beb" providerId="LiveId" clId="{EEFC9483-03C9-4652-B374-F4670CAFC9DE}" dt="2023-11-30T06:18:02.658" v="1807" actId="1076"/>
          <ac:spMkLst>
            <pc:docMk/>
            <pc:sldMk cId="944318362" sldId="459"/>
            <ac:spMk id="35" creationId="{3A9749AD-EAEC-149C-ADDF-25D59F96E30B}"/>
          </ac:spMkLst>
        </pc:spChg>
        <pc:spChg chg="add mod">
          <ac:chgData name="tariu Main" userId="7d83114226db9beb" providerId="LiveId" clId="{EEFC9483-03C9-4652-B374-F4670CAFC9DE}" dt="2023-11-30T06:18:02.658" v="1807" actId="1076"/>
          <ac:spMkLst>
            <pc:docMk/>
            <pc:sldMk cId="944318362" sldId="459"/>
            <ac:spMk id="36" creationId="{A2C9D8B3-39F2-24B4-48FD-0AE05AAA1738}"/>
          </ac:spMkLst>
        </pc:spChg>
        <pc:spChg chg="add mod">
          <ac:chgData name="tariu Main" userId="7d83114226db9beb" providerId="LiveId" clId="{EEFC9483-03C9-4652-B374-F4670CAFC9DE}" dt="2023-11-30T06:18:07.724" v="1809" actId="1076"/>
          <ac:spMkLst>
            <pc:docMk/>
            <pc:sldMk cId="944318362" sldId="459"/>
            <ac:spMk id="37" creationId="{585A00B0-0692-7CA0-4D8D-5BEC43A9D4FB}"/>
          </ac:spMkLst>
        </pc:spChg>
        <pc:spChg chg="add mod">
          <ac:chgData name="tariu Main" userId="7d83114226db9beb" providerId="LiveId" clId="{EEFC9483-03C9-4652-B374-F4670CAFC9DE}" dt="2023-11-30T06:18:07.724" v="1809" actId="1076"/>
          <ac:spMkLst>
            <pc:docMk/>
            <pc:sldMk cId="944318362" sldId="459"/>
            <ac:spMk id="38" creationId="{7823518B-F5F9-FAA9-BC37-63667391587F}"/>
          </ac:spMkLst>
        </pc:spChg>
        <pc:spChg chg="add mod">
          <ac:chgData name="tariu Main" userId="7d83114226db9beb" providerId="LiveId" clId="{EEFC9483-03C9-4652-B374-F4670CAFC9DE}" dt="2023-11-30T06:18:07.724" v="1809" actId="1076"/>
          <ac:spMkLst>
            <pc:docMk/>
            <pc:sldMk cId="944318362" sldId="459"/>
            <ac:spMk id="39" creationId="{AE602BD7-97AF-A931-FBF2-EAEA9ACB86E4}"/>
          </ac:spMkLst>
        </pc:spChg>
        <pc:spChg chg="add mod">
          <ac:chgData name="tariu Main" userId="7d83114226db9beb" providerId="LiveId" clId="{EEFC9483-03C9-4652-B374-F4670CAFC9DE}" dt="2023-11-30T06:18:07.724" v="1809" actId="1076"/>
          <ac:spMkLst>
            <pc:docMk/>
            <pc:sldMk cId="944318362" sldId="459"/>
            <ac:spMk id="40" creationId="{8C2B36D5-4482-B8F9-620A-CA7B73CB344C}"/>
          </ac:spMkLst>
        </pc:spChg>
        <pc:spChg chg="add mod">
          <ac:chgData name="tariu Main" userId="7d83114226db9beb" providerId="LiveId" clId="{EEFC9483-03C9-4652-B374-F4670CAFC9DE}" dt="2023-11-30T06:18:16.608" v="1811" actId="1076"/>
          <ac:spMkLst>
            <pc:docMk/>
            <pc:sldMk cId="944318362" sldId="459"/>
            <ac:spMk id="41" creationId="{6FE1E622-C801-5E87-E0EA-6EBDB8416C73}"/>
          </ac:spMkLst>
        </pc:spChg>
        <pc:spChg chg="add mod">
          <ac:chgData name="tariu Main" userId="7d83114226db9beb" providerId="LiveId" clId="{EEFC9483-03C9-4652-B374-F4670CAFC9DE}" dt="2023-11-30T06:18:16.608" v="1811" actId="1076"/>
          <ac:spMkLst>
            <pc:docMk/>
            <pc:sldMk cId="944318362" sldId="459"/>
            <ac:spMk id="42" creationId="{9D65498E-6A51-BC05-A0D0-4AE04BC37BE3}"/>
          </ac:spMkLst>
        </pc:spChg>
        <pc:spChg chg="add mod">
          <ac:chgData name="tariu Main" userId="7d83114226db9beb" providerId="LiveId" clId="{EEFC9483-03C9-4652-B374-F4670CAFC9DE}" dt="2023-11-30T06:18:16.608" v="1811" actId="1076"/>
          <ac:spMkLst>
            <pc:docMk/>
            <pc:sldMk cId="944318362" sldId="459"/>
            <ac:spMk id="43" creationId="{7589C2B7-0ABD-89A1-BCD5-142A82435647}"/>
          </ac:spMkLst>
        </pc:spChg>
        <pc:spChg chg="add mod">
          <ac:chgData name="tariu Main" userId="7d83114226db9beb" providerId="LiveId" clId="{EEFC9483-03C9-4652-B374-F4670CAFC9DE}" dt="2023-11-30T06:18:25.982" v="1813" actId="1076"/>
          <ac:spMkLst>
            <pc:docMk/>
            <pc:sldMk cId="944318362" sldId="459"/>
            <ac:spMk id="44" creationId="{83900443-636A-2859-D705-E9AD029E318B}"/>
          </ac:spMkLst>
        </pc:spChg>
        <pc:spChg chg="add mod">
          <ac:chgData name="tariu Main" userId="7d83114226db9beb" providerId="LiveId" clId="{EEFC9483-03C9-4652-B374-F4670CAFC9DE}" dt="2023-11-30T06:18:25.982" v="1813" actId="1076"/>
          <ac:spMkLst>
            <pc:docMk/>
            <pc:sldMk cId="944318362" sldId="459"/>
            <ac:spMk id="45" creationId="{9CF3E4F4-617A-F057-7805-CA7C4678D550}"/>
          </ac:spMkLst>
        </pc:spChg>
        <pc:spChg chg="add mod">
          <ac:chgData name="tariu Main" userId="7d83114226db9beb" providerId="LiveId" clId="{EEFC9483-03C9-4652-B374-F4670CAFC9DE}" dt="2023-11-30T06:18:25.982" v="1813" actId="1076"/>
          <ac:spMkLst>
            <pc:docMk/>
            <pc:sldMk cId="944318362" sldId="459"/>
            <ac:spMk id="46" creationId="{6AF7206C-6741-C0C9-8762-ECD533238B2C}"/>
          </ac:spMkLst>
        </pc:spChg>
      </pc:sldChg>
      <pc:sldChg chg="delSp modSp add mod">
        <pc:chgData name="tariu Main" userId="7d83114226db9beb" providerId="LiveId" clId="{EEFC9483-03C9-4652-B374-F4670CAFC9DE}" dt="2023-11-30T06:31:09.142" v="2412" actId="20577"/>
        <pc:sldMkLst>
          <pc:docMk/>
          <pc:sldMk cId="3910298167" sldId="460"/>
        </pc:sldMkLst>
        <pc:spChg chg="mod">
          <ac:chgData name="tariu Main" userId="7d83114226db9beb" providerId="LiveId" clId="{EEFC9483-03C9-4652-B374-F4670CAFC9DE}" dt="2023-11-30T06:22:29.483" v="2024" actId="20577"/>
          <ac:spMkLst>
            <pc:docMk/>
            <pc:sldMk cId="3910298167" sldId="460"/>
            <ac:spMk id="2" creationId="{3A3C7BDB-B7D1-465C-9965-C0C4D79D10F4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" creationId="{31B7DEC3-D664-2EB1-5D47-E8D5E1C1219A}"/>
          </ac:spMkLst>
        </pc:spChg>
        <pc:spChg chg="mod">
          <ac:chgData name="tariu Main" userId="7d83114226db9beb" providerId="LiveId" clId="{EEFC9483-03C9-4652-B374-F4670CAFC9DE}" dt="2023-11-30T06:31:09.142" v="2412" actId="20577"/>
          <ac:spMkLst>
            <pc:docMk/>
            <pc:sldMk cId="3910298167" sldId="460"/>
            <ac:spMk id="4" creationId="{9136E9C1-4F40-4B3C-CD7A-77A2E0E7C511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5" creationId="{96F52C60-16A0-4A40-7CC9-0C3FCD75C352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6" creationId="{41A2A492-150E-46CF-21FC-484D534ADD69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7" creationId="{BA879584-EA4E-5653-1FB1-A52E5BB554DE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9" creationId="{F148F240-E588-7A03-8BB0-83E051D38DC2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10" creationId="{7201F199-1F6B-74F3-99A0-28523E9E50EC}"/>
          </ac:spMkLst>
        </pc:spChg>
        <pc:spChg chg="del">
          <ac:chgData name="tariu Main" userId="7d83114226db9beb" providerId="LiveId" clId="{EEFC9483-03C9-4652-B374-F4670CAFC9DE}" dt="2023-11-30T06:21:50.879" v="1995" actId="478"/>
          <ac:spMkLst>
            <pc:docMk/>
            <pc:sldMk cId="3910298167" sldId="460"/>
            <ac:spMk id="11" creationId="{1F74F7C3-FA44-A2E7-F4F0-BAD8A20ECEC6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12" creationId="{67F825AD-86A2-8818-7DC0-D81CD9EF49A5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13" creationId="{379A051A-B3AC-7AF0-5572-6856C7CE8579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14" creationId="{ED6AD0D2-9EEC-8CDC-28B9-5A4B786F712E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15" creationId="{B044A251-4437-F171-088D-4AC4063D0B1C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16" creationId="{A7533596-D844-3A63-422F-82A6A859153F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17" creationId="{6C37E0C5-8F04-7F62-6154-38E66743AB18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18" creationId="{D55B9CE9-0489-DB78-CBD1-ACEE0B474238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19" creationId="{E01C0DB1-D7E6-25A1-0E63-A48076FACC9E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0" creationId="{554C4338-9EC3-ACA0-1AF7-52C7BA7176F5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1" creationId="{069D6620-A4AA-F634-8034-3CD5AFB2CEDE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2" creationId="{0BB41B9D-C194-17B3-4D77-6684C1551B58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3" creationId="{31B6D4F6-448B-786A-0B4F-74C8C07DE9ED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4" creationId="{862AE829-57D3-CB5E-517A-2E6B2574D395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5" creationId="{A3E9AA1D-B780-6C21-1D67-48EDCCB6CA63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6" creationId="{89E79171-C47F-6F4C-2F6E-3AA5C7A6EC8D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7" creationId="{73E0A3BE-2017-714F-B3D0-ECBF71560ED8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8" creationId="{9C890536-1BDE-80BD-ACA3-C2882A1E9CB8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29" creationId="{94D4ACF1-8698-5BC2-EE0F-E0DC22F8CA8F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0" creationId="{C02FB503-D117-ACA3-3421-CF1963592C69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1" creationId="{87C1A7B9-DD5C-88D9-6F65-07448177C097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2" creationId="{23AE00B7-F1C7-31C1-06D8-5738E1733BBF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3" creationId="{97F3D874-B567-9E77-679B-968ECEE3A228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4" creationId="{BD6BFD84-FF9A-0D8A-D989-721A18C2EA91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5" creationId="{3A9749AD-EAEC-149C-ADDF-25D59F96E30B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6" creationId="{A2C9D8B3-39F2-24B4-48FD-0AE05AAA1738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7" creationId="{585A00B0-0692-7CA0-4D8D-5BEC43A9D4FB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8" creationId="{7823518B-F5F9-FAA9-BC37-63667391587F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39" creationId="{AE602BD7-97AF-A931-FBF2-EAEA9ACB86E4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40" creationId="{8C2B36D5-4482-B8F9-620A-CA7B73CB344C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41" creationId="{6FE1E622-C801-5E87-E0EA-6EBDB8416C73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42" creationId="{9D65498E-6A51-BC05-A0D0-4AE04BC37BE3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43" creationId="{7589C2B7-0ABD-89A1-BCD5-142A82435647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44" creationId="{83900443-636A-2859-D705-E9AD029E318B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45" creationId="{9CF3E4F4-617A-F057-7805-CA7C4678D550}"/>
          </ac:spMkLst>
        </pc:spChg>
        <pc:spChg chg="del">
          <ac:chgData name="tariu Main" userId="7d83114226db9beb" providerId="LiveId" clId="{EEFC9483-03C9-4652-B374-F4670CAFC9DE}" dt="2023-11-30T06:21:48.872" v="1994" actId="478"/>
          <ac:spMkLst>
            <pc:docMk/>
            <pc:sldMk cId="3910298167" sldId="460"/>
            <ac:spMk id="46" creationId="{6AF7206C-6741-C0C9-8762-ECD533238B2C}"/>
          </ac:spMkLst>
        </pc:spChg>
      </pc:sldChg>
      <pc:sldChg chg="addSp delSp modSp add mod">
        <pc:chgData name="tariu Main" userId="7d83114226db9beb" providerId="LiveId" clId="{EEFC9483-03C9-4652-B374-F4670CAFC9DE}" dt="2023-11-30T07:08:39.170" v="3184" actId="20577"/>
        <pc:sldMkLst>
          <pc:docMk/>
          <pc:sldMk cId="817242854" sldId="461"/>
        </pc:sldMkLst>
        <pc:spChg chg="mod">
          <ac:chgData name="tariu Main" userId="7d83114226db9beb" providerId="LiveId" clId="{EEFC9483-03C9-4652-B374-F4670CAFC9DE}" dt="2023-11-30T06:35:04.418" v="2453" actId="20577"/>
          <ac:spMkLst>
            <pc:docMk/>
            <pc:sldMk cId="817242854" sldId="461"/>
            <ac:spMk id="2" creationId="{3A3C7BDB-B7D1-465C-9965-C0C4D79D10F4}"/>
          </ac:spMkLst>
        </pc:spChg>
        <pc:spChg chg="add mod">
          <ac:chgData name="tariu Main" userId="7d83114226db9beb" providerId="LiveId" clId="{EEFC9483-03C9-4652-B374-F4670CAFC9DE}" dt="2023-11-30T06:41:51.615" v="2579" actId="20577"/>
          <ac:spMkLst>
            <pc:docMk/>
            <pc:sldMk cId="817242854" sldId="461"/>
            <ac:spMk id="3" creationId="{ADC85221-D3C3-3FF0-C09B-8A756A9D0C82}"/>
          </ac:spMkLst>
        </pc:spChg>
        <pc:spChg chg="mod">
          <ac:chgData name="tariu Main" userId="7d83114226db9beb" providerId="LiveId" clId="{EEFC9483-03C9-4652-B374-F4670CAFC9DE}" dt="2023-11-30T06:41:09.112" v="2568" actId="14100"/>
          <ac:spMkLst>
            <pc:docMk/>
            <pc:sldMk cId="817242854" sldId="461"/>
            <ac:spMk id="4" creationId="{9136E9C1-4F40-4B3C-CD7A-77A2E0E7C511}"/>
          </ac:spMkLst>
        </pc:spChg>
        <pc:spChg chg="add mod">
          <ac:chgData name="tariu Main" userId="7d83114226db9beb" providerId="LiveId" clId="{EEFC9483-03C9-4652-B374-F4670CAFC9DE}" dt="2023-11-30T06:41:12.731" v="2569" actId="1076"/>
          <ac:spMkLst>
            <pc:docMk/>
            <pc:sldMk cId="817242854" sldId="461"/>
            <ac:spMk id="5" creationId="{05CEA694-99E9-1398-1011-81BF5DA116DC}"/>
          </ac:spMkLst>
        </pc:spChg>
        <pc:spChg chg="add mod">
          <ac:chgData name="tariu Main" userId="7d83114226db9beb" providerId="LiveId" clId="{EEFC9483-03C9-4652-B374-F4670CAFC9DE}" dt="2023-11-30T06:41:17.349" v="2571" actId="1076"/>
          <ac:spMkLst>
            <pc:docMk/>
            <pc:sldMk cId="817242854" sldId="461"/>
            <ac:spMk id="6" creationId="{70EFA1EE-3FE2-7F12-61C4-58C752C90586}"/>
          </ac:spMkLst>
        </pc:spChg>
        <pc:spChg chg="add mod">
          <ac:chgData name="tariu Main" userId="7d83114226db9beb" providerId="LiveId" clId="{EEFC9483-03C9-4652-B374-F4670CAFC9DE}" dt="2023-11-30T06:41:17.349" v="2571" actId="1076"/>
          <ac:spMkLst>
            <pc:docMk/>
            <pc:sldMk cId="817242854" sldId="461"/>
            <ac:spMk id="7" creationId="{A894361D-8596-753F-A2DF-38DCED785EEB}"/>
          </ac:spMkLst>
        </pc:spChg>
        <pc:spChg chg="add mod">
          <ac:chgData name="tariu Main" userId="7d83114226db9beb" providerId="LiveId" clId="{EEFC9483-03C9-4652-B374-F4670CAFC9DE}" dt="2023-11-30T06:41:21.769" v="2573" actId="1076"/>
          <ac:spMkLst>
            <pc:docMk/>
            <pc:sldMk cId="817242854" sldId="461"/>
            <ac:spMk id="9" creationId="{1FA8AF0E-BBAB-CD36-9ECC-1550AD5CEF43}"/>
          </ac:spMkLst>
        </pc:spChg>
        <pc:spChg chg="add mod">
          <ac:chgData name="tariu Main" userId="7d83114226db9beb" providerId="LiveId" clId="{EEFC9483-03C9-4652-B374-F4670CAFC9DE}" dt="2023-11-30T06:41:21.769" v="2573" actId="1076"/>
          <ac:spMkLst>
            <pc:docMk/>
            <pc:sldMk cId="817242854" sldId="461"/>
            <ac:spMk id="10" creationId="{F922504C-43DA-8D52-2C2F-AADEFA2EC31F}"/>
          </ac:spMkLst>
        </pc:spChg>
        <pc:spChg chg="add mod">
          <ac:chgData name="tariu Main" userId="7d83114226db9beb" providerId="LiveId" clId="{EEFC9483-03C9-4652-B374-F4670CAFC9DE}" dt="2023-11-30T06:42:45.465" v="2601" actId="1076"/>
          <ac:spMkLst>
            <pc:docMk/>
            <pc:sldMk cId="817242854" sldId="461"/>
            <ac:spMk id="12" creationId="{53EA9442-7FD8-E055-FB14-AF8186D7329E}"/>
          </ac:spMkLst>
        </pc:spChg>
        <pc:spChg chg="add mod">
          <ac:chgData name="tariu Main" userId="7d83114226db9beb" providerId="LiveId" clId="{EEFC9483-03C9-4652-B374-F4670CAFC9DE}" dt="2023-11-30T06:42:49.770" v="2602" actId="1076"/>
          <ac:spMkLst>
            <pc:docMk/>
            <pc:sldMk cId="817242854" sldId="461"/>
            <ac:spMk id="13" creationId="{C6FA6898-C001-C5E8-534E-BA5A6BD0D2A6}"/>
          </ac:spMkLst>
        </pc:spChg>
        <pc:spChg chg="add mod">
          <ac:chgData name="tariu Main" userId="7d83114226db9beb" providerId="LiveId" clId="{EEFC9483-03C9-4652-B374-F4670CAFC9DE}" dt="2023-11-30T06:42:57.154" v="2603" actId="1076"/>
          <ac:spMkLst>
            <pc:docMk/>
            <pc:sldMk cId="817242854" sldId="461"/>
            <ac:spMk id="14" creationId="{446E891F-13DF-B346-36B4-5EA892FB9289}"/>
          </ac:spMkLst>
        </pc:spChg>
        <pc:spChg chg="add mod">
          <ac:chgData name="tariu Main" userId="7d83114226db9beb" providerId="LiveId" clId="{EEFC9483-03C9-4652-B374-F4670CAFC9DE}" dt="2023-11-30T06:43:43.096" v="2624" actId="1076"/>
          <ac:spMkLst>
            <pc:docMk/>
            <pc:sldMk cId="817242854" sldId="461"/>
            <ac:spMk id="15" creationId="{3CC26284-1A38-BB3F-FD85-3D07E4FADF80}"/>
          </ac:spMkLst>
        </pc:spChg>
        <pc:spChg chg="add mod">
          <ac:chgData name="tariu Main" userId="7d83114226db9beb" providerId="LiveId" clId="{EEFC9483-03C9-4652-B374-F4670CAFC9DE}" dt="2023-11-30T06:43:38.428" v="2623" actId="1076"/>
          <ac:spMkLst>
            <pc:docMk/>
            <pc:sldMk cId="817242854" sldId="461"/>
            <ac:spMk id="16" creationId="{090A833D-BAF8-8203-87F5-825A3915BFED}"/>
          </ac:spMkLst>
        </pc:spChg>
        <pc:spChg chg="add mod">
          <ac:chgData name="tariu Main" userId="7d83114226db9beb" providerId="LiveId" clId="{EEFC9483-03C9-4652-B374-F4670CAFC9DE}" dt="2023-11-30T06:43:29.397" v="2620" actId="20577"/>
          <ac:spMkLst>
            <pc:docMk/>
            <pc:sldMk cId="817242854" sldId="461"/>
            <ac:spMk id="17" creationId="{2E16F1D8-B318-726B-E248-D0B2CCEA3B5C}"/>
          </ac:spMkLst>
        </pc:spChg>
        <pc:spChg chg="add mod">
          <ac:chgData name="tariu Main" userId="7d83114226db9beb" providerId="LiveId" clId="{EEFC9483-03C9-4652-B374-F4670CAFC9DE}" dt="2023-11-30T06:44:04.884" v="2629" actId="1076"/>
          <ac:spMkLst>
            <pc:docMk/>
            <pc:sldMk cId="817242854" sldId="461"/>
            <ac:spMk id="18" creationId="{4E07304E-7316-03DC-1F84-8190300D8AFE}"/>
          </ac:spMkLst>
        </pc:spChg>
        <pc:spChg chg="add mod">
          <ac:chgData name="tariu Main" userId="7d83114226db9beb" providerId="LiveId" clId="{EEFC9483-03C9-4652-B374-F4670CAFC9DE}" dt="2023-11-30T06:44:20.158" v="2638" actId="1076"/>
          <ac:spMkLst>
            <pc:docMk/>
            <pc:sldMk cId="817242854" sldId="461"/>
            <ac:spMk id="19" creationId="{DB363C7D-9E5F-B86D-D798-3F438D880148}"/>
          </ac:spMkLst>
        </pc:spChg>
        <pc:spChg chg="add mod">
          <ac:chgData name="tariu Main" userId="7d83114226db9beb" providerId="LiveId" clId="{EEFC9483-03C9-4652-B374-F4670CAFC9DE}" dt="2023-11-30T06:44:26.395" v="2642" actId="20577"/>
          <ac:spMkLst>
            <pc:docMk/>
            <pc:sldMk cId="817242854" sldId="461"/>
            <ac:spMk id="20" creationId="{F2F0623A-DBC8-AA8D-006E-8B4B09CCF349}"/>
          </ac:spMkLst>
        </pc:spChg>
        <pc:spChg chg="add mod">
          <ac:chgData name="tariu Main" userId="7d83114226db9beb" providerId="LiveId" clId="{EEFC9483-03C9-4652-B374-F4670CAFC9DE}" dt="2023-11-30T07:08:39.170" v="3184" actId="20577"/>
          <ac:spMkLst>
            <pc:docMk/>
            <pc:sldMk cId="817242854" sldId="461"/>
            <ac:spMk id="22" creationId="{868BB341-170F-E023-BB8B-AACFD4F2BEF0}"/>
          </ac:spMkLst>
        </pc:spChg>
        <pc:spChg chg="add del mod">
          <ac:chgData name="tariu Main" userId="7d83114226db9beb" providerId="LiveId" clId="{EEFC9483-03C9-4652-B374-F4670CAFC9DE}" dt="2023-11-30T07:07:32.989" v="3152"/>
          <ac:spMkLst>
            <pc:docMk/>
            <pc:sldMk cId="817242854" sldId="461"/>
            <ac:spMk id="23" creationId="{164AA4F5-2BC1-A4A2-47FE-534013B56919}"/>
          </ac:spMkLst>
        </pc:spChg>
      </pc:sldChg>
      <pc:sldChg chg="addSp delSp modSp add mod">
        <pc:chgData name="tariu Main" userId="7d83114226db9beb" providerId="LiveId" clId="{EEFC9483-03C9-4652-B374-F4670CAFC9DE}" dt="2023-11-30T07:00:57.699" v="2922" actId="20577"/>
        <pc:sldMkLst>
          <pc:docMk/>
          <pc:sldMk cId="1899586960" sldId="462"/>
        </pc:sldMkLst>
        <pc:spChg chg="mod">
          <ac:chgData name="tariu Main" userId="7d83114226db9beb" providerId="LiveId" clId="{EEFC9483-03C9-4652-B374-F4670CAFC9DE}" dt="2023-11-30T06:47:12.297" v="2719" actId="20577"/>
          <ac:spMkLst>
            <pc:docMk/>
            <pc:sldMk cId="1899586960" sldId="462"/>
            <ac:spMk id="2" creationId="{3A3C7BDB-B7D1-465C-9965-C0C4D79D10F4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3" creationId="{ADC85221-D3C3-3FF0-C09B-8A756A9D0C82}"/>
          </ac:spMkLst>
        </pc:spChg>
        <pc:spChg chg="mod">
          <ac:chgData name="tariu Main" userId="7d83114226db9beb" providerId="LiveId" clId="{EEFC9483-03C9-4652-B374-F4670CAFC9DE}" dt="2023-11-30T07:00:57.699" v="2922" actId="20577"/>
          <ac:spMkLst>
            <pc:docMk/>
            <pc:sldMk cId="1899586960" sldId="462"/>
            <ac:spMk id="4" creationId="{9136E9C1-4F40-4B3C-CD7A-77A2E0E7C511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5" creationId="{05CEA694-99E9-1398-1011-81BF5DA116DC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6" creationId="{70EFA1EE-3FE2-7F12-61C4-58C752C90586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7" creationId="{A894361D-8596-753F-A2DF-38DCED785EEB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9" creationId="{1FA8AF0E-BBAB-CD36-9ECC-1550AD5CEF43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10" creationId="{F922504C-43DA-8D52-2C2F-AADEFA2EC31F}"/>
          </ac:spMkLst>
        </pc:spChg>
        <pc:spChg chg="add mod">
          <ac:chgData name="tariu Main" userId="7d83114226db9beb" providerId="LiveId" clId="{EEFC9483-03C9-4652-B374-F4670CAFC9DE}" dt="2023-11-30T06:56:01.832" v="2816" actId="1076"/>
          <ac:spMkLst>
            <pc:docMk/>
            <pc:sldMk cId="1899586960" sldId="462"/>
            <ac:spMk id="11" creationId="{7071E0C5-A4B4-CE54-CF39-899547552516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12" creationId="{53EA9442-7FD8-E055-FB14-AF8186D7329E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13" creationId="{C6FA6898-C001-C5E8-534E-BA5A6BD0D2A6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14" creationId="{446E891F-13DF-B346-36B4-5EA892FB9289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15" creationId="{3CC26284-1A38-BB3F-FD85-3D07E4FADF80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16" creationId="{090A833D-BAF8-8203-87F5-825A3915BFED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17" creationId="{2E16F1D8-B318-726B-E248-D0B2CCEA3B5C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18" creationId="{4E07304E-7316-03DC-1F84-8190300D8AFE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19" creationId="{DB363C7D-9E5F-B86D-D798-3F438D880148}"/>
          </ac:spMkLst>
        </pc:spChg>
        <pc:spChg chg="del">
          <ac:chgData name="tariu Main" userId="7d83114226db9beb" providerId="LiveId" clId="{EEFC9483-03C9-4652-B374-F4670CAFC9DE}" dt="2023-11-30T06:47:20.690" v="2721" actId="478"/>
          <ac:spMkLst>
            <pc:docMk/>
            <pc:sldMk cId="1899586960" sldId="462"/>
            <ac:spMk id="20" creationId="{F2F0623A-DBC8-AA8D-006E-8B4B09CCF349}"/>
          </ac:spMkLst>
        </pc:spChg>
        <pc:spChg chg="del">
          <ac:chgData name="tariu Main" userId="7d83114226db9beb" providerId="LiveId" clId="{EEFC9483-03C9-4652-B374-F4670CAFC9DE}" dt="2023-11-30T06:47:16.581" v="2720" actId="478"/>
          <ac:spMkLst>
            <pc:docMk/>
            <pc:sldMk cId="1899586960" sldId="462"/>
            <ac:spMk id="22" creationId="{868BB341-170F-E023-BB8B-AACFD4F2BEF0}"/>
          </ac:spMkLst>
        </pc:spChg>
      </pc:sldChg>
      <pc:sldChg chg="delSp modSp add mod">
        <pc:chgData name="tariu Main" userId="7d83114226db9beb" providerId="LiveId" clId="{EEFC9483-03C9-4652-B374-F4670CAFC9DE}" dt="2023-11-30T07:02:34.953" v="3065" actId="20577"/>
        <pc:sldMkLst>
          <pc:docMk/>
          <pc:sldMk cId="3691200876" sldId="463"/>
        </pc:sldMkLst>
        <pc:spChg chg="mod">
          <ac:chgData name="tariu Main" userId="7d83114226db9beb" providerId="LiveId" clId="{EEFC9483-03C9-4652-B374-F4670CAFC9DE}" dt="2023-11-30T07:01:11.516" v="2942" actId="20577"/>
          <ac:spMkLst>
            <pc:docMk/>
            <pc:sldMk cId="3691200876" sldId="463"/>
            <ac:spMk id="2" creationId="{3A3C7BDB-B7D1-465C-9965-C0C4D79D10F4}"/>
          </ac:spMkLst>
        </pc:spChg>
        <pc:spChg chg="mod">
          <ac:chgData name="tariu Main" userId="7d83114226db9beb" providerId="LiveId" clId="{EEFC9483-03C9-4652-B374-F4670CAFC9DE}" dt="2023-11-30T07:02:34.953" v="3065" actId="20577"/>
          <ac:spMkLst>
            <pc:docMk/>
            <pc:sldMk cId="3691200876" sldId="463"/>
            <ac:spMk id="4" creationId="{9136E9C1-4F40-4B3C-CD7A-77A2E0E7C511}"/>
          </ac:spMkLst>
        </pc:spChg>
        <pc:spChg chg="del">
          <ac:chgData name="tariu Main" userId="7d83114226db9beb" providerId="LiveId" clId="{EEFC9483-03C9-4652-B374-F4670CAFC9DE}" dt="2023-11-30T07:01:26.909" v="2943" actId="478"/>
          <ac:spMkLst>
            <pc:docMk/>
            <pc:sldMk cId="3691200876" sldId="463"/>
            <ac:spMk id="11" creationId="{7071E0C5-A4B4-CE54-CF39-899547552516}"/>
          </ac:spMkLst>
        </pc:spChg>
      </pc:sldChg>
      <pc:sldChg chg="addSp delSp modSp add mod">
        <pc:chgData name="tariu Main" userId="7d83114226db9beb" providerId="LiveId" clId="{EEFC9483-03C9-4652-B374-F4670CAFC9DE}" dt="2023-11-30T07:10:48.875" v="3316" actId="1076"/>
        <pc:sldMkLst>
          <pc:docMk/>
          <pc:sldMk cId="3027342546" sldId="464"/>
        </pc:sldMkLst>
        <pc:spChg chg="add mod">
          <ac:chgData name="tariu Main" userId="7d83114226db9beb" providerId="LiveId" clId="{EEFC9483-03C9-4652-B374-F4670CAFC9DE}" dt="2023-11-30T07:04:40.826" v="3107" actId="1076"/>
          <ac:spMkLst>
            <pc:docMk/>
            <pc:sldMk cId="3027342546" sldId="464"/>
            <ac:spMk id="3" creationId="{776E1E81-92CB-7EAC-73B3-8AC353673C23}"/>
          </ac:spMkLst>
        </pc:spChg>
        <pc:spChg chg="del mod">
          <ac:chgData name="tariu Main" userId="7d83114226db9beb" providerId="LiveId" clId="{EEFC9483-03C9-4652-B374-F4670CAFC9DE}" dt="2023-11-30T07:05:51.390" v="3131" actId="478"/>
          <ac:spMkLst>
            <pc:docMk/>
            <pc:sldMk cId="3027342546" sldId="464"/>
            <ac:spMk id="4" creationId="{9136E9C1-4F40-4B3C-CD7A-77A2E0E7C511}"/>
          </ac:spMkLst>
        </pc:spChg>
        <pc:spChg chg="add mod">
          <ac:chgData name="tariu Main" userId="7d83114226db9beb" providerId="LiveId" clId="{EEFC9483-03C9-4652-B374-F4670CAFC9DE}" dt="2023-11-30T07:04:40.826" v="3107" actId="1076"/>
          <ac:spMkLst>
            <pc:docMk/>
            <pc:sldMk cId="3027342546" sldId="464"/>
            <ac:spMk id="5" creationId="{E9D92340-48F5-67E9-360C-D809A58BA797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6" creationId="{CFF203CD-C160-0E90-14C1-84990E02766E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7" creationId="{AA531BF1-3DB0-194C-8B5B-BDF7EBF1EE70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9" creationId="{D5DC810B-2C26-156A-B08C-62602EC28268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10" creationId="{6283E90B-D75C-696C-104C-E6A1308E9D87}"/>
          </ac:spMkLst>
        </pc:spChg>
        <pc:spChg chg="add mod">
          <ac:chgData name="tariu Main" userId="7d83114226db9beb" providerId="LiveId" clId="{EEFC9483-03C9-4652-B374-F4670CAFC9DE}" dt="2023-11-30T07:04:40.826" v="3107" actId="1076"/>
          <ac:spMkLst>
            <pc:docMk/>
            <pc:sldMk cId="3027342546" sldId="464"/>
            <ac:spMk id="11" creationId="{F97F5E89-3E59-66F0-6756-B7D1971CB5D2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12" creationId="{EE4742DF-BAB2-F87E-D3C9-D520C8A3617E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13" creationId="{2D52BFDF-2E63-3926-097C-A62B4C63BD20}"/>
          </ac:spMkLst>
        </pc:spChg>
        <pc:spChg chg="add del mod">
          <ac:chgData name="tariu Main" userId="7d83114226db9beb" providerId="LiveId" clId="{EEFC9483-03C9-4652-B374-F4670CAFC9DE}" dt="2023-11-30T07:06:09.264" v="3141" actId="478"/>
          <ac:spMkLst>
            <pc:docMk/>
            <pc:sldMk cId="3027342546" sldId="464"/>
            <ac:spMk id="14" creationId="{C95B6F57-6703-118C-6E16-4C574429D03D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15" creationId="{5FA9E121-F79C-BFE7-19F5-672B3D006135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16" creationId="{2608894B-77B0-70E7-C775-81D2908583CE}"/>
          </ac:spMkLst>
        </pc:spChg>
        <pc:spChg chg="add mod">
          <ac:chgData name="tariu Main" userId="7d83114226db9beb" providerId="LiveId" clId="{EEFC9483-03C9-4652-B374-F4670CAFC9DE}" dt="2023-11-30T07:05:54.622" v="3132" actId="1076"/>
          <ac:spMkLst>
            <pc:docMk/>
            <pc:sldMk cId="3027342546" sldId="464"/>
            <ac:spMk id="17" creationId="{2601EFD9-D794-2366-8F0F-D9561BEBC84A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18" creationId="{C4B29F76-F29C-9C0C-7630-C5B25BFF3DAB}"/>
          </ac:spMkLst>
        </pc:spChg>
        <pc:spChg chg="add del mod">
          <ac:chgData name="tariu Main" userId="7d83114226db9beb" providerId="LiveId" clId="{EEFC9483-03C9-4652-B374-F4670CAFC9DE}" dt="2023-11-30T07:06:14.817" v="3142" actId="478"/>
          <ac:spMkLst>
            <pc:docMk/>
            <pc:sldMk cId="3027342546" sldId="464"/>
            <ac:spMk id="19" creationId="{9282A4F3-C691-E2FA-B1DE-81905B05DC39}"/>
          </ac:spMkLst>
        </pc:spChg>
        <pc:spChg chg="add del mod">
          <ac:chgData name="tariu Main" userId="7d83114226db9beb" providerId="LiveId" clId="{EEFC9483-03C9-4652-B374-F4670CAFC9DE}" dt="2023-11-30T07:06:17.787" v="3143" actId="478"/>
          <ac:spMkLst>
            <pc:docMk/>
            <pc:sldMk cId="3027342546" sldId="464"/>
            <ac:spMk id="20" creationId="{9FCAB1A6-E5FA-F446-F8B2-71B456D550B4}"/>
          </ac:spMkLst>
        </pc:spChg>
        <pc:spChg chg="add mod">
          <ac:chgData name="tariu Main" userId="7d83114226db9beb" providerId="LiveId" clId="{EEFC9483-03C9-4652-B374-F4670CAFC9DE}" dt="2023-11-30T07:04:40.826" v="3107" actId="1076"/>
          <ac:spMkLst>
            <pc:docMk/>
            <pc:sldMk cId="3027342546" sldId="464"/>
            <ac:spMk id="21" creationId="{A6081DC7-152E-270C-DA43-BAEC5B3299C0}"/>
          </ac:spMkLst>
        </pc:spChg>
        <pc:spChg chg="add mod">
          <ac:chgData name="tariu Main" userId="7d83114226db9beb" providerId="LiveId" clId="{EEFC9483-03C9-4652-B374-F4670CAFC9DE}" dt="2023-11-30T07:04:40.826" v="3107" actId="1076"/>
          <ac:spMkLst>
            <pc:docMk/>
            <pc:sldMk cId="3027342546" sldId="464"/>
            <ac:spMk id="22" creationId="{6E5FE803-33E0-DDBF-2147-7C3EE045F7CB}"/>
          </ac:spMkLst>
        </pc:spChg>
        <pc:spChg chg="add mod">
          <ac:chgData name="tariu Main" userId="7d83114226db9beb" providerId="LiveId" clId="{EEFC9483-03C9-4652-B374-F4670CAFC9DE}" dt="2023-11-30T07:05:29.073" v="3126" actId="1076"/>
          <ac:spMkLst>
            <pc:docMk/>
            <pc:sldMk cId="3027342546" sldId="464"/>
            <ac:spMk id="23" creationId="{B9526DE4-4268-2266-3656-CA3BC05C6AC7}"/>
          </ac:spMkLst>
        </pc:spChg>
        <pc:spChg chg="add mod">
          <ac:chgData name="tariu Main" userId="7d83114226db9beb" providerId="LiveId" clId="{EEFC9483-03C9-4652-B374-F4670CAFC9DE}" dt="2023-11-30T07:04:40.826" v="3107" actId="1076"/>
          <ac:spMkLst>
            <pc:docMk/>
            <pc:sldMk cId="3027342546" sldId="464"/>
            <ac:spMk id="24" creationId="{204ABA1B-FC96-030F-104E-B552255048EA}"/>
          </ac:spMkLst>
        </pc:spChg>
        <pc:spChg chg="add mod">
          <ac:chgData name="tariu Main" userId="7d83114226db9beb" providerId="LiveId" clId="{EEFC9483-03C9-4652-B374-F4670CAFC9DE}" dt="2023-11-30T07:04:40.826" v="3107" actId="1076"/>
          <ac:spMkLst>
            <pc:docMk/>
            <pc:sldMk cId="3027342546" sldId="464"/>
            <ac:spMk id="25" creationId="{80C01D03-9E38-C86F-04EC-813F899149FC}"/>
          </ac:spMkLst>
        </pc:spChg>
        <pc:spChg chg="add mod">
          <ac:chgData name="tariu Main" userId="7d83114226db9beb" providerId="LiveId" clId="{EEFC9483-03C9-4652-B374-F4670CAFC9DE}" dt="2023-11-30T07:05:21.710" v="3123" actId="1076"/>
          <ac:spMkLst>
            <pc:docMk/>
            <pc:sldMk cId="3027342546" sldId="464"/>
            <ac:spMk id="26" creationId="{69D538E9-968F-578B-1304-241815E495B2}"/>
          </ac:spMkLst>
        </pc:spChg>
        <pc:spChg chg="add del mod">
          <ac:chgData name="tariu Main" userId="7d83114226db9beb" providerId="LiveId" clId="{EEFC9483-03C9-4652-B374-F4670CAFC9DE}" dt="2023-11-30T07:04:31.327" v="3105"/>
          <ac:spMkLst>
            <pc:docMk/>
            <pc:sldMk cId="3027342546" sldId="464"/>
            <ac:spMk id="27" creationId="{8CCDED1C-8F99-78FB-5DDD-AF92F2D16F66}"/>
          </ac:spMkLst>
        </pc:spChg>
        <pc:spChg chg="add del mod">
          <ac:chgData name="tariu Main" userId="7d83114226db9beb" providerId="LiveId" clId="{EEFC9483-03C9-4652-B374-F4670CAFC9DE}" dt="2023-11-30T07:04:31.327" v="3105"/>
          <ac:spMkLst>
            <pc:docMk/>
            <pc:sldMk cId="3027342546" sldId="464"/>
            <ac:spMk id="28" creationId="{22DD3D3D-51FF-E39B-8A21-6DE41FA68093}"/>
          </ac:spMkLst>
        </pc:spChg>
        <pc:spChg chg="add del mod">
          <ac:chgData name="tariu Main" userId="7d83114226db9beb" providerId="LiveId" clId="{EEFC9483-03C9-4652-B374-F4670CAFC9DE}" dt="2023-11-30T07:04:31.327" v="3105"/>
          <ac:spMkLst>
            <pc:docMk/>
            <pc:sldMk cId="3027342546" sldId="464"/>
            <ac:spMk id="29" creationId="{F5EC0402-BCE3-D797-0784-17F84C8EBEF0}"/>
          </ac:spMkLst>
        </pc:spChg>
        <pc:spChg chg="add mod">
          <ac:chgData name="tariu Main" userId="7d83114226db9beb" providerId="LiveId" clId="{EEFC9483-03C9-4652-B374-F4670CAFC9DE}" dt="2023-11-30T07:05:12.124" v="3117" actId="1076"/>
          <ac:spMkLst>
            <pc:docMk/>
            <pc:sldMk cId="3027342546" sldId="464"/>
            <ac:spMk id="30" creationId="{43F39C02-BE06-FA38-9792-1E67361EDD3C}"/>
          </ac:spMkLst>
        </pc:spChg>
        <pc:spChg chg="add del mod">
          <ac:chgData name="tariu Main" userId="7d83114226db9beb" providerId="LiveId" clId="{EEFC9483-03C9-4652-B374-F4670CAFC9DE}" dt="2023-11-30T07:09:04.011" v="3196"/>
          <ac:spMkLst>
            <pc:docMk/>
            <pc:sldMk cId="3027342546" sldId="464"/>
            <ac:spMk id="31" creationId="{88242845-0687-5744-34E3-E6460A08FE75}"/>
          </ac:spMkLst>
        </pc:spChg>
        <pc:spChg chg="add mod">
          <ac:chgData name="tariu Main" userId="7d83114226db9beb" providerId="LiveId" clId="{EEFC9483-03C9-4652-B374-F4670CAFC9DE}" dt="2023-11-30T07:05:59.176" v="3136" actId="20577"/>
          <ac:spMkLst>
            <pc:docMk/>
            <pc:sldMk cId="3027342546" sldId="464"/>
            <ac:spMk id="32" creationId="{B4E434B2-4E35-C8F4-68F1-E852B95B10DD}"/>
          </ac:spMkLst>
        </pc:spChg>
        <pc:spChg chg="add mod">
          <ac:chgData name="tariu Main" userId="7d83114226db9beb" providerId="LiveId" clId="{EEFC9483-03C9-4652-B374-F4670CAFC9DE}" dt="2023-11-30T07:06:06.621" v="3140" actId="20577"/>
          <ac:spMkLst>
            <pc:docMk/>
            <pc:sldMk cId="3027342546" sldId="464"/>
            <ac:spMk id="33" creationId="{461C20A8-AE56-F67E-8F87-C0CDF4C3CA66}"/>
          </ac:spMkLst>
        </pc:spChg>
        <pc:spChg chg="add mod">
          <ac:chgData name="tariu Main" userId="7d83114226db9beb" providerId="LiveId" clId="{EEFC9483-03C9-4652-B374-F4670CAFC9DE}" dt="2023-11-30T07:06:57.584" v="3146" actId="1076"/>
          <ac:spMkLst>
            <pc:docMk/>
            <pc:sldMk cId="3027342546" sldId="464"/>
            <ac:spMk id="34" creationId="{4908A6E1-1F2D-4700-2196-4E8C3D0ABCA0}"/>
          </ac:spMkLst>
        </pc:spChg>
        <pc:spChg chg="add mod">
          <ac:chgData name="tariu Main" userId="7d83114226db9beb" providerId="LiveId" clId="{EEFC9483-03C9-4652-B374-F4670CAFC9DE}" dt="2023-11-30T07:06:57.584" v="3146" actId="1076"/>
          <ac:spMkLst>
            <pc:docMk/>
            <pc:sldMk cId="3027342546" sldId="464"/>
            <ac:spMk id="35" creationId="{5279698E-872F-9DCA-1774-73D592E18CAE}"/>
          </ac:spMkLst>
        </pc:spChg>
        <pc:spChg chg="add mod">
          <ac:chgData name="tariu Main" userId="7d83114226db9beb" providerId="LiveId" clId="{EEFC9483-03C9-4652-B374-F4670CAFC9DE}" dt="2023-11-30T07:06:57.584" v="3146" actId="1076"/>
          <ac:spMkLst>
            <pc:docMk/>
            <pc:sldMk cId="3027342546" sldId="464"/>
            <ac:spMk id="36" creationId="{CBB21864-7E5F-4CA8-2FAE-47636DD4B1F2}"/>
          </ac:spMkLst>
        </pc:spChg>
        <pc:spChg chg="add mod">
          <ac:chgData name="tariu Main" userId="7d83114226db9beb" providerId="LiveId" clId="{EEFC9483-03C9-4652-B374-F4670CAFC9DE}" dt="2023-11-30T07:06:57.584" v="3146" actId="1076"/>
          <ac:spMkLst>
            <pc:docMk/>
            <pc:sldMk cId="3027342546" sldId="464"/>
            <ac:spMk id="37" creationId="{51BBB77C-7E7E-C6A9-2F8B-9F230570C48E}"/>
          </ac:spMkLst>
        </pc:spChg>
        <pc:spChg chg="add mod">
          <ac:chgData name="tariu Main" userId="7d83114226db9beb" providerId="LiveId" clId="{EEFC9483-03C9-4652-B374-F4670CAFC9DE}" dt="2023-11-30T07:06:57.584" v="3146" actId="1076"/>
          <ac:spMkLst>
            <pc:docMk/>
            <pc:sldMk cId="3027342546" sldId="464"/>
            <ac:spMk id="38" creationId="{C74A1E35-3649-479D-F5BB-9EA60EE8F63B}"/>
          </ac:spMkLst>
        </pc:spChg>
        <pc:spChg chg="add mod">
          <ac:chgData name="tariu Main" userId="7d83114226db9beb" providerId="LiveId" clId="{EEFC9483-03C9-4652-B374-F4670CAFC9DE}" dt="2023-11-30T07:06:57.584" v="3146" actId="1076"/>
          <ac:spMkLst>
            <pc:docMk/>
            <pc:sldMk cId="3027342546" sldId="464"/>
            <ac:spMk id="39" creationId="{D5CE999B-7B5E-E083-04C0-0F89BE50F6C9}"/>
          </ac:spMkLst>
        </pc:spChg>
        <pc:spChg chg="add mod">
          <ac:chgData name="tariu Main" userId="7d83114226db9beb" providerId="LiveId" clId="{EEFC9483-03C9-4652-B374-F4670CAFC9DE}" dt="2023-11-30T07:06:57.584" v="3146" actId="1076"/>
          <ac:spMkLst>
            <pc:docMk/>
            <pc:sldMk cId="3027342546" sldId="464"/>
            <ac:spMk id="40" creationId="{538E0C9B-5CD8-3AC5-3D5A-0418CB18E290}"/>
          </ac:spMkLst>
        </pc:spChg>
        <pc:spChg chg="add del mod">
          <ac:chgData name="tariu Main" userId="7d83114226db9beb" providerId="LiveId" clId="{EEFC9483-03C9-4652-B374-F4670CAFC9DE}" dt="2023-11-30T07:09:04.010" v="3194"/>
          <ac:spMkLst>
            <pc:docMk/>
            <pc:sldMk cId="3027342546" sldId="464"/>
            <ac:spMk id="41" creationId="{78DD338B-1F0F-6353-643A-4626B3B1865A}"/>
          </ac:spMkLst>
        </pc:spChg>
        <pc:spChg chg="add mod">
          <ac:chgData name="tariu Main" userId="7d83114226db9beb" providerId="LiveId" clId="{EEFC9483-03C9-4652-B374-F4670CAFC9DE}" dt="2023-11-30T07:06:57.584" v="3146" actId="1076"/>
          <ac:spMkLst>
            <pc:docMk/>
            <pc:sldMk cId="3027342546" sldId="464"/>
            <ac:spMk id="42" creationId="{EFE6F033-A872-AF7E-E900-E681671F8513}"/>
          </ac:spMkLst>
        </pc:spChg>
        <pc:spChg chg="add mod">
          <ac:chgData name="tariu Main" userId="7d83114226db9beb" providerId="LiveId" clId="{EEFC9483-03C9-4652-B374-F4670CAFC9DE}" dt="2023-11-30T07:06:57.584" v="3146" actId="1076"/>
          <ac:spMkLst>
            <pc:docMk/>
            <pc:sldMk cId="3027342546" sldId="464"/>
            <ac:spMk id="43" creationId="{5C7CBDF2-7AAA-FDC7-75CA-9F4C72C5C342}"/>
          </ac:spMkLst>
        </pc:spChg>
        <pc:spChg chg="add mod">
          <ac:chgData name="tariu Main" userId="7d83114226db9beb" providerId="LiveId" clId="{EEFC9483-03C9-4652-B374-F4670CAFC9DE}" dt="2023-11-30T07:07:17.308" v="3148" actId="1076"/>
          <ac:spMkLst>
            <pc:docMk/>
            <pc:sldMk cId="3027342546" sldId="464"/>
            <ac:spMk id="44" creationId="{3FD76333-75D2-0531-6D5D-758D44294A2E}"/>
          </ac:spMkLst>
        </pc:spChg>
        <pc:spChg chg="add mod">
          <ac:chgData name="tariu Main" userId="7d83114226db9beb" providerId="LiveId" clId="{EEFC9483-03C9-4652-B374-F4670CAFC9DE}" dt="2023-11-30T07:07:17.308" v="3148" actId="1076"/>
          <ac:spMkLst>
            <pc:docMk/>
            <pc:sldMk cId="3027342546" sldId="464"/>
            <ac:spMk id="45" creationId="{2BCBEA64-B3A8-AF92-298D-5CA76C08A9E5}"/>
          </ac:spMkLst>
        </pc:spChg>
        <pc:spChg chg="add mod">
          <ac:chgData name="tariu Main" userId="7d83114226db9beb" providerId="LiveId" clId="{EEFC9483-03C9-4652-B374-F4670CAFC9DE}" dt="2023-11-30T07:07:17.308" v="3148" actId="1076"/>
          <ac:spMkLst>
            <pc:docMk/>
            <pc:sldMk cId="3027342546" sldId="464"/>
            <ac:spMk id="46" creationId="{CB4ED0C6-FA35-78DA-66BE-1BB466823034}"/>
          </ac:spMkLst>
        </pc:spChg>
        <pc:spChg chg="add mod">
          <ac:chgData name="tariu Main" userId="7d83114226db9beb" providerId="LiveId" clId="{EEFC9483-03C9-4652-B374-F4670CAFC9DE}" dt="2023-11-30T07:07:17.308" v="3148" actId="1076"/>
          <ac:spMkLst>
            <pc:docMk/>
            <pc:sldMk cId="3027342546" sldId="464"/>
            <ac:spMk id="47" creationId="{A8809459-F848-B3F5-05CB-8056416CA978}"/>
          </ac:spMkLst>
        </pc:spChg>
        <pc:spChg chg="add del mod">
          <ac:chgData name="tariu Main" userId="7d83114226db9beb" providerId="LiveId" clId="{EEFC9483-03C9-4652-B374-F4670CAFC9DE}" dt="2023-11-30T07:09:04.012" v="3198"/>
          <ac:spMkLst>
            <pc:docMk/>
            <pc:sldMk cId="3027342546" sldId="464"/>
            <ac:spMk id="48" creationId="{A5A3D374-DCA9-1E7B-3717-6AE02B577D5E}"/>
          </ac:spMkLst>
        </pc:spChg>
        <pc:spChg chg="add mod">
          <ac:chgData name="tariu Main" userId="7d83114226db9beb" providerId="LiveId" clId="{EEFC9483-03C9-4652-B374-F4670CAFC9DE}" dt="2023-11-30T07:07:17.308" v="3148" actId="1076"/>
          <ac:spMkLst>
            <pc:docMk/>
            <pc:sldMk cId="3027342546" sldId="464"/>
            <ac:spMk id="49" creationId="{DE0BE3B2-5158-47A8-39A1-7C477ACDD850}"/>
          </ac:spMkLst>
        </pc:spChg>
        <pc:spChg chg="add mod">
          <ac:chgData name="tariu Main" userId="7d83114226db9beb" providerId="LiveId" clId="{EEFC9483-03C9-4652-B374-F4670CAFC9DE}" dt="2023-11-30T07:09:22.656" v="3205" actId="14100"/>
          <ac:spMkLst>
            <pc:docMk/>
            <pc:sldMk cId="3027342546" sldId="464"/>
            <ac:spMk id="50" creationId="{98BC8ECF-3123-FACE-7BC8-54E5EC20DE43}"/>
          </ac:spMkLst>
        </pc:spChg>
        <pc:spChg chg="add del mod">
          <ac:chgData name="tariu Main" userId="7d83114226db9beb" providerId="LiveId" clId="{EEFC9483-03C9-4652-B374-F4670CAFC9DE}" dt="2023-11-30T07:09:09.580" v="3200"/>
          <ac:spMkLst>
            <pc:docMk/>
            <pc:sldMk cId="3027342546" sldId="464"/>
            <ac:spMk id="51" creationId="{AB2ABABB-8CE4-77AA-584D-53A7E4BD471B}"/>
          </ac:spMkLst>
        </pc:spChg>
        <pc:spChg chg="add mod">
          <ac:chgData name="tariu Main" userId="7d83114226db9beb" providerId="LiveId" clId="{EEFC9483-03C9-4652-B374-F4670CAFC9DE}" dt="2023-11-30T07:10:01.122" v="3232" actId="20577"/>
          <ac:spMkLst>
            <pc:docMk/>
            <pc:sldMk cId="3027342546" sldId="464"/>
            <ac:spMk id="52" creationId="{02987DE1-B85E-519D-DA04-52B2D5FDCA7F}"/>
          </ac:spMkLst>
        </pc:spChg>
        <pc:spChg chg="add mod">
          <ac:chgData name="tariu Main" userId="7d83114226db9beb" providerId="LiveId" clId="{EEFC9483-03C9-4652-B374-F4670CAFC9DE}" dt="2023-11-30T07:10:48.875" v="3316" actId="1076"/>
          <ac:spMkLst>
            <pc:docMk/>
            <pc:sldMk cId="3027342546" sldId="464"/>
            <ac:spMk id="53" creationId="{AE7318BD-A766-C3A1-66D8-B11939131618}"/>
          </ac:spMkLst>
        </pc:spChg>
      </pc:sldChg>
      <pc:sldChg chg="addSp modSp add mod">
        <pc:chgData name="tariu Main" userId="7d83114226db9beb" providerId="LiveId" clId="{EEFC9483-03C9-4652-B374-F4670CAFC9DE}" dt="2023-11-30T07:12:57.855" v="3339" actId="20577"/>
        <pc:sldMkLst>
          <pc:docMk/>
          <pc:sldMk cId="2591094385" sldId="465"/>
        </pc:sldMkLst>
        <pc:spChg chg="add mod">
          <ac:chgData name="tariu Main" userId="7d83114226db9beb" providerId="LiveId" clId="{EEFC9483-03C9-4652-B374-F4670CAFC9DE}" dt="2023-11-30T07:12:37.396" v="3331"/>
          <ac:spMkLst>
            <pc:docMk/>
            <pc:sldMk cId="2591094385" sldId="465"/>
            <ac:spMk id="4" creationId="{3A2AF41C-BBEF-595D-2275-B4453F6C2F39}"/>
          </ac:spMkLst>
        </pc:spChg>
        <pc:spChg chg="add mod">
          <ac:chgData name="tariu Main" userId="7d83114226db9beb" providerId="LiveId" clId="{EEFC9483-03C9-4652-B374-F4670CAFC9DE}" dt="2023-11-30T07:12:57.855" v="3339" actId="20577"/>
          <ac:spMkLst>
            <pc:docMk/>
            <pc:sldMk cId="2591094385" sldId="465"/>
            <ac:spMk id="6" creationId="{FA312B4F-435B-F3E6-2FE4-5ECAA93A1C85}"/>
          </ac:spMkLst>
        </pc:spChg>
      </pc:sldChg>
      <pc:sldChg chg="addSp delSp modSp add mod">
        <pc:chgData name="tariu Main" userId="7d83114226db9beb" providerId="LiveId" clId="{EEFC9483-03C9-4652-B374-F4670CAFC9DE}" dt="2023-11-30T07:25:11.866" v="3557" actId="1076"/>
        <pc:sldMkLst>
          <pc:docMk/>
          <pc:sldMk cId="941253540" sldId="466"/>
        </pc:sldMkLst>
        <pc:spChg chg="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2" creationId="{3A3C7BDB-B7D1-465C-9965-C0C4D79D10F4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" creationId="{776E1E81-92CB-7EAC-73B3-8AC353673C23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4" creationId="{3A2AF41C-BBEF-595D-2275-B4453F6C2F39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5" creationId="{E9D92340-48F5-67E9-360C-D809A58BA797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6" creationId="{FA312B4F-435B-F3E6-2FE4-5ECAA93A1C85}"/>
          </ac:spMkLst>
        </pc:spChg>
        <pc:spChg chg="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8" creationId="{60264F83-93CE-4B81-87A0-2FF1A991148D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10" creationId="{87962A9C-0FA9-B533-CD50-D76E6FF8B5AF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11" creationId="{F97F5E89-3E59-66F0-6756-B7D1971CB5D2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12" creationId="{3F9F57A6-F66C-8B00-B2CE-7E6C4C483D59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13" creationId="{0A111796-6770-E82C-30E2-38F27B37EBE7}"/>
          </ac:spMkLst>
        </pc:spChg>
        <pc:spChg chg="add del mod">
          <ac:chgData name="tariu Main" userId="7d83114226db9beb" providerId="LiveId" clId="{EEFC9483-03C9-4652-B374-F4670CAFC9DE}" dt="2023-11-30T07:24:20.237" v="3521"/>
          <ac:spMkLst>
            <pc:docMk/>
            <pc:sldMk cId="941253540" sldId="466"/>
            <ac:spMk id="14" creationId="{64783D75-DCD7-5244-1B44-B956F64EABE4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15" creationId="{B08011DC-5DBD-4A9F-CCDC-5F8EFDAE4D4E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16" creationId="{8EAFB7BA-97CF-1A89-A7C4-EE6DDE77373D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17" creationId="{2601EFD9-D794-2366-8F0F-D9561BEBC84A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18" creationId="{8314D1D3-59CF-8F9A-C55C-3A748C6C6186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19" creationId="{723A7727-9993-51EC-F5C5-60422288EEF7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20" creationId="{011D6EBD-00EB-9BA9-34A3-A407D9FFA307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21" creationId="{A6081DC7-152E-270C-DA43-BAEC5B3299C0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22" creationId="{6E5FE803-33E0-DDBF-2147-7C3EE045F7CB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23" creationId="{B9526DE4-4268-2266-3656-CA3BC05C6AC7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24" creationId="{204ABA1B-FC96-030F-104E-B552255048EA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25" creationId="{80C01D03-9E38-C86F-04EC-813F899149FC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26" creationId="{69D538E9-968F-578B-1304-241815E495B2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27" creationId="{E7ABAF1A-345A-4931-45A7-D1A5687ACCB8}"/>
          </ac:spMkLst>
        </pc:spChg>
        <pc:spChg chg="add mod">
          <ac:chgData name="tariu Main" userId="7d83114226db9beb" providerId="LiveId" clId="{EEFC9483-03C9-4652-B374-F4670CAFC9DE}" dt="2023-11-30T07:24:57.700" v="3548" actId="403"/>
          <ac:spMkLst>
            <pc:docMk/>
            <pc:sldMk cId="941253540" sldId="466"/>
            <ac:spMk id="28" creationId="{26C4B851-8299-0965-8918-18110A5E33B8}"/>
          </ac:spMkLst>
        </pc:spChg>
        <pc:spChg chg="add mod">
          <ac:chgData name="tariu Main" userId="7d83114226db9beb" providerId="LiveId" clId="{EEFC9483-03C9-4652-B374-F4670CAFC9DE}" dt="2023-11-30T07:25:11.866" v="3557" actId="1076"/>
          <ac:spMkLst>
            <pc:docMk/>
            <pc:sldMk cId="941253540" sldId="466"/>
            <ac:spMk id="29" creationId="{3D0BB0F5-FB76-F8F6-2580-63857767AB20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0" creationId="{43F39C02-BE06-FA38-9792-1E67361EDD3C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2" creationId="{B4E434B2-4E35-C8F4-68F1-E852B95B10DD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3" creationId="{461C20A8-AE56-F67E-8F87-C0CDF4C3CA66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4" creationId="{4908A6E1-1F2D-4700-2196-4E8C3D0ABCA0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5" creationId="{5279698E-872F-9DCA-1774-73D592E18CAE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6" creationId="{CBB21864-7E5F-4CA8-2FAE-47636DD4B1F2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7" creationId="{51BBB77C-7E7E-C6A9-2F8B-9F230570C48E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8" creationId="{C74A1E35-3649-479D-F5BB-9EA60EE8F63B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39" creationId="{D5CE999B-7B5E-E083-04C0-0F89BE50F6C9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40" creationId="{538E0C9B-5CD8-3AC5-3D5A-0418CB18E290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42" creationId="{EFE6F033-A872-AF7E-E900-E681671F8513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43" creationId="{5C7CBDF2-7AAA-FDC7-75CA-9F4C72C5C342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44" creationId="{3FD76333-75D2-0531-6D5D-758D44294A2E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45" creationId="{2BCBEA64-B3A8-AF92-298D-5CA76C08A9E5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46" creationId="{CB4ED0C6-FA35-78DA-66BE-1BB466823034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47" creationId="{A8809459-F848-B3F5-05CB-8056416CA978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49" creationId="{DE0BE3B2-5158-47A8-39A1-7C477ACDD850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50" creationId="{98BC8ECF-3123-FACE-7BC8-54E5EC20DE43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52" creationId="{02987DE1-B85E-519D-DA04-52B2D5FDCA7F}"/>
          </ac:spMkLst>
        </pc:spChg>
        <pc:spChg chg="del">
          <ac:chgData name="tariu Main" userId="7d83114226db9beb" providerId="LiveId" clId="{EEFC9483-03C9-4652-B374-F4670CAFC9DE}" dt="2023-11-30T07:14:06.974" v="3377" actId="478"/>
          <ac:spMkLst>
            <pc:docMk/>
            <pc:sldMk cId="941253540" sldId="466"/>
            <ac:spMk id="53" creationId="{AE7318BD-A766-C3A1-66D8-B11939131618}"/>
          </ac:spMkLst>
        </pc:spChg>
        <pc:picChg chg="add mod modCrop">
          <ac:chgData name="tariu Main" userId="7d83114226db9beb" providerId="LiveId" clId="{EEFC9483-03C9-4652-B374-F4670CAFC9DE}" dt="2023-11-30T07:24:02.803" v="3512" actId="1076"/>
          <ac:picMkLst>
            <pc:docMk/>
            <pc:sldMk cId="941253540" sldId="466"/>
            <ac:picMk id="9" creationId="{30A38554-85A4-1473-94EC-BABF9E19C0FB}"/>
          </ac:picMkLst>
        </pc:picChg>
      </pc:sldChg>
      <pc:sldChg chg="addSp modSp add mod">
        <pc:chgData name="tariu Main" userId="7d83114226db9beb" providerId="LiveId" clId="{EEFC9483-03C9-4652-B374-F4670CAFC9DE}" dt="2023-11-30T07:22:57.784" v="3494" actId="207"/>
        <pc:sldMkLst>
          <pc:docMk/>
          <pc:sldMk cId="1409690955" sldId="467"/>
        </pc:sldMkLst>
        <pc:spChg chg="mod">
          <ac:chgData name="tariu Main" userId="7d83114226db9beb" providerId="LiveId" clId="{EEFC9483-03C9-4652-B374-F4670CAFC9DE}" dt="2023-11-30T07:21:35.653" v="3443" actId="404"/>
          <ac:spMkLst>
            <pc:docMk/>
            <pc:sldMk cId="1409690955" sldId="467"/>
            <ac:spMk id="2" creationId="{3A3C7BDB-B7D1-465C-9965-C0C4D79D10F4}"/>
          </ac:spMkLst>
        </pc:spChg>
        <pc:spChg chg="add mod">
          <ac:chgData name="tariu Main" userId="7d83114226db9beb" providerId="LiveId" clId="{EEFC9483-03C9-4652-B374-F4670CAFC9DE}" dt="2023-11-30T07:22:57.784" v="3494" actId="207"/>
          <ac:spMkLst>
            <pc:docMk/>
            <pc:sldMk cId="1409690955" sldId="467"/>
            <ac:spMk id="3" creationId="{C619FE4A-FFA2-4478-9ADC-089D78DF08CF}"/>
          </ac:spMkLst>
        </pc:spChg>
      </pc:sldChg>
      <pc:sldChg chg="addSp modSp add mod">
        <pc:chgData name="tariu Main" userId="7d83114226db9beb" providerId="LiveId" clId="{EEFC9483-03C9-4652-B374-F4670CAFC9DE}" dt="2023-11-30T07:27:07.754" v="3584" actId="14100"/>
        <pc:sldMkLst>
          <pc:docMk/>
          <pc:sldMk cId="3734177249" sldId="468"/>
        </pc:sldMkLst>
        <pc:spChg chg="add mod">
          <ac:chgData name="tariu Main" userId="7d83114226db9beb" providerId="LiveId" clId="{EEFC9483-03C9-4652-B374-F4670CAFC9DE}" dt="2023-11-30T07:26:37.270" v="3568" actId="1076"/>
          <ac:spMkLst>
            <pc:docMk/>
            <pc:sldMk cId="3734177249" sldId="468"/>
            <ac:spMk id="3" creationId="{603A6701-6EC3-5AB2-51A4-9B1E0773CE6E}"/>
          </ac:spMkLst>
        </pc:spChg>
        <pc:spChg chg="add mod">
          <ac:chgData name="tariu Main" userId="7d83114226db9beb" providerId="LiveId" clId="{EEFC9483-03C9-4652-B374-F4670CAFC9DE}" dt="2023-11-30T07:26:41.255" v="3570" actId="1076"/>
          <ac:spMkLst>
            <pc:docMk/>
            <pc:sldMk cId="3734177249" sldId="468"/>
            <ac:spMk id="4" creationId="{D4CEE68E-F217-3745-8356-6D3359FF5612}"/>
          </ac:spMkLst>
        </pc:spChg>
        <pc:spChg chg="mod">
          <ac:chgData name="tariu Main" userId="7d83114226db9beb" providerId="LiveId" clId="{EEFC9483-03C9-4652-B374-F4670CAFC9DE}" dt="2023-11-30T07:27:07.754" v="3584" actId="14100"/>
          <ac:spMkLst>
            <pc:docMk/>
            <pc:sldMk cId="3734177249" sldId="468"/>
            <ac:spMk id="29" creationId="{3D0BB0F5-FB76-F8F6-2580-63857767AB20}"/>
          </ac:spMkLst>
        </pc:spChg>
        <pc:picChg chg="mod modCrop">
          <ac:chgData name="tariu Main" userId="7d83114226db9beb" providerId="LiveId" clId="{EEFC9483-03C9-4652-B374-F4670CAFC9DE}" dt="2023-11-30T07:26:52.168" v="3573" actId="732"/>
          <ac:picMkLst>
            <pc:docMk/>
            <pc:sldMk cId="3734177249" sldId="468"/>
            <ac:picMk id="9" creationId="{30A38554-85A4-1473-94EC-BABF9E19C0FB}"/>
          </ac:picMkLst>
        </pc:picChg>
      </pc:sldChg>
      <pc:sldChg chg="addSp modSp add mod">
        <pc:chgData name="tariu Main" userId="7d83114226db9beb" providerId="LiveId" clId="{EEFC9483-03C9-4652-B374-F4670CAFC9DE}" dt="2023-11-30T07:32:55.929" v="3711" actId="1076"/>
        <pc:sldMkLst>
          <pc:docMk/>
          <pc:sldMk cId="116679077" sldId="469"/>
        </pc:sldMkLst>
        <pc:spChg chg="mod">
          <ac:chgData name="tariu Main" userId="7d83114226db9beb" providerId="LiveId" clId="{EEFC9483-03C9-4652-B374-F4670CAFC9DE}" dt="2023-11-30T07:31:23.295" v="3591" actId="1076"/>
          <ac:spMkLst>
            <pc:docMk/>
            <pc:sldMk cId="116679077" sldId="469"/>
            <ac:spMk id="3" creationId="{C619FE4A-FFA2-4478-9ADC-089D78DF08CF}"/>
          </ac:spMkLst>
        </pc:spChg>
        <pc:spChg chg="add mod">
          <ac:chgData name="tariu Main" userId="7d83114226db9beb" providerId="LiveId" clId="{EEFC9483-03C9-4652-B374-F4670CAFC9DE}" dt="2023-11-30T07:32:55.929" v="3711" actId="1076"/>
          <ac:spMkLst>
            <pc:docMk/>
            <pc:sldMk cId="116679077" sldId="469"/>
            <ac:spMk id="4" creationId="{0DBBD8FB-8AF3-2A38-4BFA-695052156A7F}"/>
          </ac:spMkLst>
        </pc:spChg>
        <pc:picChg chg="mod">
          <ac:chgData name="tariu Main" userId="7d83114226db9beb" providerId="LiveId" clId="{EEFC9483-03C9-4652-B374-F4670CAFC9DE}" dt="2023-11-30T07:31:23.295" v="3591" actId="1076"/>
          <ac:picMkLst>
            <pc:docMk/>
            <pc:sldMk cId="116679077" sldId="469"/>
            <ac:picMk id="9" creationId="{30A38554-85A4-1473-94EC-BABF9E19C0FB}"/>
          </ac:picMkLst>
        </pc:picChg>
      </pc:sldChg>
      <pc:sldChg chg="modSp add mod">
        <pc:chgData name="tariu Main" userId="7d83114226db9beb" providerId="LiveId" clId="{EEFC9483-03C9-4652-B374-F4670CAFC9DE}" dt="2023-11-30T07:37:21.120" v="3803" actId="20577"/>
        <pc:sldMkLst>
          <pc:docMk/>
          <pc:sldMk cId="717472656" sldId="470"/>
        </pc:sldMkLst>
        <pc:spChg chg="mod">
          <ac:chgData name="tariu Main" userId="7d83114226db9beb" providerId="LiveId" clId="{EEFC9483-03C9-4652-B374-F4670CAFC9DE}" dt="2023-11-30T07:37:21.120" v="3803" actId="20577"/>
          <ac:spMkLst>
            <pc:docMk/>
            <pc:sldMk cId="717472656" sldId="470"/>
            <ac:spMk id="4" creationId="{0DBBD8FB-8AF3-2A38-4BFA-695052156A7F}"/>
          </ac:spMkLst>
        </pc:spChg>
      </pc:sldChg>
      <pc:sldChg chg="addSp modSp add mod">
        <pc:chgData name="tariu Main" userId="7d83114226db9beb" providerId="LiveId" clId="{EEFC9483-03C9-4652-B374-F4670CAFC9DE}" dt="2023-11-30T07:43:50.519" v="3833" actId="1076"/>
        <pc:sldMkLst>
          <pc:docMk/>
          <pc:sldMk cId="3455877928" sldId="471"/>
        </pc:sldMkLst>
        <pc:spChg chg="mod">
          <ac:chgData name="tariu Main" userId="7d83114226db9beb" providerId="LiveId" clId="{EEFC9483-03C9-4652-B374-F4670CAFC9DE}" dt="2023-11-30T07:43:32.242" v="3825" actId="14100"/>
          <ac:spMkLst>
            <pc:docMk/>
            <pc:sldMk cId="3455877928" sldId="471"/>
            <ac:spMk id="4" creationId="{0DBBD8FB-8AF3-2A38-4BFA-695052156A7F}"/>
          </ac:spMkLst>
        </pc:spChg>
        <pc:spChg chg="add mod">
          <ac:chgData name="tariu Main" userId="7d83114226db9beb" providerId="LiveId" clId="{EEFC9483-03C9-4652-B374-F4670CAFC9DE}" dt="2023-11-30T07:43:50.519" v="3833" actId="1076"/>
          <ac:spMkLst>
            <pc:docMk/>
            <pc:sldMk cId="3455877928" sldId="471"/>
            <ac:spMk id="6" creationId="{8EF9AD0B-22BB-EEE6-AAFE-16DD1DD8B350}"/>
          </ac:spMkLst>
        </pc:spChg>
      </pc:sldChg>
      <pc:sldChg chg="addSp modSp add mod">
        <pc:chgData name="tariu Main" userId="7d83114226db9beb" providerId="LiveId" clId="{EEFC9483-03C9-4652-B374-F4670CAFC9DE}" dt="2023-11-30T07:38:47.799" v="3821" actId="1076"/>
        <pc:sldMkLst>
          <pc:docMk/>
          <pc:sldMk cId="1179696168" sldId="472"/>
        </pc:sldMkLst>
        <pc:spChg chg="mod">
          <ac:chgData name="tariu Main" userId="7d83114226db9beb" providerId="LiveId" clId="{EEFC9483-03C9-4652-B374-F4670CAFC9DE}" dt="2023-11-30T07:38:29.031" v="3813" actId="207"/>
          <ac:spMkLst>
            <pc:docMk/>
            <pc:sldMk cId="1179696168" sldId="472"/>
            <ac:spMk id="2" creationId="{3A3C7BDB-B7D1-465C-9965-C0C4D79D10F4}"/>
          </ac:spMkLst>
        </pc:spChg>
        <pc:spChg chg="add mod">
          <ac:chgData name="tariu Main" userId="7d83114226db9beb" providerId="LiveId" clId="{EEFC9483-03C9-4652-B374-F4670CAFC9DE}" dt="2023-11-30T07:38:47.799" v="3821" actId="1076"/>
          <ac:spMkLst>
            <pc:docMk/>
            <pc:sldMk cId="1179696168" sldId="472"/>
            <ac:spMk id="9" creationId="{39B18551-C8F1-E08C-114A-69D0DDB78B91}"/>
          </ac:spMkLst>
        </pc:spChg>
      </pc:sldChg>
      <pc:sldChg chg="addSp modSp add mod">
        <pc:chgData name="tariu Main" userId="7d83114226db9beb" providerId="LiveId" clId="{EEFC9483-03C9-4652-B374-F4670CAFC9DE}" dt="2023-11-30T07:45:17.134" v="3866" actId="1076"/>
        <pc:sldMkLst>
          <pc:docMk/>
          <pc:sldMk cId="2445897240" sldId="473"/>
        </pc:sldMkLst>
        <pc:spChg chg="add mod">
          <ac:chgData name="tariu Main" userId="7d83114226db9beb" providerId="LiveId" clId="{EEFC9483-03C9-4652-B374-F4670CAFC9DE}" dt="2023-11-30T07:45:17.134" v="3866" actId="1076"/>
          <ac:spMkLst>
            <pc:docMk/>
            <pc:sldMk cId="2445897240" sldId="473"/>
            <ac:spMk id="5" creationId="{7A0633E9-57DE-1596-FD10-8ACC178C5304}"/>
          </ac:spMkLst>
        </pc:spChg>
        <pc:spChg chg="mod">
          <ac:chgData name="tariu Main" userId="7d83114226db9beb" providerId="LiveId" clId="{EEFC9483-03C9-4652-B374-F4670CAFC9DE}" dt="2023-11-30T07:44:07.034" v="3836"/>
          <ac:spMkLst>
            <pc:docMk/>
            <pc:sldMk cId="2445897240" sldId="473"/>
            <ac:spMk id="6" creationId="{8EF9AD0B-22BB-EEE6-AAFE-16DD1DD8B350}"/>
          </ac:spMkLst>
        </pc:spChg>
        <pc:spChg chg="add mod">
          <ac:chgData name="tariu Main" userId="7d83114226db9beb" providerId="LiveId" clId="{EEFC9483-03C9-4652-B374-F4670CAFC9DE}" dt="2023-11-30T07:45:14.157" v="3865" actId="14100"/>
          <ac:spMkLst>
            <pc:docMk/>
            <pc:sldMk cId="2445897240" sldId="473"/>
            <ac:spMk id="7" creationId="{268BC473-C4CE-7A59-2923-B3B8FDCBFF8C}"/>
          </ac:spMkLst>
        </pc:spChg>
      </pc:sldChg>
      <pc:sldChg chg="addSp modSp add mod">
        <pc:chgData name="tariu Main" userId="7d83114226db9beb" providerId="LiveId" clId="{EEFC9483-03C9-4652-B374-F4670CAFC9DE}" dt="2023-11-30T07:45:54.642" v="3885" actId="1076"/>
        <pc:sldMkLst>
          <pc:docMk/>
          <pc:sldMk cId="634272121" sldId="474"/>
        </pc:sldMkLst>
        <pc:spChg chg="mod">
          <ac:chgData name="tariu Main" userId="7d83114226db9beb" providerId="LiveId" clId="{EEFC9483-03C9-4652-B374-F4670CAFC9DE}" dt="2023-11-30T07:45:36.192" v="3877" actId="14100"/>
          <ac:spMkLst>
            <pc:docMk/>
            <pc:sldMk cId="634272121" sldId="474"/>
            <ac:spMk id="5" creationId="{7A0633E9-57DE-1596-FD10-8ACC178C5304}"/>
          </ac:spMkLst>
        </pc:spChg>
        <pc:spChg chg="mod">
          <ac:chgData name="tariu Main" userId="7d83114226db9beb" providerId="LiveId" clId="{EEFC9483-03C9-4652-B374-F4670CAFC9DE}" dt="2023-11-30T07:45:54.642" v="3885" actId="1076"/>
          <ac:spMkLst>
            <pc:docMk/>
            <pc:sldMk cId="634272121" sldId="474"/>
            <ac:spMk id="6" creationId="{8EF9AD0B-22BB-EEE6-AAFE-16DD1DD8B350}"/>
          </ac:spMkLst>
        </pc:spChg>
        <pc:spChg chg="mod">
          <ac:chgData name="tariu Main" userId="7d83114226db9beb" providerId="LiveId" clId="{EEFC9483-03C9-4652-B374-F4670CAFC9DE}" dt="2023-11-30T07:45:54.642" v="3885" actId="1076"/>
          <ac:spMkLst>
            <pc:docMk/>
            <pc:sldMk cId="634272121" sldId="474"/>
            <ac:spMk id="7" creationId="{268BC473-C4CE-7A59-2923-B3B8FDCBFF8C}"/>
          </ac:spMkLst>
        </pc:spChg>
        <pc:spChg chg="add mod">
          <ac:chgData name="tariu Main" userId="7d83114226db9beb" providerId="LiveId" clId="{EEFC9483-03C9-4652-B374-F4670CAFC9DE}" dt="2023-11-30T07:45:54.642" v="3885" actId="1076"/>
          <ac:spMkLst>
            <pc:docMk/>
            <pc:sldMk cId="634272121" sldId="474"/>
            <ac:spMk id="10" creationId="{A6A69E2C-A265-20F1-60B1-2DF8D5AEC70B}"/>
          </ac:spMkLst>
        </pc:spChg>
      </pc:sldChg>
      <pc:sldChg chg="addSp modSp add mod">
        <pc:chgData name="tariu Main" userId="7d83114226db9beb" providerId="LiveId" clId="{EEFC9483-03C9-4652-B374-F4670CAFC9DE}" dt="2023-11-30T07:47:44.417" v="3904" actId="20577"/>
        <pc:sldMkLst>
          <pc:docMk/>
          <pc:sldMk cId="3673780646" sldId="475"/>
        </pc:sldMkLst>
        <pc:spChg chg="mod">
          <ac:chgData name="tariu Main" userId="7d83114226db9beb" providerId="LiveId" clId="{EEFC9483-03C9-4652-B374-F4670CAFC9DE}" dt="2023-11-30T07:46:19.754" v="3896" actId="20577"/>
          <ac:spMkLst>
            <pc:docMk/>
            <pc:sldMk cId="3673780646" sldId="475"/>
            <ac:spMk id="5" creationId="{7A0633E9-57DE-1596-FD10-8ACC178C5304}"/>
          </ac:spMkLst>
        </pc:spChg>
        <pc:spChg chg="add mod">
          <ac:chgData name="tariu Main" userId="7d83114226db9beb" providerId="LiveId" clId="{EEFC9483-03C9-4652-B374-F4670CAFC9DE}" dt="2023-11-30T07:47:44.417" v="3904" actId="20577"/>
          <ac:spMkLst>
            <pc:docMk/>
            <pc:sldMk cId="3673780646" sldId="475"/>
            <ac:spMk id="11" creationId="{5A104C20-360B-F590-5B6A-3FAA8F3989DC}"/>
          </ac:spMkLst>
        </pc:spChg>
      </pc:sldChg>
      <pc:sldChg chg="addSp modSp add mod">
        <pc:chgData name="tariu Main" userId="7d83114226db9beb" providerId="LiveId" clId="{EEFC9483-03C9-4652-B374-F4670CAFC9DE}" dt="2023-11-30T07:48:39.423" v="3923" actId="20577"/>
        <pc:sldMkLst>
          <pc:docMk/>
          <pc:sldMk cId="3271278722" sldId="476"/>
        </pc:sldMkLst>
        <pc:spChg chg="mod">
          <ac:chgData name="tariu Main" userId="7d83114226db9beb" providerId="LiveId" clId="{EEFC9483-03C9-4652-B374-F4670CAFC9DE}" dt="2023-11-30T07:48:29.136" v="3915" actId="20577"/>
          <ac:spMkLst>
            <pc:docMk/>
            <pc:sldMk cId="3271278722" sldId="476"/>
            <ac:spMk id="5" creationId="{7A0633E9-57DE-1596-FD10-8ACC178C5304}"/>
          </ac:spMkLst>
        </pc:spChg>
        <pc:spChg chg="add mod">
          <ac:chgData name="tariu Main" userId="7d83114226db9beb" providerId="LiveId" clId="{EEFC9483-03C9-4652-B374-F4670CAFC9DE}" dt="2023-11-30T07:48:39.423" v="3923" actId="20577"/>
          <ac:spMkLst>
            <pc:docMk/>
            <pc:sldMk cId="3271278722" sldId="476"/>
            <ac:spMk id="12" creationId="{000B620F-C47A-A381-294E-01800C7F29E7}"/>
          </ac:spMkLst>
        </pc:spChg>
      </pc:sldChg>
      <pc:sldChg chg="addSp delSp modSp add mod">
        <pc:chgData name="tariu Main" userId="7d83114226db9beb" providerId="LiveId" clId="{EEFC9483-03C9-4652-B374-F4670CAFC9DE}" dt="2023-11-30T07:50:20.412" v="4045" actId="1076"/>
        <pc:sldMkLst>
          <pc:docMk/>
          <pc:sldMk cId="4171643483" sldId="477"/>
        </pc:sldMkLst>
        <pc:spChg chg="del">
          <ac:chgData name="tariu Main" userId="7d83114226db9beb" providerId="LiveId" clId="{EEFC9483-03C9-4652-B374-F4670CAFC9DE}" dt="2023-11-30T07:48:48.534" v="3925" actId="478"/>
          <ac:spMkLst>
            <pc:docMk/>
            <pc:sldMk cId="4171643483" sldId="477"/>
            <ac:spMk id="5" creationId="{7A0633E9-57DE-1596-FD10-8ACC178C5304}"/>
          </ac:spMkLst>
        </pc:spChg>
        <pc:spChg chg="add mod">
          <ac:chgData name="tariu Main" userId="7d83114226db9beb" providerId="LiveId" clId="{EEFC9483-03C9-4652-B374-F4670CAFC9DE}" dt="2023-11-30T07:50:20.412" v="4045" actId="1076"/>
          <ac:spMkLst>
            <pc:docMk/>
            <pc:sldMk cId="4171643483" sldId="477"/>
            <ac:spMk id="13" creationId="{897286E3-4CD1-D4C8-7B72-1FE5151DD421}"/>
          </ac:spMkLst>
        </pc:spChg>
      </pc:sldChg>
      <pc:sldChg chg="addSp delSp modSp add mod">
        <pc:chgData name="tariu Main" userId="7d83114226db9beb" providerId="LiveId" clId="{EEFC9483-03C9-4652-B374-F4670CAFC9DE}" dt="2023-11-30T07:57:39.122" v="4380" actId="14100"/>
        <pc:sldMkLst>
          <pc:docMk/>
          <pc:sldMk cId="3509496142" sldId="478"/>
        </pc:sldMkLst>
        <pc:spChg chg="mod">
          <ac:chgData name="tariu Main" userId="7d83114226db9beb" providerId="LiveId" clId="{EEFC9483-03C9-4652-B374-F4670CAFC9DE}" dt="2023-11-30T07:50:29.271" v="4048" actId="1076"/>
          <ac:spMkLst>
            <pc:docMk/>
            <pc:sldMk cId="3509496142" sldId="478"/>
            <ac:spMk id="2" creationId="{3A3C7BDB-B7D1-465C-9965-C0C4D79D10F4}"/>
          </ac:spMkLst>
        </pc:spChg>
        <pc:spChg chg="del mod">
          <ac:chgData name="tariu Main" userId="7d83114226db9beb" providerId="LiveId" clId="{EEFC9483-03C9-4652-B374-F4670CAFC9DE}" dt="2023-11-30T07:50:33.845" v="4050" actId="478"/>
          <ac:spMkLst>
            <pc:docMk/>
            <pc:sldMk cId="3509496142" sldId="478"/>
            <ac:spMk id="4" creationId="{0DBBD8FB-8AF3-2A38-4BFA-695052156A7F}"/>
          </ac:spMkLst>
        </pc:spChg>
        <pc:spChg chg="add mod">
          <ac:chgData name="tariu Main" userId="7d83114226db9beb" providerId="LiveId" clId="{EEFC9483-03C9-4652-B374-F4670CAFC9DE}" dt="2023-11-30T07:57:39.122" v="4380" actId="14100"/>
          <ac:spMkLst>
            <pc:docMk/>
            <pc:sldMk cId="3509496142" sldId="478"/>
            <ac:spMk id="5" creationId="{E231FDD5-FA23-BAF8-4BFD-5168492E5DFE}"/>
          </ac:spMkLst>
        </pc:spChg>
        <pc:spChg chg="del">
          <ac:chgData name="tariu Main" userId="7d83114226db9beb" providerId="LiveId" clId="{EEFC9483-03C9-4652-B374-F4670CAFC9DE}" dt="2023-11-30T07:50:40.629" v="4052" actId="478"/>
          <ac:spMkLst>
            <pc:docMk/>
            <pc:sldMk cId="3509496142" sldId="478"/>
            <ac:spMk id="6" creationId="{8EF9AD0B-22BB-EEE6-AAFE-16DD1DD8B350}"/>
          </ac:spMkLst>
        </pc:spChg>
        <pc:spChg chg="del">
          <ac:chgData name="tariu Main" userId="7d83114226db9beb" providerId="LiveId" clId="{EEFC9483-03C9-4652-B374-F4670CAFC9DE}" dt="2023-11-30T07:50:40.629" v="4052" actId="478"/>
          <ac:spMkLst>
            <pc:docMk/>
            <pc:sldMk cId="3509496142" sldId="478"/>
            <ac:spMk id="7" creationId="{268BC473-C4CE-7A59-2923-B3B8FDCBFF8C}"/>
          </ac:spMkLst>
        </pc:spChg>
        <pc:spChg chg="del">
          <ac:chgData name="tariu Main" userId="7d83114226db9beb" providerId="LiveId" clId="{EEFC9483-03C9-4652-B374-F4670CAFC9DE}" dt="2023-11-30T07:50:40.629" v="4052" actId="478"/>
          <ac:spMkLst>
            <pc:docMk/>
            <pc:sldMk cId="3509496142" sldId="478"/>
            <ac:spMk id="10" creationId="{A6A69E2C-A265-20F1-60B1-2DF8D5AEC70B}"/>
          </ac:spMkLst>
        </pc:spChg>
        <pc:spChg chg="del">
          <ac:chgData name="tariu Main" userId="7d83114226db9beb" providerId="LiveId" clId="{EEFC9483-03C9-4652-B374-F4670CAFC9DE}" dt="2023-11-30T07:50:40.629" v="4052" actId="478"/>
          <ac:spMkLst>
            <pc:docMk/>
            <pc:sldMk cId="3509496142" sldId="478"/>
            <ac:spMk id="11" creationId="{5A104C20-360B-F590-5B6A-3FAA8F3989DC}"/>
          </ac:spMkLst>
        </pc:spChg>
        <pc:spChg chg="del">
          <ac:chgData name="tariu Main" userId="7d83114226db9beb" providerId="LiveId" clId="{EEFC9483-03C9-4652-B374-F4670CAFC9DE}" dt="2023-11-30T07:50:40.629" v="4052" actId="478"/>
          <ac:spMkLst>
            <pc:docMk/>
            <pc:sldMk cId="3509496142" sldId="478"/>
            <ac:spMk id="12" creationId="{000B620F-C47A-A381-294E-01800C7F29E7}"/>
          </ac:spMkLst>
        </pc:spChg>
        <pc:spChg chg="del">
          <ac:chgData name="tariu Main" userId="7d83114226db9beb" providerId="LiveId" clId="{EEFC9483-03C9-4652-B374-F4670CAFC9DE}" dt="2023-11-30T07:50:38.324" v="4051" actId="478"/>
          <ac:spMkLst>
            <pc:docMk/>
            <pc:sldMk cId="3509496142" sldId="478"/>
            <ac:spMk id="13" creationId="{897286E3-4CD1-D4C8-7B72-1FE5151DD421}"/>
          </ac:spMkLst>
        </pc:spChg>
        <pc:spChg chg="add del mod">
          <ac:chgData name="tariu Main" userId="7d83114226db9beb" providerId="LiveId" clId="{EEFC9483-03C9-4652-B374-F4670CAFC9DE}" dt="2023-11-30T07:51:44.608" v="4197"/>
          <ac:spMkLst>
            <pc:docMk/>
            <pc:sldMk cId="3509496142" sldId="478"/>
            <ac:spMk id="14" creationId="{C55A225F-269F-0075-12D9-6158657A1B0E}"/>
          </ac:spMkLst>
        </pc:spChg>
        <pc:spChg chg="add mod">
          <ac:chgData name="tariu Main" userId="7d83114226db9beb" providerId="LiveId" clId="{EEFC9483-03C9-4652-B374-F4670CAFC9DE}" dt="2023-11-30T07:52:21.696" v="4205" actId="207"/>
          <ac:spMkLst>
            <pc:docMk/>
            <pc:sldMk cId="3509496142" sldId="478"/>
            <ac:spMk id="15" creationId="{9CEDC2FB-F0C2-AFC3-18EF-D9A7B46902BD}"/>
          </ac:spMkLst>
        </pc:spChg>
        <pc:spChg chg="add mod">
          <ac:chgData name="tariu Main" userId="7d83114226db9beb" providerId="LiveId" clId="{EEFC9483-03C9-4652-B374-F4670CAFC9DE}" dt="2023-11-30T07:52:48.020" v="4214" actId="14100"/>
          <ac:spMkLst>
            <pc:docMk/>
            <pc:sldMk cId="3509496142" sldId="478"/>
            <ac:spMk id="16" creationId="{14FD3B21-6455-4141-8D9B-311A9F794EED}"/>
          </ac:spMkLst>
        </pc:spChg>
        <pc:spChg chg="add mod">
          <ac:chgData name="tariu Main" userId="7d83114226db9beb" providerId="LiveId" clId="{EEFC9483-03C9-4652-B374-F4670CAFC9DE}" dt="2023-11-30T07:53:26.091" v="4223" actId="14100"/>
          <ac:spMkLst>
            <pc:docMk/>
            <pc:sldMk cId="3509496142" sldId="478"/>
            <ac:spMk id="17" creationId="{898D85E5-DD02-7938-5E22-4D510C7A287E}"/>
          </ac:spMkLst>
        </pc:spChg>
      </pc:sldChg>
      <pc:sldChg chg="addSp delSp modSp add mod">
        <pc:chgData name="tariu Main" userId="7d83114226db9beb" providerId="LiveId" clId="{EEFC9483-03C9-4652-B374-F4670CAFC9DE}" dt="2023-11-30T08:03:46.784" v="4531" actId="478"/>
        <pc:sldMkLst>
          <pc:docMk/>
          <pc:sldMk cId="1674589245" sldId="479"/>
        </pc:sldMkLst>
        <pc:spChg chg="mod">
          <ac:chgData name="tariu Main" userId="7d83114226db9beb" providerId="LiveId" clId="{EEFC9483-03C9-4652-B374-F4670CAFC9DE}" dt="2023-11-30T08:03:03.856" v="4528" actId="20577"/>
          <ac:spMkLst>
            <pc:docMk/>
            <pc:sldMk cId="1674589245" sldId="479"/>
            <ac:spMk id="2" creationId="{3A3C7BDB-B7D1-465C-9965-C0C4D79D10F4}"/>
          </ac:spMkLst>
        </pc:spChg>
        <pc:spChg chg="del">
          <ac:chgData name="tariu Main" userId="7d83114226db9beb" providerId="LiveId" clId="{EEFC9483-03C9-4652-B374-F4670CAFC9DE}" dt="2023-11-30T07:59:24.063" v="4385" actId="478"/>
          <ac:spMkLst>
            <pc:docMk/>
            <pc:sldMk cId="1674589245" sldId="479"/>
            <ac:spMk id="3" creationId="{C619FE4A-FFA2-4478-9ADC-089D78DF08CF}"/>
          </ac:spMkLst>
        </pc:spChg>
        <pc:spChg chg="del mod">
          <ac:chgData name="tariu Main" userId="7d83114226db9beb" providerId="LiveId" clId="{EEFC9483-03C9-4652-B374-F4670CAFC9DE}" dt="2023-11-30T07:59:20.362" v="4383" actId="478"/>
          <ac:spMkLst>
            <pc:docMk/>
            <pc:sldMk cId="1674589245" sldId="479"/>
            <ac:spMk id="5" creationId="{E231FDD5-FA23-BAF8-4BFD-5168492E5DFE}"/>
          </ac:spMkLst>
        </pc:spChg>
        <pc:spChg chg="add del mod">
          <ac:chgData name="tariu Main" userId="7d83114226db9beb" providerId="LiveId" clId="{EEFC9483-03C9-4652-B374-F4670CAFC9DE}" dt="2023-11-30T08:01:25.737" v="4500" actId="478"/>
          <ac:spMkLst>
            <pc:docMk/>
            <pc:sldMk cId="1674589245" sldId="479"/>
            <ac:spMk id="7" creationId="{F05D7234-AC12-9029-BB42-1E170257D515}"/>
          </ac:spMkLst>
        </pc:spChg>
        <pc:spChg chg="add del mod">
          <ac:chgData name="tariu Main" userId="7d83114226db9beb" providerId="LiveId" clId="{EEFC9483-03C9-4652-B374-F4670CAFC9DE}" dt="2023-11-30T08:03:44.760" v="4529" actId="478"/>
          <ac:spMkLst>
            <pc:docMk/>
            <pc:sldMk cId="1674589245" sldId="479"/>
            <ac:spMk id="12" creationId="{3C5A96DE-E7CA-C5C1-2594-E1F4934BB888}"/>
          </ac:spMkLst>
        </pc:spChg>
        <pc:spChg chg="add del mod">
          <ac:chgData name="tariu Main" userId="7d83114226db9beb" providerId="LiveId" clId="{EEFC9483-03C9-4652-B374-F4670CAFC9DE}" dt="2023-11-30T08:03:45.646" v="4530" actId="478"/>
          <ac:spMkLst>
            <pc:docMk/>
            <pc:sldMk cId="1674589245" sldId="479"/>
            <ac:spMk id="13" creationId="{E3C78144-8731-AD9A-F485-9F1A6FA23DE2}"/>
          </ac:spMkLst>
        </pc:spChg>
        <pc:spChg chg="add del mod">
          <ac:chgData name="tariu Main" userId="7d83114226db9beb" providerId="LiveId" clId="{EEFC9483-03C9-4652-B374-F4670CAFC9DE}" dt="2023-11-30T08:03:46.784" v="4531" actId="478"/>
          <ac:spMkLst>
            <pc:docMk/>
            <pc:sldMk cId="1674589245" sldId="479"/>
            <ac:spMk id="14" creationId="{3D6C8615-AE79-EE88-EF23-8EAF4698EF19}"/>
          </ac:spMkLst>
        </pc:spChg>
        <pc:spChg chg="del">
          <ac:chgData name="tariu Main" userId="7d83114226db9beb" providerId="LiveId" clId="{EEFC9483-03C9-4652-B374-F4670CAFC9DE}" dt="2023-11-30T07:59:24.063" v="4385" actId="478"/>
          <ac:spMkLst>
            <pc:docMk/>
            <pc:sldMk cId="1674589245" sldId="479"/>
            <ac:spMk id="15" creationId="{9CEDC2FB-F0C2-AFC3-18EF-D9A7B46902BD}"/>
          </ac:spMkLst>
        </pc:spChg>
        <pc:spChg chg="del">
          <ac:chgData name="tariu Main" userId="7d83114226db9beb" providerId="LiveId" clId="{EEFC9483-03C9-4652-B374-F4670CAFC9DE}" dt="2023-11-30T07:59:24.063" v="4385" actId="478"/>
          <ac:spMkLst>
            <pc:docMk/>
            <pc:sldMk cId="1674589245" sldId="479"/>
            <ac:spMk id="16" creationId="{14FD3B21-6455-4141-8D9B-311A9F794EED}"/>
          </ac:spMkLst>
        </pc:spChg>
        <pc:spChg chg="del">
          <ac:chgData name="tariu Main" userId="7d83114226db9beb" providerId="LiveId" clId="{EEFC9483-03C9-4652-B374-F4670CAFC9DE}" dt="2023-11-30T07:59:24.063" v="4385" actId="478"/>
          <ac:spMkLst>
            <pc:docMk/>
            <pc:sldMk cId="1674589245" sldId="479"/>
            <ac:spMk id="17" creationId="{898D85E5-DD02-7938-5E22-4D510C7A287E}"/>
          </ac:spMkLst>
        </pc:spChg>
        <pc:picChg chg="add mod">
          <ac:chgData name="tariu Main" userId="7d83114226db9beb" providerId="LiveId" clId="{EEFC9483-03C9-4652-B374-F4670CAFC9DE}" dt="2023-11-30T08:01:27.573" v="4501" actId="1076"/>
          <ac:picMkLst>
            <pc:docMk/>
            <pc:sldMk cId="1674589245" sldId="479"/>
            <ac:picMk id="6" creationId="{746BC591-A222-6F8E-1E56-9AB75EE9C613}"/>
          </ac:picMkLst>
        </pc:picChg>
        <pc:picChg chg="del">
          <ac:chgData name="tariu Main" userId="7d83114226db9beb" providerId="LiveId" clId="{EEFC9483-03C9-4652-B374-F4670CAFC9DE}" dt="2023-11-30T07:59:21.759" v="4384" actId="478"/>
          <ac:picMkLst>
            <pc:docMk/>
            <pc:sldMk cId="1674589245" sldId="479"/>
            <ac:picMk id="9" creationId="{30A38554-85A4-1473-94EC-BABF9E19C0FB}"/>
          </ac:picMkLst>
        </pc:picChg>
        <pc:picChg chg="add mod">
          <ac:chgData name="tariu Main" userId="7d83114226db9beb" providerId="LiveId" clId="{EEFC9483-03C9-4652-B374-F4670CAFC9DE}" dt="2023-11-30T08:02:08.351" v="4514" actId="1076"/>
          <ac:picMkLst>
            <pc:docMk/>
            <pc:sldMk cId="1674589245" sldId="479"/>
            <ac:picMk id="11" creationId="{184155B1-3D8D-F0AC-553A-75373C2DCFB8}"/>
          </ac:picMkLst>
        </pc:picChg>
      </pc:sldChg>
      <pc:sldChg chg="addSp delSp modSp add mod">
        <pc:chgData name="tariu Main" userId="7d83114226db9beb" providerId="LiveId" clId="{EEFC9483-03C9-4652-B374-F4670CAFC9DE}" dt="2023-11-30T08:05:57.617" v="4612" actId="688"/>
        <pc:sldMkLst>
          <pc:docMk/>
          <pc:sldMk cId="1959265723" sldId="480"/>
        </pc:sldMkLst>
        <pc:spChg chg="mod">
          <ac:chgData name="tariu Main" userId="7d83114226db9beb" providerId="LiveId" clId="{EEFC9483-03C9-4652-B374-F4670CAFC9DE}" dt="2023-11-30T08:03:00.361" v="4526" actId="20577"/>
          <ac:spMkLst>
            <pc:docMk/>
            <pc:sldMk cId="1959265723" sldId="480"/>
            <ac:spMk id="2" creationId="{3A3C7BDB-B7D1-465C-9965-C0C4D79D10F4}"/>
          </ac:spMkLst>
        </pc:spChg>
        <pc:spChg chg="add mod">
          <ac:chgData name="tariu Main" userId="7d83114226db9beb" providerId="LiveId" clId="{EEFC9483-03C9-4652-B374-F4670CAFC9DE}" dt="2023-11-30T08:04:20.359" v="4590" actId="1076"/>
          <ac:spMkLst>
            <pc:docMk/>
            <pc:sldMk cId="1959265723" sldId="480"/>
            <ac:spMk id="3" creationId="{E93D7138-6C39-BA99-316E-1E35CDEF09F5}"/>
          </ac:spMkLst>
        </pc:spChg>
        <pc:spChg chg="add mod">
          <ac:chgData name="tariu Main" userId="7d83114226db9beb" providerId="LiveId" clId="{EEFC9483-03C9-4652-B374-F4670CAFC9DE}" dt="2023-11-30T08:04:25.396" v="4592" actId="1076"/>
          <ac:spMkLst>
            <pc:docMk/>
            <pc:sldMk cId="1959265723" sldId="480"/>
            <ac:spMk id="4" creationId="{0D4B76BE-63B9-6E68-D8EB-4F0E7D7486CB}"/>
          </ac:spMkLst>
        </pc:spChg>
        <pc:spChg chg="add mod">
          <ac:chgData name="tariu Main" userId="7d83114226db9beb" providerId="LiveId" clId="{EEFC9483-03C9-4652-B374-F4670CAFC9DE}" dt="2023-11-30T08:05:57.617" v="4612" actId="688"/>
          <ac:spMkLst>
            <pc:docMk/>
            <pc:sldMk cId="1959265723" sldId="480"/>
            <ac:spMk id="5" creationId="{E5A82E91-781D-A1A4-7239-8C25BA47B406}"/>
          </ac:spMkLst>
        </pc:spChg>
        <pc:spChg chg="add mod">
          <ac:chgData name="tariu Main" userId="7d83114226db9beb" providerId="LiveId" clId="{EEFC9483-03C9-4652-B374-F4670CAFC9DE}" dt="2023-11-30T08:04:52.482" v="4598" actId="1076"/>
          <ac:spMkLst>
            <pc:docMk/>
            <pc:sldMk cId="1959265723" sldId="480"/>
            <ac:spMk id="7" creationId="{7F8DBA9D-FC1A-12E0-D73F-73EF96E4F60F}"/>
          </ac:spMkLst>
        </pc:spChg>
        <pc:spChg chg="add mod">
          <ac:chgData name="tariu Main" userId="7d83114226db9beb" providerId="LiveId" clId="{EEFC9483-03C9-4652-B374-F4670CAFC9DE}" dt="2023-11-30T08:05:05.949" v="4602" actId="1076"/>
          <ac:spMkLst>
            <pc:docMk/>
            <pc:sldMk cId="1959265723" sldId="480"/>
            <ac:spMk id="9" creationId="{F5B8A7F6-6684-241C-241A-664B3A4D41B9}"/>
          </ac:spMkLst>
        </pc:spChg>
        <pc:spChg chg="add mod">
          <ac:chgData name="tariu Main" userId="7d83114226db9beb" providerId="LiveId" clId="{EEFC9483-03C9-4652-B374-F4670CAFC9DE}" dt="2023-11-30T08:05:21.006" v="4605" actId="1076"/>
          <ac:spMkLst>
            <pc:docMk/>
            <pc:sldMk cId="1959265723" sldId="480"/>
            <ac:spMk id="10" creationId="{6E52548A-03F5-6A14-8DD7-D1420506592D}"/>
          </ac:spMkLst>
        </pc:spChg>
        <pc:spChg chg="add mod">
          <ac:chgData name="tariu Main" userId="7d83114226db9beb" providerId="LiveId" clId="{EEFC9483-03C9-4652-B374-F4670CAFC9DE}" dt="2023-11-30T08:05:32.486" v="4609" actId="1076"/>
          <ac:spMkLst>
            <pc:docMk/>
            <pc:sldMk cId="1959265723" sldId="480"/>
            <ac:spMk id="15" creationId="{4B927A2F-26AA-0D50-190C-C337325D9D50}"/>
          </ac:spMkLst>
        </pc:spChg>
        <pc:spChg chg="add mod">
          <ac:chgData name="tariu Main" userId="7d83114226db9beb" providerId="LiveId" clId="{EEFC9483-03C9-4652-B374-F4670CAFC9DE}" dt="2023-11-30T08:05:41.190" v="4611" actId="1076"/>
          <ac:spMkLst>
            <pc:docMk/>
            <pc:sldMk cId="1959265723" sldId="480"/>
            <ac:spMk id="16" creationId="{A29270A3-D5B5-6366-EEE5-1863247847FE}"/>
          </ac:spMkLst>
        </pc:spChg>
        <pc:picChg chg="mod">
          <ac:chgData name="tariu Main" userId="7d83114226db9beb" providerId="LiveId" clId="{EEFC9483-03C9-4652-B374-F4670CAFC9DE}" dt="2023-11-30T08:04:28.791" v="4595" actId="1076"/>
          <ac:picMkLst>
            <pc:docMk/>
            <pc:sldMk cId="1959265723" sldId="480"/>
            <ac:picMk id="6" creationId="{746BC591-A222-6F8E-1E56-9AB75EE9C613}"/>
          </ac:picMkLst>
        </pc:picChg>
        <pc:picChg chg="del">
          <ac:chgData name="tariu Main" userId="7d83114226db9beb" providerId="LiveId" clId="{EEFC9483-03C9-4652-B374-F4670CAFC9DE}" dt="2023-11-30T08:02:53.869" v="4524" actId="478"/>
          <ac:picMkLst>
            <pc:docMk/>
            <pc:sldMk cId="1959265723" sldId="480"/>
            <ac:picMk id="11" creationId="{184155B1-3D8D-F0AC-553A-75373C2DCFB8}"/>
          </ac:picMkLst>
        </pc:picChg>
      </pc:sldChg>
      <pc:sldChg chg="modSp add mod">
        <pc:chgData name="tariu Main" userId="7d83114226db9beb" providerId="LiveId" clId="{EEFC9483-03C9-4652-B374-F4670CAFC9DE}" dt="2023-11-30T08:11:04.857" v="4629" actId="20577"/>
        <pc:sldMkLst>
          <pc:docMk/>
          <pc:sldMk cId="3181247340" sldId="481"/>
        </pc:sldMkLst>
        <pc:spChg chg="mod">
          <ac:chgData name="tariu Main" userId="7d83114226db9beb" providerId="LiveId" clId="{EEFC9483-03C9-4652-B374-F4670CAFC9DE}" dt="2023-11-30T08:11:04.857" v="4629" actId="20577"/>
          <ac:spMkLst>
            <pc:docMk/>
            <pc:sldMk cId="3181247340" sldId="481"/>
            <ac:spMk id="2" creationId="{3A3C7BDB-B7D1-465C-9965-C0C4D79D10F4}"/>
          </ac:spMkLst>
        </pc:spChg>
      </pc:sldChg>
      <pc:sldChg chg="modSp add mod">
        <pc:chgData name="tariu Main" userId="7d83114226db9beb" providerId="LiveId" clId="{EEFC9483-03C9-4652-B374-F4670CAFC9DE}" dt="2023-11-30T08:18:53.442" v="4995" actId="20577"/>
        <pc:sldMkLst>
          <pc:docMk/>
          <pc:sldMk cId="2644862406" sldId="482"/>
        </pc:sldMkLst>
        <pc:spChg chg="mod">
          <ac:chgData name="tariu Main" userId="7d83114226db9beb" providerId="LiveId" clId="{EEFC9483-03C9-4652-B374-F4670CAFC9DE}" dt="2023-11-30T08:16:41.289" v="4873" actId="20577"/>
          <ac:spMkLst>
            <pc:docMk/>
            <pc:sldMk cId="2644862406" sldId="482"/>
            <ac:spMk id="2" creationId="{3A3C7BDB-B7D1-465C-9965-C0C4D79D10F4}"/>
          </ac:spMkLst>
        </pc:spChg>
        <pc:spChg chg="mod">
          <ac:chgData name="tariu Main" userId="7d83114226db9beb" providerId="LiveId" clId="{EEFC9483-03C9-4652-B374-F4670CAFC9DE}" dt="2023-11-30T08:18:53.442" v="4995" actId="20577"/>
          <ac:spMkLst>
            <pc:docMk/>
            <pc:sldMk cId="2644862406" sldId="482"/>
            <ac:spMk id="4" creationId="{9136E9C1-4F40-4B3C-CD7A-77A2E0E7C511}"/>
          </ac:spMkLst>
        </pc:spChg>
      </pc:sldChg>
      <pc:sldChg chg="modSp add mod">
        <pc:chgData name="tariu Main" userId="7d83114226db9beb" providerId="LiveId" clId="{EEFC9483-03C9-4652-B374-F4670CAFC9DE}" dt="2023-11-30T08:23:31.568" v="5292" actId="20577"/>
        <pc:sldMkLst>
          <pc:docMk/>
          <pc:sldMk cId="2894702909" sldId="483"/>
        </pc:sldMkLst>
        <pc:spChg chg="mod">
          <ac:chgData name="tariu Main" userId="7d83114226db9beb" providerId="LiveId" clId="{EEFC9483-03C9-4652-B374-F4670CAFC9DE}" dt="2023-11-30T08:23:31.568" v="5292" actId="20577"/>
          <ac:spMkLst>
            <pc:docMk/>
            <pc:sldMk cId="2894702909" sldId="483"/>
            <ac:spMk id="4" creationId="{9136E9C1-4F40-4B3C-CD7A-77A2E0E7C511}"/>
          </ac:spMkLst>
        </pc:spChg>
      </pc:sldChg>
      <pc:sldChg chg="addSp modSp add mod">
        <pc:chgData name="tariu Main" userId="7d83114226db9beb" providerId="LiveId" clId="{EEFC9483-03C9-4652-B374-F4670CAFC9DE}" dt="2023-11-30T08:30:18.630" v="5324" actId="1036"/>
        <pc:sldMkLst>
          <pc:docMk/>
          <pc:sldMk cId="734223831" sldId="484"/>
        </pc:sldMkLst>
        <pc:spChg chg="mod">
          <ac:chgData name="tariu Main" userId="7d83114226db9beb" providerId="LiveId" clId="{EEFC9483-03C9-4652-B374-F4670CAFC9DE}" dt="2023-11-30T08:26:06.064" v="5300" actId="14100"/>
          <ac:spMkLst>
            <pc:docMk/>
            <pc:sldMk cId="734223831" sldId="484"/>
            <ac:spMk id="4" creationId="{9136E9C1-4F40-4B3C-CD7A-77A2E0E7C511}"/>
          </ac:spMkLst>
        </pc:spChg>
        <pc:picChg chg="add mod">
          <ac:chgData name="tariu Main" userId="7d83114226db9beb" providerId="LiveId" clId="{EEFC9483-03C9-4652-B374-F4670CAFC9DE}" dt="2023-11-30T08:29:47.408" v="5309" actId="1076"/>
          <ac:picMkLst>
            <pc:docMk/>
            <pc:sldMk cId="734223831" sldId="484"/>
            <ac:picMk id="5" creationId="{C668ED5F-284B-2F18-6BAF-F207B558D89D}"/>
          </ac:picMkLst>
        </pc:picChg>
        <pc:picChg chg="add mod">
          <ac:chgData name="tariu Main" userId="7d83114226db9beb" providerId="LiveId" clId="{EEFC9483-03C9-4652-B374-F4670CAFC9DE}" dt="2023-11-30T08:30:18.630" v="5324" actId="1036"/>
          <ac:picMkLst>
            <pc:docMk/>
            <pc:sldMk cId="734223831" sldId="484"/>
            <ac:picMk id="7" creationId="{F0EBB34B-A41A-C0EB-5622-9816BB455B33}"/>
          </ac:picMkLst>
        </pc:picChg>
      </pc:sldChg>
      <pc:sldChg chg="addSp delSp modSp add mod">
        <pc:chgData name="tariu Main" userId="7d83114226db9beb" providerId="LiveId" clId="{EEFC9483-03C9-4652-B374-F4670CAFC9DE}" dt="2023-11-30T08:32:26.853" v="5332" actId="1076"/>
        <pc:sldMkLst>
          <pc:docMk/>
          <pc:sldMk cId="496017678" sldId="485"/>
        </pc:sldMkLst>
        <pc:picChg chg="del">
          <ac:chgData name="tariu Main" userId="7d83114226db9beb" providerId="LiveId" clId="{EEFC9483-03C9-4652-B374-F4670CAFC9DE}" dt="2023-11-30T08:30:30.339" v="5326" actId="478"/>
          <ac:picMkLst>
            <pc:docMk/>
            <pc:sldMk cId="496017678" sldId="485"/>
            <ac:picMk id="5" creationId="{C668ED5F-284B-2F18-6BAF-F207B558D89D}"/>
          </ac:picMkLst>
        </pc:picChg>
        <pc:picChg chg="add mod">
          <ac:chgData name="tariu Main" userId="7d83114226db9beb" providerId="LiveId" clId="{EEFC9483-03C9-4652-B374-F4670CAFC9DE}" dt="2023-11-30T08:32:26.853" v="5332" actId="1076"/>
          <ac:picMkLst>
            <pc:docMk/>
            <pc:sldMk cId="496017678" sldId="485"/>
            <ac:picMk id="6" creationId="{C6BB3B60-604E-B548-77A6-8AB6BD6065F1}"/>
          </ac:picMkLst>
        </pc:picChg>
        <pc:picChg chg="mod">
          <ac:chgData name="tariu Main" userId="7d83114226db9beb" providerId="LiveId" clId="{EEFC9483-03C9-4652-B374-F4670CAFC9DE}" dt="2023-11-30T08:30:33.320" v="5327" actId="1076"/>
          <ac:picMkLst>
            <pc:docMk/>
            <pc:sldMk cId="496017678" sldId="485"/>
            <ac:picMk id="7" creationId="{F0EBB34B-A41A-C0EB-5622-9816BB455B33}"/>
          </ac:picMkLst>
        </pc:picChg>
      </pc:sldChg>
    </pc:docChg>
  </pc:docChgLst>
  <pc:docChgLst>
    <pc:chgData name="tariu Main" userId="7d83114226db9beb" providerId="LiveId" clId="{5622D76B-BA7D-4576-9322-371A3386CCF8}"/>
    <pc:docChg chg="undo custSel addSld delSld modSld">
      <pc:chgData name="tariu Main" userId="7d83114226db9beb" providerId="LiveId" clId="{5622D76B-BA7D-4576-9322-371A3386CCF8}" dt="2023-11-02T09:39:41.664" v="6646" actId="20577"/>
      <pc:docMkLst>
        <pc:docMk/>
      </pc:docMkLst>
      <pc:sldChg chg="addSp delSp modSp mod">
        <pc:chgData name="tariu Main" userId="7d83114226db9beb" providerId="LiveId" clId="{5622D76B-BA7D-4576-9322-371A3386CCF8}" dt="2023-11-01T14:54:46.705" v="3543" actId="478"/>
        <pc:sldMkLst>
          <pc:docMk/>
          <pc:sldMk cId="1974942735" sldId="394"/>
        </pc:sldMkLst>
        <pc:spChg chg="mod">
          <ac:chgData name="tariu Main" userId="7d83114226db9beb" providerId="LiveId" clId="{5622D76B-BA7D-4576-9322-371A3386CCF8}" dt="2023-11-01T12:43:36.985" v="2530" actId="1076"/>
          <ac:spMkLst>
            <pc:docMk/>
            <pc:sldMk cId="1974942735" sldId="394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1T11:00:08.797" v="1055" actId="1076"/>
          <ac:spMkLst>
            <pc:docMk/>
            <pc:sldMk cId="1974942735" sldId="394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1T11:01:56.059" v="1313" actId="207"/>
          <ac:spMkLst>
            <pc:docMk/>
            <pc:sldMk cId="1974942735" sldId="394"/>
            <ac:spMk id="4" creationId="{E337187F-D166-43ED-8E27-C7B4508E5C45}"/>
          </ac:spMkLst>
        </pc:spChg>
        <pc:spChg chg="del mod">
          <ac:chgData name="tariu Main" userId="7d83114226db9beb" providerId="LiveId" clId="{5622D76B-BA7D-4576-9322-371A3386CCF8}" dt="2023-11-01T11:03:18.720" v="1344" actId="478"/>
          <ac:spMkLst>
            <pc:docMk/>
            <pc:sldMk cId="1974942735" sldId="394"/>
            <ac:spMk id="5" creationId="{B7E83021-5261-4534-AFFC-8C3A397ABC0B}"/>
          </ac:spMkLst>
        </pc:spChg>
        <pc:spChg chg="del">
          <ac:chgData name="tariu Main" userId="7d83114226db9beb" providerId="LiveId" clId="{5622D76B-BA7D-4576-9322-371A3386CCF8}" dt="2023-11-01T11:03:16.223" v="1342" actId="478"/>
          <ac:spMkLst>
            <pc:docMk/>
            <pc:sldMk cId="1974942735" sldId="394"/>
            <ac:spMk id="6" creationId="{371770C1-2986-4925-A7A9-598470F1C23C}"/>
          </ac:spMkLst>
        </pc:spChg>
        <pc:spChg chg="del">
          <ac:chgData name="tariu Main" userId="7d83114226db9beb" providerId="LiveId" clId="{5622D76B-BA7D-4576-9322-371A3386CCF8}" dt="2023-11-01T14:54:46.705" v="3543" actId="478"/>
          <ac:spMkLst>
            <pc:docMk/>
            <pc:sldMk cId="1974942735" sldId="394"/>
            <ac:spMk id="7" creationId="{608D1D4A-3ABF-47FD-9E9F-50C12B4A3A01}"/>
          </ac:spMkLst>
        </pc:spChg>
        <pc:spChg chg="del">
          <ac:chgData name="tariu Main" userId="7d83114226db9beb" providerId="LiveId" clId="{5622D76B-BA7D-4576-9322-371A3386CCF8}" dt="2023-11-01T11:04:17.327" v="1369" actId="478"/>
          <ac:spMkLst>
            <pc:docMk/>
            <pc:sldMk cId="1974942735" sldId="394"/>
            <ac:spMk id="8" creationId="{A0DB317D-4A72-44A9-B888-2974D6C16CFD}"/>
          </ac:spMkLst>
        </pc:spChg>
        <pc:spChg chg="mod">
          <ac:chgData name="tariu Main" userId="7d83114226db9beb" providerId="LiveId" clId="{5622D76B-BA7D-4576-9322-371A3386CCF8}" dt="2023-11-01T11:39:03.060" v="2145" actId="1076"/>
          <ac:spMkLst>
            <pc:docMk/>
            <pc:sldMk cId="1974942735" sldId="394"/>
            <ac:spMk id="9" creationId="{E2ACE18F-7572-4B57-B093-F422098CCA80}"/>
          </ac:spMkLst>
        </pc:spChg>
        <pc:spChg chg="add mod">
          <ac:chgData name="tariu Main" userId="7d83114226db9beb" providerId="LiveId" clId="{5622D76B-BA7D-4576-9322-371A3386CCF8}" dt="2023-11-01T11:01:44.191" v="1311" actId="1076"/>
          <ac:spMkLst>
            <pc:docMk/>
            <pc:sldMk cId="1974942735" sldId="394"/>
            <ac:spMk id="10" creationId="{E100C4AC-5D63-416F-E163-B4DDCC5A72C9}"/>
          </ac:spMkLst>
        </pc:spChg>
        <pc:spChg chg="add mod">
          <ac:chgData name="tariu Main" userId="7d83114226db9beb" providerId="LiveId" clId="{5622D76B-BA7D-4576-9322-371A3386CCF8}" dt="2023-11-01T11:03:00.058" v="1340" actId="27636"/>
          <ac:spMkLst>
            <pc:docMk/>
            <pc:sldMk cId="1974942735" sldId="394"/>
            <ac:spMk id="11" creationId="{7F12E359-490F-A50C-3FBF-51776C836DF3}"/>
          </ac:spMkLst>
        </pc:spChg>
        <pc:spChg chg="add del mod">
          <ac:chgData name="tariu Main" userId="7d83114226db9beb" providerId="LiveId" clId="{5622D76B-BA7D-4576-9322-371A3386CCF8}" dt="2023-11-01T11:03:20.744" v="1345" actId="478"/>
          <ac:spMkLst>
            <pc:docMk/>
            <pc:sldMk cId="1974942735" sldId="394"/>
            <ac:spMk id="13" creationId="{07E1428B-567A-F844-4A4B-2DED916A8978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4" creationId="{5E42C6AA-76A8-7DB5-5074-CA5A63BC43F9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5" creationId="{A3BAAA16-7088-1DE6-3DBF-CF074CA635A6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6" creationId="{4CDAEEE1-FD37-D3B2-D7BD-7B4F41E1D573}"/>
          </ac:spMkLst>
        </pc:spChg>
        <pc:spChg chg="add mod">
          <ac:chgData name="tariu Main" userId="7d83114226db9beb" providerId="LiveId" clId="{5622D76B-BA7D-4576-9322-371A3386CCF8}" dt="2023-11-01T12:44:35.846" v="2582" actId="1038"/>
          <ac:spMkLst>
            <pc:docMk/>
            <pc:sldMk cId="1974942735" sldId="394"/>
            <ac:spMk id="17" creationId="{6718DBB5-3866-0836-8AC3-135B5598EC4F}"/>
          </ac:spMkLst>
        </pc:spChg>
        <pc:spChg chg="add mod">
          <ac:chgData name="tariu Main" userId="7d83114226db9beb" providerId="LiveId" clId="{5622D76B-BA7D-4576-9322-371A3386CCF8}" dt="2023-11-01T11:42:28.480" v="2184" actId="164"/>
          <ac:spMkLst>
            <pc:docMk/>
            <pc:sldMk cId="1974942735" sldId="394"/>
            <ac:spMk id="18" creationId="{25F8C898-167C-4F3D-B347-A37519A7A2B7}"/>
          </ac:spMkLst>
        </pc:spChg>
        <pc:spChg chg="add mod ord">
          <ac:chgData name="tariu Main" userId="7d83114226db9beb" providerId="LiveId" clId="{5622D76B-BA7D-4576-9322-371A3386CCF8}" dt="2023-11-01T11:42:28.480" v="2184" actId="164"/>
          <ac:spMkLst>
            <pc:docMk/>
            <pc:sldMk cId="1974942735" sldId="394"/>
            <ac:spMk id="19" creationId="{CE9F56C5-9733-3E51-033C-B8859B063950}"/>
          </ac:spMkLst>
        </pc:spChg>
        <pc:spChg chg="add del mod">
          <ac:chgData name="tariu Main" userId="7d83114226db9beb" providerId="LiveId" clId="{5622D76B-BA7D-4576-9322-371A3386CCF8}" dt="2023-11-01T11:43:00.526" v="2188" actId="478"/>
          <ac:spMkLst>
            <pc:docMk/>
            <pc:sldMk cId="1974942735" sldId="394"/>
            <ac:spMk id="22" creationId="{F2CAA3EE-C424-05E3-F8FA-4348BF9FC0B9}"/>
          </ac:spMkLst>
        </pc:spChg>
        <pc:grpChg chg="add mod">
          <ac:chgData name="tariu Main" userId="7d83114226db9beb" providerId="LiveId" clId="{5622D76B-BA7D-4576-9322-371A3386CCF8}" dt="2023-11-01T12:44:35.846" v="2582" actId="1038"/>
          <ac:grpSpMkLst>
            <pc:docMk/>
            <pc:sldMk cId="1974942735" sldId="394"/>
            <ac:grpSpMk id="20" creationId="{DDFD99A0-BD8F-B94F-7D1A-60086C8847E5}"/>
          </ac:grpSpMkLst>
        </pc:grpChg>
      </pc:sldChg>
      <pc:sldChg chg="addSp delSp modSp mod">
        <pc:chgData name="tariu Main" userId="7d83114226db9beb" providerId="LiveId" clId="{5622D76B-BA7D-4576-9322-371A3386CCF8}" dt="2023-11-01T13:01:05.404" v="2744" actId="27636"/>
        <pc:sldMkLst>
          <pc:docMk/>
          <pc:sldMk cId="970158950" sldId="410"/>
        </pc:sldMkLst>
        <pc:spChg chg="mod">
          <ac:chgData name="tariu Main" userId="7d83114226db9beb" providerId="LiveId" clId="{5622D76B-BA7D-4576-9322-371A3386CCF8}" dt="2023-11-01T13:01:05.404" v="2744" actId="27636"/>
          <ac:spMkLst>
            <pc:docMk/>
            <pc:sldMk cId="970158950" sldId="410"/>
            <ac:spMk id="4" creationId="{9136E9C1-4F40-4B3C-CD7A-77A2E0E7C511}"/>
          </ac:spMkLst>
        </pc:spChg>
        <pc:spChg chg="del">
          <ac:chgData name="tariu Main" userId="7d83114226db9beb" providerId="LiveId" clId="{5622D76B-BA7D-4576-9322-371A3386CCF8}" dt="2023-10-31T19:43:17.049" v="230" actId="478"/>
          <ac:spMkLst>
            <pc:docMk/>
            <pc:sldMk cId="970158950" sldId="410"/>
            <ac:spMk id="7" creationId="{BD13B003-BFA7-43DB-9005-32EFF68D1340}"/>
          </ac:spMkLst>
        </pc:spChg>
        <pc:spChg chg="add mod">
          <ac:chgData name="tariu Main" userId="7d83114226db9beb" providerId="LiveId" clId="{5622D76B-BA7D-4576-9322-371A3386CCF8}" dt="2023-10-31T19:39:47.790" v="199" actId="1076"/>
          <ac:spMkLst>
            <pc:docMk/>
            <pc:sldMk cId="970158950" sldId="410"/>
            <ac:spMk id="11" creationId="{56360721-E478-6D2F-9A52-307F3094FE73}"/>
          </ac:spMkLst>
        </pc:spChg>
      </pc:sldChg>
      <pc:sldChg chg="del">
        <pc:chgData name="tariu Main" userId="7d83114226db9beb" providerId="LiveId" clId="{5622D76B-BA7D-4576-9322-371A3386CCF8}" dt="2023-11-02T07:10:09.268" v="4447" actId="47"/>
        <pc:sldMkLst>
          <pc:docMk/>
          <pc:sldMk cId="2024137462" sldId="411"/>
        </pc:sldMkLst>
      </pc:sldChg>
      <pc:sldChg chg="del">
        <pc:chgData name="tariu Main" userId="7d83114226db9beb" providerId="LiveId" clId="{5622D76B-BA7D-4576-9322-371A3386CCF8}" dt="2023-11-02T07:10:14.670" v="4448" actId="47"/>
        <pc:sldMkLst>
          <pc:docMk/>
          <pc:sldMk cId="4041897938" sldId="412"/>
        </pc:sldMkLst>
      </pc:sldChg>
      <pc:sldChg chg="del">
        <pc:chgData name="tariu Main" userId="7d83114226db9beb" providerId="LiveId" clId="{5622D76B-BA7D-4576-9322-371A3386CCF8}" dt="2023-11-01T11:23:20.424" v="1838" actId="47"/>
        <pc:sldMkLst>
          <pc:docMk/>
          <pc:sldMk cId="1690870720" sldId="413"/>
        </pc:sldMkLst>
      </pc:sldChg>
      <pc:sldChg chg="del">
        <pc:chgData name="tariu Main" userId="7d83114226db9beb" providerId="LiveId" clId="{5622D76B-BA7D-4576-9322-371A3386CCF8}" dt="2023-11-01T11:23:22.167" v="1840" actId="47"/>
        <pc:sldMkLst>
          <pc:docMk/>
          <pc:sldMk cId="2284681577" sldId="414"/>
        </pc:sldMkLst>
      </pc:sldChg>
      <pc:sldChg chg="del">
        <pc:chgData name="tariu Main" userId="7d83114226db9beb" providerId="LiveId" clId="{5622D76B-BA7D-4576-9322-371A3386CCF8}" dt="2023-11-01T11:23:21.910" v="1839" actId="47"/>
        <pc:sldMkLst>
          <pc:docMk/>
          <pc:sldMk cId="2764397991" sldId="415"/>
        </pc:sldMkLst>
      </pc:sldChg>
      <pc:sldChg chg="del">
        <pc:chgData name="tariu Main" userId="7d83114226db9beb" providerId="LiveId" clId="{5622D76B-BA7D-4576-9322-371A3386CCF8}" dt="2023-11-01T11:23:15.512" v="1836" actId="47"/>
        <pc:sldMkLst>
          <pc:docMk/>
          <pc:sldMk cId="1869273012" sldId="416"/>
        </pc:sldMkLst>
      </pc:sldChg>
      <pc:sldChg chg="del">
        <pc:chgData name="tariu Main" userId="7d83114226db9beb" providerId="LiveId" clId="{5622D76B-BA7D-4576-9322-371A3386CCF8}" dt="2023-11-01T11:23:18.549" v="1837" actId="47"/>
        <pc:sldMkLst>
          <pc:docMk/>
          <pc:sldMk cId="2967878911" sldId="417"/>
        </pc:sldMkLst>
      </pc:sldChg>
      <pc:sldChg chg="addSp delSp modSp add mod">
        <pc:chgData name="tariu Main" userId="7d83114226db9beb" providerId="LiveId" clId="{5622D76B-BA7D-4576-9322-371A3386CCF8}" dt="2023-11-01T14:54:42.669" v="3542" actId="478"/>
        <pc:sldMkLst>
          <pc:docMk/>
          <pc:sldMk cId="634824553" sldId="418"/>
        </pc:sldMkLst>
        <pc:spChg chg="mod">
          <ac:chgData name="tariu Main" userId="7d83114226db9beb" providerId="LiveId" clId="{5622D76B-BA7D-4576-9322-371A3386CCF8}" dt="2023-11-01T11:32:17.102" v="1895" actId="20577"/>
          <ac:spMkLst>
            <pc:docMk/>
            <pc:sldMk cId="634824553" sldId="418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1T12:03:41.086" v="2322" actId="20577"/>
          <ac:spMkLst>
            <pc:docMk/>
            <pc:sldMk cId="634824553" sldId="418"/>
            <ac:spMk id="4" creationId="{E337187F-D166-43ED-8E27-C7B4508E5C45}"/>
          </ac:spMkLst>
        </pc:spChg>
        <pc:spChg chg="add del mod">
          <ac:chgData name="tariu Main" userId="7d83114226db9beb" providerId="LiveId" clId="{5622D76B-BA7D-4576-9322-371A3386CCF8}" dt="2023-11-01T12:36:47.212" v="2427" actId="1076"/>
          <ac:spMkLst>
            <pc:docMk/>
            <pc:sldMk cId="634824553" sldId="418"/>
            <ac:spMk id="5" creationId="{ED4FB15A-CD5B-66CD-9B0B-AB0E8E576888}"/>
          </ac:spMkLst>
        </pc:spChg>
        <pc:spChg chg="add del mod">
          <ac:chgData name="tariu Main" userId="7d83114226db9beb" providerId="LiveId" clId="{5622D76B-BA7D-4576-9322-371A3386CCF8}" dt="2023-11-01T12:35:20.359" v="2415" actId="478"/>
          <ac:spMkLst>
            <pc:docMk/>
            <pc:sldMk cId="634824553" sldId="418"/>
            <ac:spMk id="6" creationId="{27C1A5A7-54D7-B4F3-EB51-1EC450AC202E}"/>
          </ac:spMkLst>
        </pc:spChg>
        <pc:spChg chg="del">
          <ac:chgData name="tariu Main" userId="7d83114226db9beb" providerId="LiveId" clId="{5622D76B-BA7D-4576-9322-371A3386CCF8}" dt="2023-11-01T14:54:42.669" v="3542" actId="478"/>
          <ac:spMkLst>
            <pc:docMk/>
            <pc:sldMk cId="634824553" sldId="418"/>
            <ac:spMk id="7" creationId="{608D1D4A-3ABF-47FD-9E9F-50C12B4A3A01}"/>
          </ac:spMkLst>
        </pc:spChg>
        <pc:spChg chg="add del mod">
          <ac:chgData name="tariu Main" userId="7d83114226db9beb" providerId="LiveId" clId="{5622D76B-BA7D-4576-9322-371A3386CCF8}" dt="2023-11-01T12:35:20.359" v="2415" actId="478"/>
          <ac:spMkLst>
            <pc:docMk/>
            <pc:sldMk cId="634824553" sldId="418"/>
            <ac:spMk id="8" creationId="{BB13E061-312A-6A18-FFB9-1B4FD87C9AA6}"/>
          </ac:spMkLst>
        </pc:spChg>
        <pc:spChg chg="add del mod">
          <ac:chgData name="tariu Main" userId="7d83114226db9beb" providerId="LiveId" clId="{5622D76B-BA7D-4576-9322-371A3386CCF8}" dt="2023-11-01T12:35:20.359" v="2415" actId="478"/>
          <ac:spMkLst>
            <pc:docMk/>
            <pc:sldMk cId="634824553" sldId="418"/>
            <ac:spMk id="10" creationId="{31F05273-256C-58FC-F7C2-2DBCDC321BD4}"/>
          </ac:spMkLst>
        </pc:spChg>
        <pc:spChg chg="del">
          <ac:chgData name="tariu Main" userId="7d83114226db9beb" providerId="LiveId" clId="{5622D76B-BA7D-4576-9322-371A3386CCF8}" dt="2023-11-01T11:43:10.936" v="2189" actId="478"/>
          <ac:spMkLst>
            <pc:docMk/>
            <pc:sldMk cId="634824553" sldId="418"/>
            <ac:spMk id="10" creationId="{E100C4AC-5D63-416F-E163-B4DDCC5A72C9}"/>
          </ac:spMkLst>
        </pc:spChg>
        <pc:spChg chg="add mod">
          <ac:chgData name="tariu Main" userId="7d83114226db9beb" providerId="LiveId" clId="{5622D76B-BA7D-4576-9322-371A3386CCF8}" dt="2023-11-01T12:36:52.419" v="2428" actId="1076"/>
          <ac:spMkLst>
            <pc:docMk/>
            <pc:sldMk cId="634824553" sldId="418"/>
            <ac:spMk id="11" creationId="{7D982D5D-0985-197D-6043-14B18BF76D19}"/>
          </ac:spMkLst>
        </pc:spChg>
        <pc:spChg chg="del">
          <ac:chgData name="tariu Main" userId="7d83114226db9beb" providerId="LiveId" clId="{5622D76B-BA7D-4576-9322-371A3386CCF8}" dt="2023-11-01T11:43:47.701" v="2198" actId="478"/>
          <ac:spMkLst>
            <pc:docMk/>
            <pc:sldMk cId="634824553" sldId="418"/>
            <ac:spMk id="11" creationId="{7F12E359-490F-A50C-3FBF-51776C836DF3}"/>
          </ac:spMkLst>
        </pc:spChg>
        <pc:spChg chg="add mod">
          <ac:chgData name="tariu Main" userId="7d83114226db9beb" providerId="LiveId" clId="{5622D76B-BA7D-4576-9322-371A3386CCF8}" dt="2023-11-01T12:36:10.417" v="2423" actId="1076"/>
          <ac:spMkLst>
            <pc:docMk/>
            <pc:sldMk cId="634824553" sldId="418"/>
            <ac:spMk id="12" creationId="{C0A94654-A3C4-0370-C4E2-48AF9E2ED4FD}"/>
          </ac:spMkLst>
        </pc:spChg>
        <pc:spChg chg="add mod">
          <ac:chgData name="tariu Main" userId="7d83114226db9beb" providerId="LiveId" clId="{5622D76B-BA7D-4576-9322-371A3386CCF8}" dt="2023-11-01T12:39:10.397" v="2468" actId="1076"/>
          <ac:spMkLst>
            <pc:docMk/>
            <pc:sldMk cId="634824553" sldId="418"/>
            <ac:spMk id="13" creationId="{A7C502DE-2D7F-3EFF-E41C-301FA6855509}"/>
          </ac:spMkLst>
        </pc:spChg>
        <pc:spChg chg="mod">
          <ac:chgData name="tariu Main" userId="7d83114226db9beb" providerId="LiveId" clId="{5622D76B-BA7D-4576-9322-371A3386CCF8}" dt="2023-11-01T12:47:07.188" v="2669" actId="1076"/>
          <ac:spMkLst>
            <pc:docMk/>
            <pc:sldMk cId="634824553" sldId="418"/>
            <ac:spMk id="14" creationId="{5E42C6AA-76A8-7DB5-5074-CA5A63BC43F9}"/>
          </ac:spMkLst>
        </pc:spChg>
        <pc:spChg chg="add mod">
          <ac:chgData name="tariu Main" userId="7d83114226db9beb" providerId="LiveId" clId="{5622D76B-BA7D-4576-9322-371A3386CCF8}" dt="2023-11-01T12:37:50.311" v="2457" actId="1076"/>
          <ac:spMkLst>
            <pc:docMk/>
            <pc:sldMk cId="634824553" sldId="418"/>
            <ac:spMk id="15" creationId="{19DFCBDA-48A6-F24E-323F-2994120FB636}"/>
          </ac:spMkLst>
        </pc:spChg>
        <pc:spChg chg="del">
          <ac:chgData name="tariu Main" userId="7d83114226db9beb" providerId="LiveId" clId="{5622D76B-BA7D-4576-9322-371A3386CCF8}" dt="2023-11-01T11:43:43.261" v="2196" actId="478"/>
          <ac:spMkLst>
            <pc:docMk/>
            <pc:sldMk cId="634824553" sldId="418"/>
            <ac:spMk id="15" creationId="{A3BAAA16-7088-1DE6-3DBF-CF074CA635A6}"/>
          </ac:spMkLst>
        </pc:spChg>
        <pc:spChg chg="del">
          <ac:chgData name="tariu Main" userId="7d83114226db9beb" providerId="LiveId" clId="{5622D76B-BA7D-4576-9322-371A3386CCF8}" dt="2023-11-01T11:43:12.945" v="2190" actId="478"/>
          <ac:spMkLst>
            <pc:docMk/>
            <pc:sldMk cId="634824553" sldId="418"/>
            <ac:spMk id="16" creationId="{4CDAEEE1-FD37-D3B2-D7BD-7B4F41E1D573}"/>
          </ac:spMkLst>
        </pc:spChg>
        <pc:spChg chg="add mod">
          <ac:chgData name="tariu Main" userId="7d83114226db9beb" providerId="LiveId" clId="{5622D76B-BA7D-4576-9322-371A3386CCF8}" dt="2023-11-01T12:37:53.212" v="2458" actId="1076"/>
          <ac:spMkLst>
            <pc:docMk/>
            <pc:sldMk cId="634824553" sldId="418"/>
            <ac:spMk id="16" creationId="{8BA18253-31A6-5700-FFA0-F17B1D676686}"/>
          </ac:spMkLst>
        </pc:spChg>
        <pc:spChg chg="del mod">
          <ac:chgData name="tariu Main" userId="7d83114226db9beb" providerId="LiveId" clId="{5622D76B-BA7D-4576-9322-371A3386CCF8}" dt="2023-11-01T11:43:44.957" v="2197" actId="478"/>
          <ac:spMkLst>
            <pc:docMk/>
            <pc:sldMk cId="634824553" sldId="418"/>
            <ac:spMk id="17" creationId="{6718DBB5-3866-0836-8AC3-135B5598EC4F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17" creationId="{6C7F189B-51DD-C4CF-EABC-73B2355D4839}"/>
          </ac:spMkLst>
        </pc:spChg>
        <pc:spChg chg="add mod">
          <ac:chgData name="tariu Main" userId="7d83114226db9beb" providerId="LiveId" clId="{5622D76B-BA7D-4576-9322-371A3386CCF8}" dt="2023-11-01T12:38:43.262" v="2462" actId="1076"/>
          <ac:spMkLst>
            <pc:docMk/>
            <pc:sldMk cId="634824553" sldId="418"/>
            <ac:spMk id="18" creationId="{161A260A-D8E4-311D-2A80-8A3D1F328580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19" creationId="{2CDF1450-72A9-830A-0283-030E7CD39310}"/>
          </ac:spMkLst>
        </pc:spChg>
        <pc:spChg chg="add mod">
          <ac:chgData name="tariu Main" userId="7d83114226db9beb" providerId="LiveId" clId="{5622D76B-BA7D-4576-9322-371A3386CCF8}" dt="2023-11-01T12:39:04.256" v="2467" actId="1076"/>
          <ac:spMkLst>
            <pc:docMk/>
            <pc:sldMk cId="634824553" sldId="418"/>
            <ac:spMk id="20" creationId="{97F032E7-78A5-15A0-7A8D-E600FA686ABC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21" creationId="{C02351F0-8DD1-F6A4-21B5-9125BA3CC240}"/>
          </ac:spMkLst>
        </pc:spChg>
        <pc:spChg chg="add mod">
          <ac:chgData name="tariu Main" userId="7d83114226db9beb" providerId="LiveId" clId="{5622D76B-BA7D-4576-9322-371A3386CCF8}" dt="2023-11-01T12:38:28.240" v="2460" actId="1076"/>
          <ac:spMkLst>
            <pc:docMk/>
            <pc:sldMk cId="634824553" sldId="418"/>
            <ac:spMk id="22" creationId="{7E56F65F-8CB7-DFE3-47BE-E67166A58C0C}"/>
          </ac:spMkLst>
        </pc:spChg>
        <pc:spChg chg="add mod">
          <ac:chgData name="tariu Main" userId="7d83114226db9beb" providerId="LiveId" clId="{5622D76B-BA7D-4576-9322-371A3386CCF8}" dt="2023-11-01T12:39:39.002" v="2474" actId="1076"/>
          <ac:spMkLst>
            <pc:docMk/>
            <pc:sldMk cId="634824553" sldId="418"/>
            <ac:spMk id="23" creationId="{4A112700-B678-9C20-7EE1-04F0FC4D8526}"/>
          </ac:spMkLst>
        </pc:spChg>
        <pc:spChg chg="add mod">
          <ac:chgData name="tariu Main" userId="7d83114226db9beb" providerId="LiveId" clId="{5622D76B-BA7D-4576-9322-371A3386CCF8}" dt="2023-11-01T12:41:20.576" v="2528" actId="1076"/>
          <ac:spMkLst>
            <pc:docMk/>
            <pc:sldMk cId="634824553" sldId="418"/>
            <ac:spMk id="24" creationId="{2D15D6F8-801E-6098-687E-C6D0D58A401C}"/>
          </ac:spMkLst>
        </pc:spChg>
        <pc:spChg chg="add mod">
          <ac:chgData name="tariu Main" userId="7d83114226db9beb" providerId="LiveId" clId="{5622D76B-BA7D-4576-9322-371A3386CCF8}" dt="2023-11-01T13:25:33.559" v="3039" actId="14100"/>
          <ac:spMkLst>
            <pc:docMk/>
            <pc:sldMk cId="634824553" sldId="418"/>
            <ac:spMk id="25" creationId="{B8B3C277-672D-5B19-AB0B-4B4F32563196}"/>
          </ac:spMkLst>
        </pc:spChg>
        <pc:picChg chg="add del mod">
          <ac:chgData name="tariu Main" userId="7d83114226db9beb" providerId="LiveId" clId="{5622D76B-BA7D-4576-9322-371A3386CCF8}" dt="2023-11-01T13:54:22.107" v="3054" actId="478"/>
          <ac:picMkLst>
            <pc:docMk/>
            <pc:sldMk cId="634824553" sldId="418"/>
            <ac:picMk id="27" creationId="{2AAD633A-B186-82B5-ECA3-86345132DD88}"/>
          </ac:picMkLst>
        </pc:picChg>
        <pc:picChg chg="add mod">
          <ac:chgData name="tariu Main" userId="7d83114226db9beb" providerId="LiveId" clId="{5622D76B-BA7D-4576-9322-371A3386CCF8}" dt="2023-11-01T13:37:04.273" v="3051" actId="1076"/>
          <ac:picMkLst>
            <pc:docMk/>
            <pc:sldMk cId="634824553" sldId="418"/>
            <ac:picMk id="29" creationId="{3C5F9D33-002D-9B90-377E-A668526F76DF}"/>
          </ac:picMkLst>
        </pc:picChg>
      </pc:sldChg>
      <pc:sldChg chg="addSp delSp modSp add mod">
        <pc:chgData name="tariu Main" userId="7d83114226db9beb" providerId="LiveId" clId="{5622D76B-BA7D-4576-9322-371A3386CCF8}" dt="2023-11-02T07:07:20.233" v="4444" actId="478"/>
        <pc:sldMkLst>
          <pc:docMk/>
          <pc:sldMk cId="2273878530" sldId="419"/>
        </pc:sldMkLst>
        <pc:spChg chg="mod">
          <ac:chgData name="tariu Main" userId="7d83114226db9beb" providerId="LiveId" clId="{5622D76B-BA7D-4576-9322-371A3386CCF8}" dt="2023-11-01T14:36:57.450" v="3307" actId="20577"/>
          <ac:spMkLst>
            <pc:docMk/>
            <pc:sldMk cId="2273878530" sldId="419"/>
            <ac:spMk id="3" creationId="{4DFE2606-01A6-42E1-92A6-3DE26CCE73C0}"/>
          </ac:spMkLst>
        </pc:spChg>
        <pc:spChg chg="add mod">
          <ac:chgData name="tariu Main" userId="7d83114226db9beb" providerId="LiveId" clId="{5622D76B-BA7D-4576-9322-371A3386CCF8}" dt="2023-11-01T14:52:58.945" v="3511" actId="1076"/>
          <ac:spMkLst>
            <pc:docMk/>
            <pc:sldMk cId="2273878530" sldId="419"/>
            <ac:spMk id="4" creationId="{90992CDE-5526-D9F0-972F-DD4D3252E100}"/>
          </ac:spMkLst>
        </pc:spChg>
        <pc:spChg chg="del">
          <ac:chgData name="tariu Main" userId="7d83114226db9beb" providerId="LiveId" clId="{5622D76B-BA7D-4576-9322-371A3386CCF8}" dt="2023-11-01T11:43:33.486" v="2193" actId="478"/>
          <ac:spMkLst>
            <pc:docMk/>
            <pc:sldMk cId="2273878530" sldId="419"/>
            <ac:spMk id="4" creationId="{E337187F-D166-43ED-8E27-C7B4508E5C45}"/>
          </ac:spMkLst>
        </pc:spChg>
        <pc:spChg chg="add mod">
          <ac:chgData name="tariu Main" userId="7d83114226db9beb" providerId="LiveId" clId="{5622D76B-BA7D-4576-9322-371A3386CCF8}" dt="2023-11-01T14:53:33.692" v="3519" actId="1076"/>
          <ac:spMkLst>
            <pc:docMk/>
            <pc:sldMk cId="2273878530" sldId="419"/>
            <ac:spMk id="5" creationId="{91D5AAE8-3C24-3580-92F7-4CC5AD7A9C1C}"/>
          </ac:spMkLst>
        </pc:spChg>
        <pc:spChg chg="add del mod">
          <ac:chgData name="tariu Main" userId="7d83114226db9beb" providerId="LiveId" clId="{5622D76B-BA7D-4576-9322-371A3386CCF8}" dt="2023-11-01T13:51:01.140" v="3053" actId="478"/>
          <ac:spMkLst>
            <pc:docMk/>
            <pc:sldMk cId="2273878530" sldId="419"/>
            <ac:spMk id="6" creationId="{C461DA07-CDAE-73CC-2EFF-9BE0D2E4AD14}"/>
          </ac:spMkLst>
        </pc:spChg>
        <pc:spChg chg="del">
          <ac:chgData name="tariu Main" userId="7d83114226db9beb" providerId="LiveId" clId="{5622D76B-BA7D-4576-9322-371A3386CCF8}" dt="2023-11-01T14:54:33.683" v="3538" actId="478"/>
          <ac:spMkLst>
            <pc:docMk/>
            <pc:sldMk cId="2273878530" sldId="419"/>
            <ac:spMk id="7" creationId="{608D1D4A-3ABF-47FD-9E9F-50C12B4A3A01}"/>
          </ac:spMkLst>
        </pc:spChg>
        <pc:spChg chg="add del mod">
          <ac:chgData name="tariu Main" userId="7d83114226db9beb" providerId="LiveId" clId="{5622D76B-BA7D-4576-9322-371A3386CCF8}" dt="2023-11-01T14:53:24.698" v="3517" actId="478"/>
          <ac:spMkLst>
            <pc:docMk/>
            <pc:sldMk cId="2273878530" sldId="419"/>
            <ac:spMk id="8" creationId="{D2278D0A-B613-410D-11FD-40F4EE0A5700}"/>
          </ac:spMkLst>
        </pc:spChg>
        <pc:spChg chg="del">
          <ac:chgData name="tariu Main" userId="7d83114226db9beb" providerId="LiveId" clId="{5622D76B-BA7D-4576-9322-371A3386CCF8}" dt="2023-11-01T11:33:32.978" v="2045" actId="478"/>
          <ac:spMkLst>
            <pc:docMk/>
            <pc:sldMk cId="2273878530" sldId="419"/>
            <ac:spMk id="10" creationId="{E100C4AC-5D63-416F-E163-B4DDCC5A72C9}"/>
          </ac:spMkLst>
        </pc:spChg>
        <pc:spChg chg="mod">
          <ac:chgData name="tariu Main" userId="7d83114226db9beb" providerId="LiveId" clId="{5622D76B-BA7D-4576-9322-371A3386CCF8}" dt="2023-11-01T14:53:39.650" v="3521" actId="27636"/>
          <ac:spMkLst>
            <pc:docMk/>
            <pc:sldMk cId="2273878530" sldId="419"/>
            <ac:spMk id="11" creationId="{7F12E359-490F-A50C-3FBF-51776C836DF3}"/>
          </ac:spMkLst>
        </pc:spChg>
        <pc:spChg chg="mod">
          <ac:chgData name="tariu Main" userId="7d83114226db9beb" providerId="LiveId" clId="{5622D76B-BA7D-4576-9322-371A3386CCF8}" dt="2023-11-02T06:20:40.509" v="3964" actId="20577"/>
          <ac:spMkLst>
            <pc:docMk/>
            <pc:sldMk cId="2273878530" sldId="419"/>
            <ac:spMk id="14" creationId="{5E42C6AA-76A8-7DB5-5074-CA5A63BC43F9}"/>
          </ac:spMkLst>
        </pc:spChg>
        <pc:spChg chg="del">
          <ac:chgData name="tariu Main" userId="7d83114226db9beb" providerId="LiveId" clId="{5622D76B-BA7D-4576-9322-371A3386CCF8}" dt="2023-11-01T11:43:36.094" v="2194" actId="478"/>
          <ac:spMkLst>
            <pc:docMk/>
            <pc:sldMk cId="2273878530" sldId="419"/>
            <ac:spMk id="15" creationId="{A3BAAA16-7088-1DE6-3DBF-CF074CA635A6}"/>
          </ac:spMkLst>
        </pc:spChg>
        <pc:spChg chg="del mod">
          <ac:chgData name="tariu Main" userId="7d83114226db9beb" providerId="LiveId" clId="{5622D76B-BA7D-4576-9322-371A3386CCF8}" dt="2023-11-01T11:33:35.391" v="2047" actId="478"/>
          <ac:spMkLst>
            <pc:docMk/>
            <pc:sldMk cId="2273878530" sldId="419"/>
            <ac:spMk id="16" creationId="{4CDAEEE1-FD37-D3B2-D7BD-7B4F41E1D573}"/>
          </ac:spMkLst>
        </pc:spChg>
        <pc:spChg chg="del">
          <ac:chgData name="tariu Main" userId="7d83114226db9beb" providerId="LiveId" clId="{5622D76B-BA7D-4576-9322-371A3386CCF8}" dt="2023-11-01T11:43:38.388" v="2195" actId="478"/>
          <ac:spMkLst>
            <pc:docMk/>
            <pc:sldMk cId="2273878530" sldId="419"/>
            <ac:spMk id="17" creationId="{6718DBB5-3866-0836-8AC3-135B5598EC4F}"/>
          </ac:spMkLst>
        </pc:spChg>
        <pc:spChg chg="add mod">
          <ac:chgData name="tariu Main" userId="7d83114226db9beb" providerId="LiveId" clId="{5622D76B-BA7D-4576-9322-371A3386CCF8}" dt="2023-11-02T06:32:58.896" v="4029" actId="14100"/>
          <ac:spMkLst>
            <pc:docMk/>
            <pc:sldMk cId="2273878530" sldId="419"/>
            <ac:spMk id="18" creationId="{9BA240F3-C00C-2520-338D-8965574FA619}"/>
          </ac:spMkLst>
        </pc:spChg>
        <pc:spChg chg="add mod">
          <ac:chgData name="tariu Main" userId="7d83114226db9beb" providerId="LiveId" clId="{5622D76B-BA7D-4576-9322-371A3386CCF8}" dt="2023-11-02T06:42:01.384" v="4119" actId="1076"/>
          <ac:spMkLst>
            <pc:docMk/>
            <pc:sldMk cId="2273878530" sldId="419"/>
            <ac:spMk id="23" creationId="{CD778114-3AED-F303-6888-564F47EAA67B}"/>
          </ac:spMkLst>
        </pc:spChg>
        <pc:spChg chg="add mod">
          <ac:chgData name="tariu Main" userId="7d83114226db9beb" providerId="LiveId" clId="{5622D76B-BA7D-4576-9322-371A3386CCF8}" dt="2023-11-02T06:42:54.733" v="4153" actId="1076"/>
          <ac:spMkLst>
            <pc:docMk/>
            <pc:sldMk cId="2273878530" sldId="419"/>
            <ac:spMk id="24" creationId="{67ECD1C9-9743-0AFE-6283-A70311DF6E39}"/>
          </ac:spMkLst>
        </pc:spChg>
        <pc:spChg chg="add mod">
          <ac:chgData name="tariu Main" userId="7d83114226db9beb" providerId="LiveId" clId="{5622D76B-BA7D-4576-9322-371A3386CCF8}" dt="2023-11-02T06:43:17.270" v="4164" actId="1076"/>
          <ac:spMkLst>
            <pc:docMk/>
            <pc:sldMk cId="2273878530" sldId="419"/>
            <ac:spMk id="25" creationId="{572D6D08-6B0F-B5C0-5C9C-38DA100EA411}"/>
          </ac:spMkLst>
        </pc:spChg>
        <pc:spChg chg="add mod">
          <ac:chgData name="tariu Main" userId="7d83114226db9beb" providerId="LiveId" clId="{5622D76B-BA7D-4576-9322-371A3386CCF8}" dt="2023-11-02T06:50:41.108" v="4227" actId="1076"/>
          <ac:spMkLst>
            <pc:docMk/>
            <pc:sldMk cId="2273878530" sldId="419"/>
            <ac:spMk id="26" creationId="{1B738CC4-B79A-FDCC-86FF-2EB7EBE62C2B}"/>
          </ac:spMkLst>
        </pc:spChg>
        <pc:spChg chg="add mod">
          <ac:chgData name="tariu Main" userId="7d83114226db9beb" providerId="LiveId" clId="{5622D76B-BA7D-4576-9322-371A3386CCF8}" dt="2023-11-02T06:51:01.516" v="4233" actId="207"/>
          <ac:spMkLst>
            <pc:docMk/>
            <pc:sldMk cId="2273878530" sldId="419"/>
            <ac:spMk id="27" creationId="{38B8AC7A-D04E-AF75-D13F-CE2F2EDFA3F4}"/>
          </ac:spMkLst>
        </pc:spChg>
        <pc:spChg chg="add mod">
          <ac:chgData name="tariu Main" userId="7d83114226db9beb" providerId="LiveId" clId="{5622D76B-BA7D-4576-9322-371A3386CCF8}" dt="2023-11-02T06:51:36.541" v="4240" actId="207"/>
          <ac:spMkLst>
            <pc:docMk/>
            <pc:sldMk cId="2273878530" sldId="419"/>
            <ac:spMk id="28" creationId="{8FD78F7A-97B4-7A3D-9472-3F1674616082}"/>
          </ac:spMkLst>
        </pc:spChg>
        <pc:picChg chg="add mod">
          <ac:chgData name="tariu Main" userId="7d83114226db9beb" providerId="LiveId" clId="{5622D76B-BA7D-4576-9322-371A3386CCF8}" dt="2023-11-01T14:55:02.411" v="3546" actId="14100"/>
          <ac:picMkLst>
            <pc:docMk/>
            <pc:sldMk cId="2273878530" sldId="419"/>
            <ac:picMk id="12" creationId="{D08E2E1E-3CBB-3D5E-C330-19A3AB3D723D}"/>
          </ac:picMkLst>
        </pc:picChg>
        <pc:picChg chg="add del mod">
          <ac:chgData name="tariu Main" userId="7d83114226db9beb" providerId="LiveId" clId="{5622D76B-BA7D-4576-9322-371A3386CCF8}" dt="2023-11-01T14:58:36.418" v="3555" actId="478"/>
          <ac:picMkLst>
            <pc:docMk/>
            <pc:sldMk cId="2273878530" sldId="419"/>
            <ac:picMk id="15" creationId="{4959D4DC-CDF3-554A-9A2F-3923DA272F23}"/>
          </ac:picMkLst>
        </pc:picChg>
        <pc:picChg chg="add mod">
          <ac:chgData name="tariu Main" userId="7d83114226db9beb" providerId="LiveId" clId="{5622D76B-BA7D-4576-9322-371A3386CCF8}" dt="2023-11-01T14:58:45.806" v="3611" actId="1038"/>
          <ac:picMkLst>
            <pc:docMk/>
            <pc:sldMk cId="2273878530" sldId="419"/>
            <ac:picMk id="17" creationId="{8B66C3D9-EA08-C246-9D36-BB4B079F6A02}"/>
          </ac:picMkLst>
        </pc:picChg>
        <pc:picChg chg="add mod">
          <ac:chgData name="tariu Main" userId="7d83114226db9beb" providerId="LiveId" clId="{5622D76B-BA7D-4576-9322-371A3386CCF8}" dt="2023-11-02T06:37:55.152" v="4036" actId="1076"/>
          <ac:picMkLst>
            <pc:docMk/>
            <pc:sldMk cId="2273878530" sldId="419"/>
            <ac:picMk id="20" creationId="{56195D6E-6910-9EAF-A3CB-55B683B2CB67}"/>
          </ac:picMkLst>
        </pc:picChg>
        <pc:picChg chg="add mod">
          <ac:chgData name="tariu Main" userId="7d83114226db9beb" providerId="LiveId" clId="{5622D76B-BA7D-4576-9322-371A3386CCF8}" dt="2023-11-02T06:40:20.924" v="4110" actId="1076"/>
          <ac:picMkLst>
            <pc:docMk/>
            <pc:sldMk cId="2273878530" sldId="419"/>
            <ac:picMk id="22" creationId="{666215C3-6A23-9965-E3A9-652DD5E30629}"/>
          </ac:picMkLst>
        </pc:picChg>
        <pc:picChg chg="add del mod">
          <ac:chgData name="tariu Main" userId="7d83114226db9beb" providerId="LiveId" clId="{5622D76B-BA7D-4576-9322-371A3386CCF8}" dt="2023-11-02T07:07:20.233" v="4444" actId="478"/>
          <ac:picMkLst>
            <pc:docMk/>
            <pc:sldMk cId="2273878530" sldId="419"/>
            <ac:picMk id="29" creationId="{B1592F91-B2B8-2D80-9A67-1DE764CB4DCB}"/>
          </ac:picMkLst>
        </pc:picChg>
      </pc:sldChg>
      <pc:sldChg chg="delSp modSp add del mod">
        <pc:chgData name="tariu Main" userId="7d83114226db9beb" providerId="LiveId" clId="{5622D76B-BA7D-4576-9322-371A3386CCF8}" dt="2023-11-02T07:49:37.581" v="4907" actId="47"/>
        <pc:sldMkLst>
          <pc:docMk/>
          <pc:sldMk cId="3562815167" sldId="420"/>
        </pc:sldMkLst>
        <pc:spChg chg="mod">
          <ac:chgData name="tariu Main" userId="7d83114226db9beb" providerId="LiveId" clId="{5622D76B-BA7D-4576-9322-371A3386CCF8}" dt="2023-11-01T11:33:46.010" v="2059" actId="20577"/>
          <ac:spMkLst>
            <pc:docMk/>
            <pc:sldMk cId="3562815167" sldId="420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2T07:45:46.015" v="4582" actId="20577"/>
          <ac:spMkLst>
            <pc:docMk/>
            <pc:sldMk cId="3562815167" sldId="420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2T07:45:53.215" v="4601" actId="20577"/>
          <ac:spMkLst>
            <pc:docMk/>
            <pc:sldMk cId="3562815167" sldId="420"/>
            <ac:spMk id="5" creationId="{B7E83021-5261-4534-AFFC-8C3A397ABC0B}"/>
          </ac:spMkLst>
        </pc:spChg>
        <pc:spChg chg="del">
          <ac:chgData name="tariu Main" userId="7d83114226db9beb" providerId="LiveId" clId="{5622D76B-BA7D-4576-9322-371A3386CCF8}" dt="2023-11-02T07:44:34.150" v="4566" actId="478"/>
          <ac:spMkLst>
            <pc:docMk/>
            <pc:sldMk cId="3562815167" sldId="420"/>
            <ac:spMk id="8" creationId="{A0DB317D-4A72-44A9-B888-2974D6C16CFD}"/>
          </ac:spMkLst>
        </pc:spChg>
      </pc:sldChg>
      <pc:sldChg chg="add del">
        <pc:chgData name="tariu Main" userId="7d83114226db9beb" providerId="LiveId" clId="{5622D76B-BA7D-4576-9322-371A3386CCF8}" dt="2023-11-01T11:34:51.401" v="2062"/>
        <pc:sldMkLst>
          <pc:docMk/>
          <pc:sldMk cId="1459015896" sldId="421"/>
        </pc:sldMkLst>
      </pc:sldChg>
      <pc:sldChg chg="addSp delSp modSp add del mod">
        <pc:chgData name="tariu Main" userId="7d83114226db9beb" providerId="LiveId" clId="{5622D76B-BA7D-4576-9322-371A3386CCF8}" dt="2023-11-01T12:46:10.954" v="2635" actId="47"/>
        <pc:sldMkLst>
          <pc:docMk/>
          <pc:sldMk cId="3909829986" sldId="421"/>
        </pc:sldMkLst>
        <pc:spChg chg="del">
          <ac:chgData name="tariu Main" userId="7d83114226db9beb" providerId="LiveId" clId="{5622D76B-BA7D-4576-9322-371A3386CCF8}" dt="2023-11-01T12:45:41.952" v="2606" actId="478"/>
          <ac:spMkLst>
            <pc:docMk/>
            <pc:sldMk cId="3909829986" sldId="421"/>
            <ac:spMk id="3" creationId="{4DFE2606-01A6-42E1-92A6-3DE26CCE73C0}"/>
          </ac:spMkLst>
        </pc:spChg>
        <pc:spChg chg="del mod">
          <ac:chgData name="tariu Main" userId="7d83114226db9beb" providerId="LiveId" clId="{5622D76B-BA7D-4576-9322-371A3386CCF8}" dt="2023-11-01T12:45:12.779" v="2585" actId="478"/>
          <ac:spMkLst>
            <pc:docMk/>
            <pc:sldMk cId="3909829986" sldId="421"/>
            <ac:spMk id="4" creationId="{E337187F-D166-43ED-8E27-C7B4508E5C45}"/>
          </ac:spMkLst>
        </pc:spChg>
        <pc:spChg chg="add del mod">
          <ac:chgData name="tariu Main" userId="7d83114226db9beb" providerId="LiveId" clId="{5622D76B-BA7D-4576-9322-371A3386CCF8}" dt="2023-11-01T12:45:16.390" v="2586" actId="478"/>
          <ac:spMkLst>
            <pc:docMk/>
            <pc:sldMk cId="3909829986" sldId="421"/>
            <ac:spMk id="6" creationId="{5A93EE6F-95BB-97B3-2D9A-75A2D71C45EB}"/>
          </ac:spMkLst>
        </pc:spChg>
        <pc:spChg chg="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7" creationId="{608D1D4A-3ABF-47FD-9E9F-50C12B4A3A01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8" creationId="{715A1BC1-DC65-1FDB-0EF9-9977A1739D4A}"/>
          </ac:spMkLst>
        </pc:spChg>
        <pc:spChg chg="del">
          <ac:chgData name="tariu Main" userId="7d83114226db9beb" providerId="LiveId" clId="{5622D76B-BA7D-4576-9322-371A3386CCF8}" dt="2023-11-01T12:45:16.390" v="2586" actId="478"/>
          <ac:spMkLst>
            <pc:docMk/>
            <pc:sldMk cId="3909829986" sldId="421"/>
            <ac:spMk id="10" creationId="{E100C4AC-5D63-416F-E163-B4DDCC5A72C9}"/>
          </ac:spMkLst>
        </pc:spChg>
        <pc:spChg chg="del">
          <ac:chgData name="tariu Main" userId="7d83114226db9beb" providerId="LiveId" clId="{5622D76B-BA7D-4576-9322-371A3386CCF8}" dt="2023-11-01T12:45:16.390" v="2586" actId="478"/>
          <ac:spMkLst>
            <pc:docMk/>
            <pc:sldMk cId="3909829986" sldId="421"/>
            <ac:spMk id="11" creationId="{7F12E359-490F-A50C-3FBF-51776C836DF3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12" creationId="{A010EF58-DD35-07F9-808B-E9F8DC829FED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13" creationId="{48E18643-6D73-38B8-4D8E-0B7593A5951B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1" creationId="{6AB3D41A-1EFA-DDBA-A741-05B1E24813C1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2" creationId="{7151F610-F735-F679-2DB8-A6D018D710C0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3" creationId="{4A679841-DF26-AF65-F09F-045F47615CB0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4" creationId="{CD7C37CF-7A83-6EAB-290A-7E825A10025E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5" creationId="{71BB7836-3E0A-C409-B358-EB38E2E568A7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6" creationId="{FB395946-1541-DA29-8EB2-E620E8C39109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7" creationId="{48A1720F-CE24-87A8-FC57-4DA7EFDC21E7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8" creationId="{637A906A-1BFC-C7EC-61A7-81BA5E9EEDBF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29" creationId="{D3809074-1A0B-F408-AAB4-765DE10A6419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0" creationId="{9DFC8813-EED1-BDB9-2DF7-4DCDD7AB40D8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1" creationId="{F246682B-173E-53CC-4FEF-AAA0D59FF956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2" creationId="{3B2475E7-3971-3CB3-A261-CB8DF3CB5A10}"/>
          </ac:spMkLst>
        </pc:spChg>
        <pc:spChg chg="add mod">
          <ac:chgData name="tariu Main" userId="7d83114226db9beb" providerId="LiveId" clId="{5622D76B-BA7D-4576-9322-371A3386CCF8}" dt="2023-11-01T12:46:01.261" v="2634" actId="1036"/>
          <ac:spMkLst>
            <pc:docMk/>
            <pc:sldMk cId="3909829986" sldId="421"/>
            <ac:spMk id="33" creationId="{A6FCB67E-45F3-82CB-D098-97E17C493212}"/>
          </ac:spMkLst>
        </pc:spChg>
        <pc:spChg chg="add del mod">
          <ac:chgData name="tariu Main" userId="7d83114226db9beb" providerId="LiveId" clId="{5622D76B-BA7D-4576-9322-371A3386CCF8}" dt="2023-11-01T12:45:46.089" v="2608" actId="478"/>
          <ac:spMkLst>
            <pc:docMk/>
            <pc:sldMk cId="3909829986" sldId="421"/>
            <ac:spMk id="35" creationId="{E8B1D329-2483-8804-04B4-8354E25D88F4}"/>
          </ac:spMkLst>
        </pc:spChg>
      </pc:sldChg>
      <pc:sldChg chg="addSp delSp modSp add mod">
        <pc:chgData name="tariu Main" userId="7d83114226db9beb" providerId="LiveId" clId="{5622D76B-BA7D-4576-9322-371A3386CCF8}" dt="2023-11-02T09:39:41.664" v="6646" actId="20577"/>
        <pc:sldMkLst>
          <pc:docMk/>
          <pc:sldMk cId="4246248380" sldId="421"/>
        </pc:sldMkLst>
        <pc:spChg chg="mod">
          <ac:chgData name="tariu Main" userId="7d83114226db9beb" providerId="LiveId" clId="{5622D76B-BA7D-4576-9322-371A3386CCF8}" dt="2023-11-02T06:43:47.212" v="4172" actId="20577"/>
          <ac:spMkLst>
            <pc:docMk/>
            <pc:sldMk cId="4246248380" sldId="421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2T06:44:00.533" v="4182" actId="20577"/>
          <ac:spMkLst>
            <pc:docMk/>
            <pc:sldMk cId="4246248380" sldId="421"/>
            <ac:spMk id="3" creationId="{4DFE2606-01A6-42E1-92A6-3DE26CCE73C0}"/>
          </ac:spMkLst>
        </pc:spChg>
        <pc:spChg chg="del">
          <ac:chgData name="tariu Main" userId="7d83114226db9beb" providerId="LiveId" clId="{5622D76B-BA7D-4576-9322-371A3386CCF8}" dt="2023-11-02T06:43:51.369" v="4173" actId="478"/>
          <ac:spMkLst>
            <pc:docMk/>
            <pc:sldMk cId="4246248380" sldId="421"/>
            <ac:spMk id="4" creationId="{90992CDE-5526-D9F0-972F-DD4D3252E100}"/>
          </ac:spMkLst>
        </pc:spChg>
        <pc:spChg chg="del mod">
          <ac:chgData name="tariu Main" userId="7d83114226db9beb" providerId="LiveId" clId="{5622D76B-BA7D-4576-9322-371A3386CCF8}" dt="2023-11-02T06:44:06.951" v="4184" actId="478"/>
          <ac:spMkLst>
            <pc:docMk/>
            <pc:sldMk cId="4246248380" sldId="421"/>
            <ac:spMk id="5" creationId="{91D5AAE8-3C24-3580-92F7-4CC5AD7A9C1C}"/>
          </ac:spMkLst>
        </pc:spChg>
        <pc:spChg chg="add del mod">
          <ac:chgData name="tariu Main" userId="7d83114226db9beb" providerId="LiveId" clId="{5622D76B-BA7D-4576-9322-371A3386CCF8}" dt="2023-11-02T06:44:30.401" v="4189"/>
          <ac:spMkLst>
            <pc:docMk/>
            <pc:sldMk cId="4246248380" sldId="421"/>
            <ac:spMk id="6" creationId="{AFE2A15D-B7A4-4ADA-A7D7-D8AE0086B806}"/>
          </ac:spMkLst>
        </pc:spChg>
        <pc:spChg chg="add del mod">
          <ac:chgData name="tariu Main" userId="7d83114226db9beb" providerId="LiveId" clId="{5622D76B-BA7D-4576-9322-371A3386CCF8}" dt="2023-11-02T06:44:30.401" v="4189"/>
          <ac:spMkLst>
            <pc:docMk/>
            <pc:sldMk cId="4246248380" sldId="421"/>
            <ac:spMk id="7" creationId="{7F2AB49D-A563-F5BC-149D-752199FE3551}"/>
          </ac:spMkLst>
        </pc:spChg>
        <pc:spChg chg="add del mod">
          <ac:chgData name="tariu Main" userId="7d83114226db9beb" providerId="LiveId" clId="{5622D76B-BA7D-4576-9322-371A3386CCF8}" dt="2023-11-02T06:44:30.401" v="4189"/>
          <ac:spMkLst>
            <pc:docMk/>
            <pc:sldMk cId="4246248380" sldId="421"/>
            <ac:spMk id="8" creationId="{C5842FC0-AAE6-19D5-C49D-8E157D954D3C}"/>
          </ac:spMkLst>
        </pc:spChg>
        <pc:spChg chg="add del mod">
          <ac:chgData name="tariu Main" userId="7d83114226db9beb" providerId="LiveId" clId="{5622D76B-BA7D-4576-9322-371A3386CCF8}" dt="2023-11-02T06:44:42.878" v="4194"/>
          <ac:spMkLst>
            <pc:docMk/>
            <pc:sldMk cId="4246248380" sldId="421"/>
            <ac:spMk id="10" creationId="{B986A7C9-7B09-D816-D840-39B101008E1B}"/>
          </ac:spMkLst>
        </pc:spChg>
        <pc:spChg chg="mod">
          <ac:chgData name="tariu Main" userId="7d83114226db9beb" providerId="LiveId" clId="{5622D76B-BA7D-4576-9322-371A3386CCF8}" dt="2023-11-02T07:15:34.935" v="4457" actId="20577"/>
          <ac:spMkLst>
            <pc:docMk/>
            <pc:sldMk cId="4246248380" sldId="421"/>
            <ac:spMk id="11" creationId="{7F12E359-490F-A50C-3FBF-51776C836DF3}"/>
          </ac:spMkLst>
        </pc:spChg>
        <pc:spChg chg="add mod">
          <ac:chgData name="tariu Main" userId="7d83114226db9beb" providerId="LiveId" clId="{5622D76B-BA7D-4576-9322-371A3386CCF8}" dt="2023-11-02T06:45:28.828" v="4210" actId="20577"/>
          <ac:spMkLst>
            <pc:docMk/>
            <pc:sldMk cId="4246248380" sldId="421"/>
            <ac:spMk id="13" creationId="{7864CECA-75CD-9179-6629-12B356C5D2D6}"/>
          </ac:spMkLst>
        </pc:spChg>
        <pc:spChg chg="del mod">
          <ac:chgData name="tariu Main" userId="7d83114226db9beb" providerId="LiveId" clId="{5622D76B-BA7D-4576-9322-371A3386CCF8}" dt="2023-11-02T06:44:34.626" v="4191" actId="478"/>
          <ac:spMkLst>
            <pc:docMk/>
            <pc:sldMk cId="4246248380" sldId="421"/>
            <ac:spMk id="14" creationId="{5E42C6AA-76A8-7DB5-5074-CA5A63BC43F9}"/>
          </ac:spMkLst>
        </pc:spChg>
        <pc:spChg chg="add mod">
          <ac:chgData name="tariu Main" userId="7d83114226db9beb" providerId="LiveId" clId="{5622D76B-BA7D-4576-9322-371A3386CCF8}" dt="2023-11-02T09:39:41.664" v="6646" actId="20577"/>
          <ac:spMkLst>
            <pc:docMk/>
            <pc:sldMk cId="4246248380" sldId="421"/>
            <ac:spMk id="15" creationId="{2634796F-DB18-54FF-FCFA-0E461012AEA2}"/>
          </ac:spMkLst>
        </pc:spChg>
        <pc:spChg chg="add mod">
          <ac:chgData name="tariu Main" userId="7d83114226db9beb" providerId="LiveId" clId="{5622D76B-BA7D-4576-9322-371A3386CCF8}" dt="2023-11-02T06:57:21.006" v="4263" actId="20577"/>
          <ac:spMkLst>
            <pc:docMk/>
            <pc:sldMk cId="4246248380" sldId="421"/>
            <ac:spMk id="16" creationId="{9FFD5855-FCDD-C5E0-A678-199F6B04DB6A}"/>
          </ac:spMkLst>
        </pc:spChg>
        <pc:spChg chg="del">
          <ac:chgData name="tariu Main" userId="7d83114226db9beb" providerId="LiveId" clId="{5622D76B-BA7D-4576-9322-371A3386CCF8}" dt="2023-11-02T06:44:38.483" v="4192" actId="21"/>
          <ac:spMkLst>
            <pc:docMk/>
            <pc:sldMk cId="4246248380" sldId="421"/>
            <ac:spMk id="18" creationId="{9BA240F3-C00C-2520-338D-8965574FA619}"/>
          </ac:spMkLst>
        </pc:spChg>
        <pc:spChg chg="del">
          <ac:chgData name="tariu Main" userId="7d83114226db9beb" providerId="LiveId" clId="{5622D76B-BA7D-4576-9322-371A3386CCF8}" dt="2023-11-02T06:52:20.013" v="4241" actId="478"/>
          <ac:spMkLst>
            <pc:docMk/>
            <pc:sldMk cId="4246248380" sldId="421"/>
            <ac:spMk id="23" creationId="{CD778114-3AED-F303-6888-564F47EAA67B}"/>
          </ac:spMkLst>
        </pc:spChg>
        <pc:spChg chg="mod">
          <ac:chgData name="tariu Main" userId="7d83114226db9beb" providerId="LiveId" clId="{5622D76B-BA7D-4576-9322-371A3386CCF8}" dt="2023-11-02T06:44:10.738" v="4185" actId="1076"/>
          <ac:spMkLst>
            <pc:docMk/>
            <pc:sldMk cId="4246248380" sldId="421"/>
            <ac:spMk id="24" creationId="{67ECD1C9-9743-0AFE-6283-A70311DF6E39}"/>
          </ac:spMkLst>
        </pc:spChg>
        <pc:spChg chg="del">
          <ac:chgData name="tariu Main" userId="7d83114226db9beb" providerId="LiveId" clId="{5622D76B-BA7D-4576-9322-371A3386CCF8}" dt="2023-11-02T06:44:45.802" v="4195" actId="478"/>
          <ac:spMkLst>
            <pc:docMk/>
            <pc:sldMk cId="4246248380" sldId="421"/>
            <ac:spMk id="25" creationId="{572D6D08-6B0F-B5C0-5C9C-38DA100EA411}"/>
          </ac:spMkLst>
        </pc:spChg>
        <pc:spChg chg="add mod">
          <ac:chgData name="tariu Main" userId="7d83114226db9beb" providerId="LiveId" clId="{5622D76B-BA7D-4576-9322-371A3386CCF8}" dt="2023-11-02T07:44:10.319" v="4565" actId="1076"/>
          <ac:spMkLst>
            <pc:docMk/>
            <pc:sldMk cId="4246248380" sldId="421"/>
            <ac:spMk id="44" creationId="{DCD14B8F-CE41-B744-87E7-03450F653DD3}"/>
          </ac:spMkLst>
        </pc:sp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12" creationId="{D08E2E1E-3CBB-3D5E-C330-19A3AB3D723D}"/>
          </ac:picMkLst>
        </pc:pic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17" creationId="{8B66C3D9-EA08-C246-9D36-BB4B079F6A02}"/>
          </ac:picMkLst>
        </pc:pic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20" creationId="{56195D6E-6910-9EAF-A3CB-55B683B2CB67}"/>
          </ac:picMkLst>
        </pc:picChg>
        <pc:picChg chg="add mod">
          <ac:chgData name="tariu Main" userId="7d83114226db9beb" providerId="LiveId" clId="{5622D76B-BA7D-4576-9322-371A3386CCF8}" dt="2023-11-02T07:17:11.013" v="4462" actId="1076"/>
          <ac:picMkLst>
            <pc:docMk/>
            <pc:sldMk cId="4246248380" sldId="421"/>
            <ac:picMk id="21" creationId="{DE5ACF35-3035-DA28-5AA0-BFAD29EE4FF3}"/>
          </ac:picMkLst>
        </pc:picChg>
        <pc:picChg chg="del">
          <ac:chgData name="tariu Main" userId="7d83114226db9beb" providerId="LiveId" clId="{5622D76B-BA7D-4576-9322-371A3386CCF8}" dt="2023-11-02T06:52:29.972" v="4242" actId="478"/>
          <ac:picMkLst>
            <pc:docMk/>
            <pc:sldMk cId="4246248380" sldId="421"/>
            <ac:picMk id="22" creationId="{666215C3-6A23-9965-E3A9-652DD5E30629}"/>
          </ac:picMkLst>
        </pc:picChg>
        <pc:picChg chg="add del mod">
          <ac:chgData name="tariu Main" userId="7d83114226db9beb" providerId="LiveId" clId="{5622D76B-BA7D-4576-9322-371A3386CCF8}" dt="2023-11-02T07:06:48.019" v="4437" actId="478"/>
          <ac:picMkLst>
            <pc:docMk/>
            <pc:sldMk cId="4246248380" sldId="421"/>
            <ac:picMk id="27" creationId="{BE52EE8D-C88D-91D5-9BB9-0A51CFFB4EEF}"/>
          </ac:picMkLst>
        </pc:picChg>
        <pc:picChg chg="add del mod">
          <ac:chgData name="tariu Main" userId="7d83114226db9beb" providerId="LiveId" clId="{5622D76B-BA7D-4576-9322-371A3386CCF8}" dt="2023-11-02T07:41:35.856" v="4497" actId="478"/>
          <ac:picMkLst>
            <pc:docMk/>
            <pc:sldMk cId="4246248380" sldId="421"/>
            <ac:picMk id="29" creationId="{183A0B17-F2D3-88B3-8426-4A525D3C9347}"/>
          </ac:picMkLst>
        </pc:picChg>
        <pc:picChg chg="add del mod">
          <ac:chgData name="tariu Main" userId="7d83114226db9beb" providerId="LiveId" clId="{5622D76B-BA7D-4576-9322-371A3386CCF8}" dt="2023-11-02T07:06:46.460" v="4436" actId="478"/>
          <ac:picMkLst>
            <pc:docMk/>
            <pc:sldMk cId="4246248380" sldId="421"/>
            <ac:picMk id="31" creationId="{68354439-5C1F-9BC9-82A3-C451DB9B78EF}"/>
          </ac:picMkLst>
        </pc:picChg>
        <pc:picChg chg="add del mod">
          <ac:chgData name="tariu Main" userId="7d83114226db9beb" providerId="LiveId" clId="{5622D76B-BA7D-4576-9322-371A3386CCF8}" dt="2023-11-02T07:09:37.583" v="4445" actId="478"/>
          <ac:picMkLst>
            <pc:docMk/>
            <pc:sldMk cId="4246248380" sldId="421"/>
            <ac:picMk id="33" creationId="{EB8FCEE2-775A-A8C4-BD15-CA29DB328564}"/>
          </ac:picMkLst>
        </pc:picChg>
        <pc:picChg chg="add mod">
          <ac:chgData name="tariu Main" userId="7d83114226db9beb" providerId="LiveId" clId="{5622D76B-BA7D-4576-9322-371A3386CCF8}" dt="2023-11-02T07:17:21.125" v="4464" actId="1076"/>
          <ac:picMkLst>
            <pc:docMk/>
            <pc:sldMk cId="4246248380" sldId="421"/>
            <ac:picMk id="35" creationId="{ACABC1A5-CA43-71B9-8D34-CC2A0B16B37B}"/>
          </ac:picMkLst>
        </pc:picChg>
        <pc:picChg chg="add mod">
          <ac:chgData name="tariu Main" userId="7d83114226db9beb" providerId="LiveId" clId="{5622D76B-BA7D-4576-9322-371A3386CCF8}" dt="2023-11-02T07:42:23.421" v="4515" actId="1076"/>
          <ac:picMkLst>
            <pc:docMk/>
            <pc:sldMk cId="4246248380" sldId="421"/>
            <ac:picMk id="37" creationId="{1B050106-46E8-AB0B-271E-7BFC2CB2BDBD}"/>
          </ac:picMkLst>
        </pc:picChg>
        <pc:picChg chg="add mod">
          <ac:chgData name="tariu Main" userId="7d83114226db9beb" providerId="LiveId" clId="{5622D76B-BA7D-4576-9322-371A3386CCF8}" dt="2023-11-02T07:42:37.528" v="4518" actId="1076"/>
          <ac:picMkLst>
            <pc:docMk/>
            <pc:sldMk cId="4246248380" sldId="421"/>
            <ac:picMk id="39" creationId="{609E6322-B3A8-7274-2212-0605B3210520}"/>
          </ac:picMkLst>
        </pc:picChg>
        <pc:picChg chg="add mod">
          <ac:chgData name="tariu Main" userId="7d83114226db9beb" providerId="LiveId" clId="{5622D76B-BA7D-4576-9322-371A3386CCF8}" dt="2023-11-02T07:43:29.646" v="4558" actId="1037"/>
          <ac:picMkLst>
            <pc:docMk/>
            <pc:sldMk cId="4246248380" sldId="421"/>
            <ac:picMk id="41" creationId="{6DEB11A8-1694-20B4-CB46-91663B6A5E3A}"/>
          </ac:picMkLst>
        </pc:picChg>
        <pc:picChg chg="add mod">
          <ac:chgData name="tariu Main" userId="7d83114226db9beb" providerId="LiveId" clId="{5622D76B-BA7D-4576-9322-371A3386CCF8}" dt="2023-11-02T07:43:29.646" v="4558" actId="1037"/>
          <ac:picMkLst>
            <pc:docMk/>
            <pc:sldMk cId="4246248380" sldId="421"/>
            <ac:picMk id="43" creationId="{7F4EED12-A397-8F4D-2437-DE2EF378D03C}"/>
          </ac:picMkLst>
        </pc:picChg>
        <pc:picChg chg="add del">
          <ac:chgData name="tariu Main" userId="7d83114226db9beb" providerId="LiveId" clId="{5622D76B-BA7D-4576-9322-371A3386CCF8}" dt="2023-11-02T07:46:05.619" v="4603" actId="22"/>
          <ac:picMkLst>
            <pc:docMk/>
            <pc:sldMk cId="4246248380" sldId="421"/>
            <ac:picMk id="46" creationId="{B8185FD9-84E2-38D6-F3B9-93C9F455E8AE}"/>
          </ac:picMkLst>
        </pc:picChg>
      </pc:sldChg>
      <pc:sldChg chg="delSp modSp add mod">
        <pc:chgData name="tariu Main" userId="7d83114226db9beb" providerId="LiveId" clId="{5622D76B-BA7D-4576-9322-371A3386CCF8}" dt="2023-11-02T08:28:01.747" v="6635" actId="20577"/>
        <pc:sldMkLst>
          <pc:docMk/>
          <pc:sldMk cId="3969621037" sldId="422"/>
        </pc:sldMkLst>
        <pc:spChg chg="mod">
          <ac:chgData name="tariu Main" userId="7d83114226db9beb" providerId="LiveId" clId="{5622D76B-BA7D-4576-9322-371A3386CCF8}" dt="2023-11-02T07:46:15.550" v="4620" actId="20577"/>
          <ac:spMkLst>
            <pc:docMk/>
            <pc:sldMk cId="3969621037" sldId="422"/>
            <ac:spMk id="2" creationId="{A389B795-03E9-4E34-9357-C0628914ABA2}"/>
          </ac:spMkLst>
        </pc:spChg>
        <pc:spChg chg="mod">
          <ac:chgData name="tariu Main" userId="7d83114226db9beb" providerId="LiveId" clId="{5622D76B-BA7D-4576-9322-371A3386CCF8}" dt="2023-11-02T07:46:26.232" v="4640" actId="20577"/>
          <ac:spMkLst>
            <pc:docMk/>
            <pc:sldMk cId="3969621037" sldId="422"/>
            <ac:spMk id="3" creationId="{4DFE2606-01A6-42E1-92A6-3DE26CCE73C0}"/>
          </ac:spMkLst>
        </pc:spChg>
        <pc:spChg chg="mod">
          <ac:chgData name="tariu Main" userId="7d83114226db9beb" providerId="LiveId" clId="{5622D76B-BA7D-4576-9322-371A3386CCF8}" dt="2023-11-02T08:28:01.747" v="6635" actId="20577"/>
          <ac:spMkLst>
            <pc:docMk/>
            <pc:sldMk cId="3969621037" sldId="422"/>
            <ac:spMk id="11" creationId="{7F12E359-490F-A50C-3FBF-51776C836DF3}"/>
          </ac:spMkLst>
        </pc:spChg>
        <pc:spChg chg="mod">
          <ac:chgData name="tariu Main" userId="7d83114226db9beb" providerId="LiveId" clId="{5622D76B-BA7D-4576-9322-371A3386CCF8}" dt="2023-11-02T07:47:13.292" v="4665" actId="1076"/>
          <ac:spMkLst>
            <pc:docMk/>
            <pc:sldMk cId="3969621037" sldId="422"/>
            <ac:spMk id="13" creationId="{7864CECA-75CD-9179-6629-12B356C5D2D6}"/>
          </ac:spMkLst>
        </pc:spChg>
        <pc:spChg chg="mod">
          <ac:chgData name="tariu Main" userId="7d83114226db9beb" providerId="LiveId" clId="{5622D76B-BA7D-4576-9322-371A3386CCF8}" dt="2023-11-02T08:13:40.445" v="6051" actId="20577"/>
          <ac:spMkLst>
            <pc:docMk/>
            <pc:sldMk cId="3969621037" sldId="422"/>
            <ac:spMk id="15" creationId="{2634796F-DB18-54FF-FCFA-0E461012AEA2}"/>
          </ac:spMkLst>
        </pc:spChg>
        <pc:spChg chg="del">
          <ac:chgData name="tariu Main" userId="7d83114226db9beb" providerId="LiveId" clId="{5622D76B-BA7D-4576-9322-371A3386CCF8}" dt="2023-11-02T07:46:40.767" v="4644" actId="478"/>
          <ac:spMkLst>
            <pc:docMk/>
            <pc:sldMk cId="3969621037" sldId="422"/>
            <ac:spMk id="16" creationId="{9FFD5855-FCDD-C5E0-A678-199F6B04DB6A}"/>
          </ac:spMkLst>
        </pc:spChg>
        <pc:spChg chg="del">
          <ac:chgData name="tariu Main" userId="7d83114226db9beb" providerId="LiveId" clId="{5622D76B-BA7D-4576-9322-371A3386CCF8}" dt="2023-11-02T07:46:31.238" v="4641" actId="478"/>
          <ac:spMkLst>
            <pc:docMk/>
            <pc:sldMk cId="3969621037" sldId="422"/>
            <ac:spMk id="24" creationId="{67ECD1C9-9743-0AFE-6283-A70311DF6E39}"/>
          </ac:spMkLst>
        </pc:spChg>
        <pc:spChg chg="del">
          <ac:chgData name="tariu Main" userId="7d83114226db9beb" providerId="LiveId" clId="{5622D76B-BA7D-4576-9322-371A3386CCF8}" dt="2023-11-02T07:47:02.964" v="4664" actId="478"/>
          <ac:spMkLst>
            <pc:docMk/>
            <pc:sldMk cId="3969621037" sldId="422"/>
            <ac:spMk id="44" creationId="{DCD14B8F-CE41-B744-87E7-03450F653DD3}"/>
          </ac:spMkLst>
        </pc:spChg>
        <pc:picChg chg="del">
          <ac:chgData name="tariu Main" userId="7d83114226db9beb" providerId="LiveId" clId="{5622D76B-BA7D-4576-9322-371A3386CCF8}" dt="2023-11-02T07:46:37.378" v="4643" actId="478"/>
          <ac:picMkLst>
            <pc:docMk/>
            <pc:sldMk cId="3969621037" sldId="422"/>
            <ac:picMk id="21" creationId="{DE5ACF35-3035-DA28-5AA0-BFAD29EE4FF3}"/>
          </ac:picMkLst>
        </pc:picChg>
        <pc:picChg chg="del">
          <ac:chgData name="tariu Main" userId="7d83114226db9beb" providerId="LiveId" clId="{5622D76B-BA7D-4576-9322-371A3386CCF8}" dt="2023-11-02T07:46:35.109" v="4642" actId="478"/>
          <ac:picMkLst>
            <pc:docMk/>
            <pc:sldMk cId="3969621037" sldId="422"/>
            <ac:picMk id="35" creationId="{ACABC1A5-CA43-71B9-8D34-CC2A0B16B37B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37" creationId="{1B050106-46E8-AB0B-271E-7BFC2CB2BDBD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39" creationId="{609E6322-B3A8-7274-2212-0605B3210520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41" creationId="{6DEB11A8-1694-20B4-CB46-91663B6A5E3A}"/>
          </ac:picMkLst>
        </pc:picChg>
        <pc:picChg chg="del">
          <ac:chgData name="tariu Main" userId="7d83114226db9beb" providerId="LiveId" clId="{5622D76B-BA7D-4576-9322-371A3386CCF8}" dt="2023-11-02T07:47:02.964" v="4664" actId="478"/>
          <ac:picMkLst>
            <pc:docMk/>
            <pc:sldMk cId="3969621037" sldId="422"/>
            <ac:picMk id="43" creationId="{7F4EED12-A397-8F4D-2437-DE2EF378D0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83D4B-C83C-4B58-AA97-126E2CBD9871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2023/11/30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A37D618-A509-45FA-BF4A-D91C4E3B7021}" type="datetime1">
              <a:rPr lang="ja-JP" altLang="en-US" smtClean="0"/>
              <a:pPr/>
              <a:t>2023/11/30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0EDF81-139F-488C-872B-4720FBA6BF98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153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74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09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62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219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904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934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6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4416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47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987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11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478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878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989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476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109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687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166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1722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7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584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580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734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9666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637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653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683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157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45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5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134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757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33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対象の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コンテンツ プレースホルダー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(2 枚の画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2860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45720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68580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グラフィック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図形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グラフィック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(4 枚の画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3" name="図プレースホルダー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2860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45720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68580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プレースホルダー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0" name="図プレースホルダー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グ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コンテンツ プレースホルダー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枚の写真付き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8" name="サブタイトル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図形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ィック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図プレースホルダー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2" name="図プレースホルダー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3" name="図プレースホルダー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4" name="図プレースホルダー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5" name="図プレースホルダー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1" name="テキスト プレースホルダー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2" name="テキスト プレースホルダー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3" name="テキスト プレースホルダー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4" name="テキスト プレースホルダー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5" name="テキスト プレースホルダー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6" name="テキスト プレースホルダー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7" name="テキスト プレースホルダー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68" name="テキスト プレースホルダー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  <p:sp>
        <p:nvSpPr>
          <p:cNvPr id="69" name="テキスト プレースホルダー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名前</a:t>
            </a:r>
          </a:p>
        </p:txBody>
      </p:sp>
      <p:sp>
        <p:nvSpPr>
          <p:cNvPr id="70" name="テキスト プレースホルダー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図形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/>
              <a:t>20XX/9/3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プレゼンテーションのタイトル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9713C8C-8E70-45D5-AE59-23E60168254E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1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6042878" cy="441539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ゼロから作る</a:t>
            </a:r>
            <a:br>
              <a:rPr lang="en-US" altLang="ja-JP" b="1" i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Deep Learning 4</a:t>
            </a:r>
            <a:br>
              <a:rPr lang="en-US" altLang="ja-JP" b="1" i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機械学習編</a:t>
            </a:r>
            <a:br>
              <a:rPr lang="en-US" altLang="ja-JP" b="1" i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dirty="0"/>
              <a:t>５</a:t>
            </a:r>
            <a:r>
              <a:rPr lang="ja-JP" altLang="en-US" sz="36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章　モンテカルロ法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FAAA55-0749-F47C-364B-829C9A003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7"/>
          <a:stretch/>
        </p:blipFill>
        <p:spPr>
          <a:xfrm>
            <a:off x="8012459" y="528873"/>
            <a:ext cx="4136571" cy="5759839"/>
          </a:xfrm>
          <a:prstGeom prst="rect">
            <a:avLst/>
          </a:prstGeom>
        </p:spPr>
      </p:pic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15AC0AAE-B74C-29E4-13D2-4C7231664FEF}"/>
              </a:ext>
            </a:extLst>
          </p:cNvPr>
          <p:cNvSpPr txBox="1">
            <a:spLocks/>
          </p:cNvSpPr>
          <p:nvPr/>
        </p:nvSpPr>
        <p:spPr>
          <a:xfrm>
            <a:off x="8847926" y="6198785"/>
            <a:ext cx="3198555" cy="58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3200" dirty="0"/>
              <a:t>23/12/1(</a:t>
            </a:r>
            <a:r>
              <a:rPr lang="ja-JP" altLang="en-US" sz="3200" dirty="0"/>
              <a:t>金</a:t>
            </a:r>
            <a:r>
              <a:rPr lang="en-US" altLang="ja-JP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モンテカルロ法による方策評価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701" y="1772756"/>
                <a:ext cx="11244194" cy="4948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dirty="0"/>
                  <a:t>実際にエージェントが行動して，</a:t>
                </a: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b="0" dirty="0"/>
                  <a:t>得た経験（サンプルデータ）から価値関数を推定する</a:t>
                </a:r>
                <a:endParaRPr lang="en-US" altLang="ja-JP" sz="3200" b="0" dirty="0"/>
              </a:p>
              <a:p>
                <a:pPr marL="0" indent="0">
                  <a:buNone/>
                </a:pPr>
                <a:r>
                  <a:rPr lang="ja-JP" altLang="en-US" dirty="0"/>
                  <a:t>価値関数：状態（各マス）の価値（実数）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b="0" dirty="0"/>
                  <a:t>方策</a:t>
                </a:r>
                <a14:m>
                  <m:oMath xmlns:m="http://schemas.openxmlformats.org/officeDocument/2006/math">
                    <m:r>
                      <a:rPr lang="ja-JP" alt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sz="3200" b="0" dirty="0"/>
                  <a:t>与えられたとき，</a:t>
                </a:r>
                <a:endParaRPr lang="en-US" altLang="ja-JP" sz="3200" b="0" dirty="0"/>
              </a:p>
              <a:p>
                <a:pPr marL="0" indent="0">
                  <a:buNone/>
                </a:pPr>
                <a:r>
                  <a:rPr lang="ja-JP" altLang="en-US" sz="3200" b="0" dirty="0"/>
                  <a:t>その方策の価値関数をモンテカルロ法で計算する</a:t>
                </a:r>
                <a:endParaRPr lang="en-US" altLang="ja-JP" sz="32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200" b="0" dirty="0"/>
                  <a:t>状態ｓで行動</a:t>
                </a:r>
                <a:r>
                  <a:rPr lang="en-US" altLang="ja-JP" sz="3200" b="0" dirty="0"/>
                  <a:t>a</a:t>
                </a:r>
                <a:r>
                  <a:rPr lang="ja-JP" altLang="en-US" sz="3200" b="0" dirty="0"/>
                  <a:t>をする確率</a:t>
                </a:r>
                <a:endParaRPr lang="en-US" altLang="ja-JP" sz="3200" b="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701" y="1772756"/>
                <a:ext cx="11244194" cy="4948719"/>
              </a:xfrm>
              <a:blipFill>
                <a:blip r:embed="rId3"/>
                <a:stretch>
                  <a:fillRect l="-1355" t="-16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2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</a:t>
            </a:r>
            <a:r>
              <a:rPr lang="en-US" altLang="ja-JP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復習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701" y="1772757"/>
                <a:ext cx="11244194" cy="1417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dirty="0"/>
                  <a:t>価値関数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ja-JP" sz="3200" b="0" dirty="0"/>
              </a:p>
              <a:p>
                <a:pPr marL="0" indent="0">
                  <a:buNone/>
                </a:pPr>
                <a:r>
                  <a:rPr lang="en-US" altLang="ja-JP" sz="3200" dirty="0"/>
                  <a:t>G</a:t>
                </a:r>
                <a:r>
                  <a:rPr lang="ja-JP" altLang="en-US" sz="3200" dirty="0"/>
                  <a:t>：状態ｓからスタートして得られる収益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701" y="1772757"/>
                <a:ext cx="11244194" cy="1417174"/>
              </a:xfrm>
              <a:blipFill>
                <a:blip r:embed="rId3"/>
                <a:stretch>
                  <a:fillRect l="-1355" t="-64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ADC85221-D3C3-3FF0-C09B-8A756A9D0C82}"/>
              </a:ext>
            </a:extLst>
          </p:cNvPr>
          <p:cNvSpPr/>
          <p:nvPr/>
        </p:nvSpPr>
        <p:spPr>
          <a:xfrm>
            <a:off x="740478" y="3343493"/>
            <a:ext cx="851579" cy="82365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5CEA694-99E9-1398-1011-81BF5DA116DC}"/>
              </a:ext>
            </a:extLst>
          </p:cNvPr>
          <p:cNvSpPr/>
          <p:nvPr/>
        </p:nvSpPr>
        <p:spPr>
          <a:xfrm>
            <a:off x="1592057" y="3559878"/>
            <a:ext cx="1542614" cy="390888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70EFA1EE-3FE2-7F12-61C4-58C752C90586}"/>
              </a:ext>
            </a:extLst>
          </p:cNvPr>
          <p:cNvSpPr/>
          <p:nvPr/>
        </p:nvSpPr>
        <p:spPr>
          <a:xfrm>
            <a:off x="3134671" y="3343493"/>
            <a:ext cx="851579" cy="82365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894361D-8596-753F-A2DF-38DCED785EEB}"/>
              </a:ext>
            </a:extLst>
          </p:cNvPr>
          <p:cNvSpPr/>
          <p:nvPr/>
        </p:nvSpPr>
        <p:spPr>
          <a:xfrm>
            <a:off x="3986250" y="3559878"/>
            <a:ext cx="1542614" cy="390888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1FA8AF0E-BBAB-CD36-9ECC-1550AD5CEF43}"/>
              </a:ext>
            </a:extLst>
          </p:cNvPr>
          <p:cNvSpPr/>
          <p:nvPr/>
        </p:nvSpPr>
        <p:spPr>
          <a:xfrm>
            <a:off x="5528864" y="3343493"/>
            <a:ext cx="851579" cy="82365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922504C-43DA-8D52-2C2F-AADEFA2EC31F}"/>
              </a:ext>
            </a:extLst>
          </p:cNvPr>
          <p:cNvSpPr/>
          <p:nvPr/>
        </p:nvSpPr>
        <p:spPr>
          <a:xfrm>
            <a:off x="6380443" y="3559878"/>
            <a:ext cx="1542614" cy="390888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3EA9442-7FD8-E055-FB14-AF8186D7329E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3EA9442-7FD8-E055-FB14-AF8186D73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70674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6FA6898-C001-C5E8-534E-BA5A6BD0D2A6}"/>
                  </a:ext>
                </a:extLst>
              </p:cNvPr>
              <p:cNvSpPr txBox="1"/>
              <p:nvPr/>
            </p:nvSpPr>
            <p:spPr>
              <a:xfrm>
                <a:off x="3032588" y="3373363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6FA6898-C001-C5E8-534E-BA5A6BD0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88" y="3373363"/>
                <a:ext cx="11197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6E891F-13DF-B346-36B4-5EA892FB9289}"/>
                  </a:ext>
                </a:extLst>
              </p:cNvPr>
              <p:cNvSpPr txBox="1"/>
              <p:nvPr/>
            </p:nvSpPr>
            <p:spPr>
              <a:xfrm>
                <a:off x="5460932" y="3343493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6E891F-13DF-B346-36B4-5EA892FB9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932" y="3343493"/>
                <a:ext cx="111973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CC26284-1A38-BB3F-FD85-3D07E4FADF80}"/>
                  </a:ext>
                </a:extLst>
              </p:cNvPr>
              <p:cNvSpPr txBox="1"/>
              <p:nvPr/>
            </p:nvSpPr>
            <p:spPr>
              <a:xfrm>
                <a:off x="1621143" y="3559877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CC26284-1A38-BB3F-FD85-3D07E4FAD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143" y="3559877"/>
                <a:ext cx="111973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0A833D-BAF8-8203-87F5-825A3915BFED}"/>
                  </a:ext>
                </a:extLst>
              </p:cNvPr>
              <p:cNvSpPr txBox="1"/>
              <p:nvPr/>
            </p:nvSpPr>
            <p:spPr>
              <a:xfrm>
                <a:off x="6380443" y="3520819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0A833D-BAF8-8203-87F5-825A3915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43" y="3520819"/>
                <a:ext cx="111973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E16F1D8-B318-726B-E248-D0B2CCEA3B5C}"/>
                  </a:ext>
                </a:extLst>
              </p:cNvPr>
              <p:cNvSpPr txBox="1"/>
              <p:nvPr/>
            </p:nvSpPr>
            <p:spPr>
              <a:xfrm>
                <a:off x="4097580" y="3520819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E16F1D8-B318-726B-E248-D0B2CCEA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80" y="3520819"/>
                <a:ext cx="111973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E07304E-7316-03DC-1F84-8190300D8AFE}"/>
                  </a:ext>
                </a:extLst>
              </p:cNvPr>
              <p:cNvSpPr txBox="1"/>
              <p:nvPr/>
            </p:nvSpPr>
            <p:spPr>
              <a:xfrm>
                <a:off x="2272126" y="2981270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E07304E-7316-03DC-1F84-8190300D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26" y="2981270"/>
                <a:ext cx="111973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B363C7D-9E5F-B86D-D798-3F438D880148}"/>
                  </a:ext>
                </a:extLst>
              </p:cNvPr>
              <p:cNvSpPr txBox="1"/>
              <p:nvPr/>
            </p:nvSpPr>
            <p:spPr>
              <a:xfrm>
                <a:off x="4620573" y="2948834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B363C7D-9E5F-B86D-D798-3F438D880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73" y="2948834"/>
                <a:ext cx="111973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2F0623A-DBC8-AA8D-006E-8B4B09CCF349}"/>
                  </a:ext>
                </a:extLst>
              </p:cNvPr>
              <p:cNvSpPr txBox="1"/>
              <p:nvPr/>
            </p:nvSpPr>
            <p:spPr>
              <a:xfrm>
                <a:off x="6955788" y="2958482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2F0623A-DBC8-AA8D-006E-8B4B09CC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88" y="2958482"/>
                <a:ext cx="111973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8BB341-170F-E023-BB8B-AACFD4F2BEF0}"/>
                  </a:ext>
                </a:extLst>
              </p:cNvPr>
              <p:cNvSpPr txBox="1"/>
              <p:nvPr/>
            </p:nvSpPr>
            <p:spPr>
              <a:xfrm>
                <a:off x="858626" y="4501064"/>
                <a:ext cx="6097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28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8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ja-JP" sz="28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ja-JP" sz="2800" dirty="0"/>
                  <a:t>+… </a:t>
                </a:r>
                <a:endParaRPr lang="ja-JP" altLang="en-US" sz="28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8BB341-170F-E023-BB8B-AACFD4F2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26" y="4501064"/>
                <a:ext cx="6097162" cy="523220"/>
              </a:xfrm>
              <a:prstGeom prst="rect">
                <a:avLst/>
              </a:prstGeom>
              <a:blipFill>
                <a:blip r:embed="rId1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24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701" y="1772756"/>
                <a:ext cx="11244194" cy="45835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dirty="0"/>
                  <a:t>価値関数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ja-JP" sz="32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sz="3200" dirty="0"/>
                  <a:t>ｎ回のエピソードの収益の平均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試行回数を増やせば近似の精度も上がってよい</a:t>
                </a:r>
                <a:r>
                  <a:rPr lang="en-US" altLang="ja-JP" sz="3200" dirty="0"/>
                  <a:t> </a:t>
                </a:r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701" y="1772756"/>
                <a:ext cx="11244194" cy="4583593"/>
              </a:xfrm>
              <a:blipFill>
                <a:blip r:embed="rId3"/>
                <a:stretch>
                  <a:fillRect l="-1355" t="-19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71E0C5-A4B4-CE54-CF39-899547552516}"/>
              </a:ext>
            </a:extLst>
          </p:cNvPr>
          <p:cNvSpPr txBox="1"/>
          <p:nvPr/>
        </p:nvSpPr>
        <p:spPr>
          <a:xfrm>
            <a:off x="6340140" y="1772755"/>
            <a:ext cx="399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モンテカルロ法は</a:t>
            </a:r>
            <a:endParaRPr kumimoji="1" lang="en-US" altLang="ja-JP" dirty="0"/>
          </a:p>
          <a:p>
            <a:r>
              <a:rPr kumimoji="1" lang="ja-JP" altLang="en-US" dirty="0"/>
              <a:t>エピソードタスクにしか使えない</a:t>
            </a:r>
          </a:p>
        </p:txBody>
      </p:sp>
    </p:spTree>
    <p:extLst>
      <p:ext uri="{BB962C8B-B14F-4D97-AF65-F5344CB8AC3E}">
        <p14:creationId xmlns:p14="http://schemas.microsoft.com/office/powerpoint/2010/main" val="189958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すべての状態の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701" y="1772756"/>
                <a:ext cx="11244194" cy="45835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dirty="0"/>
                  <a:t>すべての</a:t>
                </a:r>
                <a14:m>
                  <m:oMath xmlns:m="http://schemas.openxmlformats.org/officeDocument/2006/math">
                    <m:r>
                      <a:rPr lang="ja-JP" altLang="en-US" sz="3200" i="1" dirty="0">
                        <a:latin typeface="Cambria Math" panose="02040503050406030204" pitchFamily="18" charset="0"/>
                      </a:rPr>
                      <m:t>状態</m:t>
                    </m:r>
                  </m:oMath>
                </a14:m>
                <a:r>
                  <a:rPr lang="ja-JP" altLang="en-US" sz="3200" i="1" dirty="0">
                    <a:latin typeface="Cambria Math" panose="02040503050406030204" pitchFamily="18" charset="0"/>
                  </a:rPr>
                  <a:t>ｓにたいして</a:t>
                </a:r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sz="3200" dirty="0"/>
                  <a:t>　</a:t>
                </a: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を計算する．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単に実装すると計算効率に問題がある．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701" y="1772756"/>
                <a:ext cx="11244194" cy="4583593"/>
              </a:xfrm>
              <a:blipFill>
                <a:blip r:embed="rId3"/>
                <a:stretch>
                  <a:fillRect l="-1355" t="-19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20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すべての状態の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776E1E81-92CB-7EAC-73B3-8AC353673C23}"/>
              </a:ext>
            </a:extLst>
          </p:cNvPr>
          <p:cNvSpPr/>
          <p:nvPr/>
        </p:nvSpPr>
        <p:spPr>
          <a:xfrm>
            <a:off x="1110212" y="1605396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9D92340-48F5-67E9-360C-D809A58BA797}"/>
              </a:ext>
            </a:extLst>
          </p:cNvPr>
          <p:cNvSpPr/>
          <p:nvPr/>
        </p:nvSpPr>
        <p:spPr>
          <a:xfrm rot="5400000">
            <a:off x="1121797" y="2508092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97F5E89-3E59-66F0-6756-B7D1971CB5D2}"/>
                  </a:ext>
                </a:extLst>
              </p:cNvPr>
              <p:cNvSpPr txBox="1"/>
              <p:nvPr/>
            </p:nvSpPr>
            <p:spPr>
              <a:xfrm>
                <a:off x="1126149" y="1605395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97F5E89-3E59-66F0-6756-B7D1971C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49" y="1605395"/>
                <a:ext cx="7067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601EFD9-D794-2366-8F0F-D9561BEBC84A}"/>
                  </a:ext>
                </a:extLst>
              </p:cNvPr>
              <p:cNvSpPr txBox="1"/>
              <p:nvPr/>
            </p:nvSpPr>
            <p:spPr>
              <a:xfrm>
                <a:off x="1326286" y="2242473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601EFD9-D794-2366-8F0F-D9561BEBC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2242473"/>
                <a:ext cx="11197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A6081DC7-152E-270C-DA43-BAEC5B3299C0}"/>
              </a:ext>
            </a:extLst>
          </p:cNvPr>
          <p:cNvSpPr/>
          <p:nvPr/>
        </p:nvSpPr>
        <p:spPr>
          <a:xfrm>
            <a:off x="1127387" y="2930482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E5FE803-33E0-DDBF-2147-7C3EE045F7CB}"/>
              </a:ext>
            </a:extLst>
          </p:cNvPr>
          <p:cNvSpPr/>
          <p:nvPr/>
        </p:nvSpPr>
        <p:spPr>
          <a:xfrm rot="5400000">
            <a:off x="1138972" y="3833178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9526DE4-4268-2266-3656-CA3BC05C6AC7}"/>
                  </a:ext>
                </a:extLst>
              </p:cNvPr>
              <p:cNvSpPr txBox="1"/>
              <p:nvPr/>
            </p:nvSpPr>
            <p:spPr>
              <a:xfrm>
                <a:off x="1146779" y="2946058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9526DE4-4268-2266-3656-CA3BC05C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79" y="2946058"/>
                <a:ext cx="7067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204ABA1B-FC96-030F-104E-B552255048EA}"/>
              </a:ext>
            </a:extLst>
          </p:cNvPr>
          <p:cNvSpPr/>
          <p:nvPr/>
        </p:nvSpPr>
        <p:spPr>
          <a:xfrm>
            <a:off x="1127387" y="4292823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80C01D03-9E38-C86F-04EC-813F899149FC}"/>
              </a:ext>
            </a:extLst>
          </p:cNvPr>
          <p:cNvSpPr/>
          <p:nvPr/>
        </p:nvSpPr>
        <p:spPr>
          <a:xfrm rot="5400000">
            <a:off x="1138972" y="5195519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9D538E9-968F-578B-1304-241815E495B2}"/>
                  </a:ext>
                </a:extLst>
              </p:cNvPr>
              <p:cNvSpPr txBox="1"/>
              <p:nvPr/>
            </p:nvSpPr>
            <p:spPr>
              <a:xfrm>
                <a:off x="1099888" y="4292822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9D538E9-968F-578B-1304-241815E4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88" y="4292822"/>
                <a:ext cx="70674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43F39C02-BE06-FA38-9792-1E67361EDD3C}"/>
              </a:ext>
            </a:extLst>
          </p:cNvPr>
          <p:cNvSpPr/>
          <p:nvPr/>
        </p:nvSpPr>
        <p:spPr>
          <a:xfrm>
            <a:off x="1127943" y="5655163"/>
            <a:ext cx="700725" cy="6463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4E434B2-4E35-C8F4-68F1-E852B95B10DD}"/>
                  </a:ext>
                </a:extLst>
              </p:cNvPr>
              <p:cNvSpPr txBox="1"/>
              <p:nvPr/>
            </p:nvSpPr>
            <p:spPr>
              <a:xfrm>
                <a:off x="1326286" y="3603152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4E434B2-4E35-C8F4-68F1-E852B95B1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3603152"/>
                <a:ext cx="111973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1C20A8-AE56-F67E-8F87-C0CDF4C3CA66}"/>
                  </a:ext>
                </a:extLst>
              </p:cNvPr>
              <p:cNvSpPr txBox="1"/>
              <p:nvPr/>
            </p:nvSpPr>
            <p:spPr>
              <a:xfrm>
                <a:off x="1326286" y="4906711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1C20A8-AE56-F67E-8F87-C0CDF4C3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4906711"/>
                <a:ext cx="111973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4908A6E1-1F2D-4700-2196-4E8C3D0ABCA0}"/>
              </a:ext>
            </a:extLst>
          </p:cNvPr>
          <p:cNvSpPr/>
          <p:nvPr/>
        </p:nvSpPr>
        <p:spPr>
          <a:xfrm>
            <a:off x="2341206" y="2930482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5279698E-872F-9DCA-1774-73D592E18CAE}"/>
              </a:ext>
            </a:extLst>
          </p:cNvPr>
          <p:cNvSpPr/>
          <p:nvPr/>
        </p:nvSpPr>
        <p:spPr>
          <a:xfrm rot="5400000">
            <a:off x="2352791" y="3833178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BB21864-7E5F-4CA8-2FAE-47636DD4B1F2}"/>
                  </a:ext>
                </a:extLst>
              </p:cNvPr>
              <p:cNvSpPr txBox="1"/>
              <p:nvPr/>
            </p:nvSpPr>
            <p:spPr>
              <a:xfrm>
                <a:off x="2360598" y="2946058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BB21864-7E5F-4CA8-2FAE-47636DD4B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98" y="2946058"/>
                <a:ext cx="7067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51BBB77C-7E7E-C6A9-2F8B-9F230570C48E}"/>
              </a:ext>
            </a:extLst>
          </p:cNvPr>
          <p:cNvSpPr/>
          <p:nvPr/>
        </p:nvSpPr>
        <p:spPr>
          <a:xfrm>
            <a:off x="2341206" y="4292823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C74A1E35-3649-479D-F5BB-9EA60EE8F63B}"/>
              </a:ext>
            </a:extLst>
          </p:cNvPr>
          <p:cNvSpPr/>
          <p:nvPr/>
        </p:nvSpPr>
        <p:spPr>
          <a:xfrm rot="5400000">
            <a:off x="2352791" y="5195519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CE999B-7B5E-E083-04C0-0F89BE50F6C9}"/>
                  </a:ext>
                </a:extLst>
              </p:cNvPr>
              <p:cNvSpPr txBox="1"/>
              <p:nvPr/>
            </p:nvSpPr>
            <p:spPr>
              <a:xfrm>
                <a:off x="2313707" y="4292822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CE999B-7B5E-E083-04C0-0F89BE50F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07" y="4292822"/>
                <a:ext cx="70674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538E0C9B-5CD8-3AC5-3D5A-0418CB18E290}"/>
              </a:ext>
            </a:extLst>
          </p:cNvPr>
          <p:cNvSpPr/>
          <p:nvPr/>
        </p:nvSpPr>
        <p:spPr>
          <a:xfrm>
            <a:off x="2341762" y="5655163"/>
            <a:ext cx="700725" cy="6463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FE6F033-A872-AF7E-E900-E681671F8513}"/>
                  </a:ext>
                </a:extLst>
              </p:cNvPr>
              <p:cNvSpPr txBox="1"/>
              <p:nvPr/>
            </p:nvSpPr>
            <p:spPr>
              <a:xfrm>
                <a:off x="2540105" y="3603152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FE6F033-A872-AF7E-E900-E681671F8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05" y="3603152"/>
                <a:ext cx="111973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7CBDF2-7AAA-FDC7-75CA-9F4C72C5C342}"/>
                  </a:ext>
                </a:extLst>
              </p:cNvPr>
              <p:cNvSpPr txBox="1"/>
              <p:nvPr/>
            </p:nvSpPr>
            <p:spPr>
              <a:xfrm>
                <a:off x="2540105" y="4906711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7CBDF2-7AAA-FDC7-75CA-9F4C72C5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05" y="4906711"/>
                <a:ext cx="111973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3FD76333-75D2-0531-6D5D-758D44294A2E}"/>
              </a:ext>
            </a:extLst>
          </p:cNvPr>
          <p:cNvSpPr/>
          <p:nvPr/>
        </p:nvSpPr>
        <p:spPr>
          <a:xfrm>
            <a:off x="3543311" y="4292823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2BCBEA64-B3A8-AF92-298D-5CA76C08A9E5}"/>
              </a:ext>
            </a:extLst>
          </p:cNvPr>
          <p:cNvSpPr/>
          <p:nvPr/>
        </p:nvSpPr>
        <p:spPr>
          <a:xfrm rot="5400000">
            <a:off x="3554896" y="5195519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B4ED0C6-FA35-78DA-66BE-1BB466823034}"/>
                  </a:ext>
                </a:extLst>
              </p:cNvPr>
              <p:cNvSpPr txBox="1"/>
              <p:nvPr/>
            </p:nvSpPr>
            <p:spPr>
              <a:xfrm>
                <a:off x="3515812" y="4292822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B4ED0C6-FA35-78DA-66BE-1BB466823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12" y="4292822"/>
                <a:ext cx="706740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A8809459-F848-B3F5-05CB-8056416CA978}"/>
              </a:ext>
            </a:extLst>
          </p:cNvPr>
          <p:cNvSpPr/>
          <p:nvPr/>
        </p:nvSpPr>
        <p:spPr>
          <a:xfrm>
            <a:off x="3543867" y="5655163"/>
            <a:ext cx="700725" cy="6463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E0BE3B2-5158-47A8-39A1-7C477ACDD850}"/>
                  </a:ext>
                </a:extLst>
              </p:cNvPr>
              <p:cNvSpPr txBox="1"/>
              <p:nvPr/>
            </p:nvSpPr>
            <p:spPr>
              <a:xfrm>
                <a:off x="3742210" y="4906711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E0BE3B2-5158-47A8-39A1-7C477ACD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10" y="4906711"/>
                <a:ext cx="111973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8BC8ECF-3123-FACE-7BC8-54E5EC20DE43}"/>
                  </a:ext>
                </a:extLst>
              </p:cNvPr>
              <p:cNvSpPr txBox="1"/>
              <p:nvPr/>
            </p:nvSpPr>
            <p:spPr>
              <a:xfrm>
                <a:off x="5256638" y="2242473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3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8BC8ECF-3123-FACE-7BC8-54E5EC20D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8" y="2242473"/>
                <a:ext cx="4752901" cy="584775"/>
              </a:xfrm>
              <a:prstGeom prst="rect">
                <a:avLst/>
              </a:prstGeom>
              <a:blipFill>
                <a:blip r:embed="rId15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2987DE1-B85E-519D-DA04-52B2D5FDCA7F}"/>
                  </a:ext>
                </a:extLst>
              </p:cNvPr>
              <p:cNvSpPr txBox="1"/>
              <p:nvPr/>
            </p:nvSpPr>
            <p:spPr>
              <a:xfrm>
                <a:off x="5256637" y="2976835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2987DE1-B85E-519D-DA04-52B2D5FDC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7" y="2976835"/>
                <a:ext cx="4752901" cy="584775"/>
              </a:xfrm>
              <a:prstGeom prst="rect">
                <a:avLst/>
              </a:prstGeom>
              <a:blipFill>
                <a:blip r:embed="rId16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E7318BD-A766-C3A1-66D8-B11939131618}"/>
                  </a:ext>
                </a:extLst>
              </p:cNvPr>
              <p:cNvSpPr txBox="1"/>
              <p:nvPr/>
            </p:nvSpPr>
            <p:spPr>
              <a:xfrm>
                <a:off x="5125392" y="3714664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E7318BD-A766-C3A1-66D8-B1193913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392" y="3714664"/>
                <a:ext cx="4752901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34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すべての状態の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776E1E81-92CB-7EAC-73B3-8AC353673C23}"/>
              </a:ext>
            </a:extLst>
          </p:cNvPr>
          <p:cNvSpPr/>
          <p:nvPr/>
        </p:nvSpPr>
        <p:spPr>
          <a:xfrm>
            <a:off x="1110212" y="1605396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9D92340-48F5-67E9-360C-D809A58BA797}"/>
              </a:ext>
            </a:extLst>
          </p:cNvPr>
          <p:cNvSpPr/>
          <p:nvPr/>
        </p:nvSpPr>
        <p:spPr>
          <a:xfrm rot="5400000">
            <a:off x="1121797" y="2508092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97F5E89-3E59-66F0-6756-B7D1971CB5D2}"/>
                  </a:ext>
                </a:extLst>
              </p:cNvPr>
              <p:cNvSpPr txBox="1"/>
              <p:nvPr/>
            </p:nvSpPr>
            <p:spPr>
              <a:xfrm>
                <a:off x="1126149" y="1605395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97F5E89-3E59-66F0-6756-B7D1971C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49" y="1605395"/>
                <a:ext cx="7067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601EFD9-D794-2366-8F0F-D9561BEBC84A}"/>
                  </a:ext>
                </a:extLst>
              </p:cNvPr>
              <p:cNvSpPr txBox="1"/>
              <p:nvPr/>
            </p:nvSpPr>
            <p:spPr>
              <a:xfrm>
                <a:off x="1326286" y="2242473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601EFD9-D794-2366-8F0F-D9561BEBC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2242473"/>
                <a:ext cx="11197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A6081DC7-152E-270C-DA43-BAEC5B3299C0}"/>
              </a:ext>
            </a:extLst>
          </p:cNvPr>
          <p:cNvSpPr/>
          <p:nvPr/>
        </p:nvSpPr>
        <p:spPr>
          <a:xfrm>
            <a:off x="1127387" y="2930482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E5FE803-33E0-DDBF-2147-7C3EE045F7CB}"/>
              </a:ext>
            </a:extLst>
          </p:cNvPr>
          <p:cNvSpPr/>
          <p:nvPr/>
        </p:nvSpPr>
        <p:spPr>
          <a:xfrm rot="5400000">
            <a:off x="1138972" y="3833178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9526DE4-4268-2266-3656-CA3BC05C6AC7}"/>
                  </a:ext>
                </a:extLst>
              </p:cNvPr>
              <p:cNvSpPr txBox="1"/>
              <p:nvPr/>
            </p:nvSpPr>
            <p:spPr>
              <a:xfrm>
                <a:off x="1146779" y="2946058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9526DE4-4268-2266-3656-CA3BC05C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79" y="2946058"/>
                <a:ext cx="7067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204ABA1B-FC96-030F-104E-B552255048EA}"/>
              </a:ext>
            </a:extLst>
          </p:cNvPr>
          <p:cNvSpPr/>
          <p:nvPr/>
        </p:nvSpPr>
        <p:spPr>
          <a:xfrm>
            <a:off x="1127387" y="4292823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80C01D03-9E38-C86F-04EC-813F899149FC}"/>
              </a:ext>
            </a:extLst>
          </p:cNvPr>
          <p:cNvSpPr/>
          <p:nvPr/>
        </p:nvSpPr>
        <p:spPr>
          <a:xfrm rot="5400000">
            <a:off x="1138972" y="5195519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9D538E9-968F-578B-1304-241815E495B2}"/>
                  </a:ext>
                </a:extLst>
              </p:cNvPr>
              <p:cNvSpPr txBox="1"/>
              <p:nvPr/>
            </p:nvSpPr>
            <p:spPr>
              <a:xfrm>
                <a:off x="1099888" y="4292822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9D538E9-968F-578B-1304-241815E4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88" y="4292822"/>
                <a:ext cx="70674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43F39C02-BE06-FA38-9792-1E67361EDD3C}"/>
              </a:ext>
            </a:extLst>
          </p:cNvPr>
          <p:cNvSpPr/>
          <p:nvPr/>
        </p:nvSpPr>
        <p:spPr>
          <a:xfrm>
            <a:off x="1127943" y="5655163"/>
            <a:ext cx="700725" cy="6463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4E434B2-4E35-C8F4-68F1-E852B95B10DD}"/>
                  </a:ext>
                </a:extLst>
              </p:cNvPr>
              <p:cNvSpPr txBox="1"/>
              <p:nvPr/>
            </p:nvSpPr>
            <p:spPr>
              <a:xfrm>
                <a:off x="1326286" y="3603152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4E434B2-4E35-C8F4-68F1-E852B95B1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3603152"/>
                <a:ext cx="111973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1C20A8-AE56-F67E-8F87-C0CDF4C3CA66}"/>
                  </a:ext>
                </a:extLst>
              </p:cNvPr>
              <p:cNvSpPr txBox="1"/>
              <p:nvPr/>
            </p:nvSpPr>
            <p:spPr>
              <a:xfrm>
                <a:off x="1326286" y="4906711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1C20A8-AE56-F67E-8F87-C0CDF4C3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4906711"/>
                <a:ext cx="111973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4908A6E1-1F2D-4700-2196-4E8C3D0ABCA0}"/>
              </a:ext>
            </a:extLst>
          </p:cNvPr>
          <p:cNvSpPr/>
          <p:nvPr/>
        </p:nvSpPr>
        <p:spPr>
          <a:xfrm>
            <a:off x="2341206" y="2930482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5279698E-872F-9DCA-1774-73D592E18CAE}"/>
              </a:ext>
            </a:extLst>
          </p:cNvPr>
          <p:cNvSpPr/>
          <p:nvPr/>
        </p:nvSpPr>
        <p:spPr>
          <a:xfrm rot="5400000">
            <a:off x="2352791" y="3833178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BB21864-7E5F-4CA8-2FAE-47636DD4B1F2}"/>
                  </a:ext>
                </a:extLst>
              </p:cNvPr>
              <p:cNvSpPr txBox="1"/>
              <p:nvPr/>
            </p:nvSpPr>
            <p:spPr>
              <a:xfrm>
                <a:off x="2360598" y="2946058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BB21864-7E5F-4CA8-2FAE-47636DD4B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98" y="2946058"/>
                <a:ext cx="7067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51BBB77C-7E7E-C6A9-2F8B-9F230570C48E}"/>
              </a:ext>
            </a:extLst>
          </p:cNvPr>
          <p:cNvSpPr/>
          <p:nvPr/>
        </p:nvSpPr>
        <p:spPr>
          <a:xfrm>
            <a:off x="2341206" y="4292823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C74A1E35-3649-479D-F5BB-9EA60EE8F63B}"/>
              </a:ext>
            </a:extLst>
          </p:cNvPr>
          <p:cNvSpPr/>
          <p:nvPr/>
        </p:nvSpPr>
        <p:spPr>
          <a:xfrm rot="5400000">
            <a:off x="2352791" y="5195519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CE999B-7B5E-E083-04C0-0F89BE50F6C9}"/>
                  </a:ext>
                </a:extLst>
              </p:cNvPr>
              <p:cNvSpPr txBox="1"/>
              <p:nvPr/>
            </p:nvSpPr>
            <p:spPr>
              <a:xfrm>
                <a:off x="2313707" y="4292822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CE999B-7B5E-E083-04C0-0F89BE50F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07" y="4292822"/>
                <a:ext cx="70674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538E0C9B-5CD8-3AC5-3D5A-0418CB18E290}"/>
              </a:ext>
            </a:extLst>
          </p:cNvPr>
          <p:cNvSpPr/>
          <p:nvPr/>
        </p:nvSpPr>
        <p:spPr>
          <a:xfrm>
            <a:off x="2341762" y="5655163"/>
            <a:ext cx="700725" cy="6463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FE6F033-A872-AF7E-E900-E681671F8513}"/>
                  </a:ext>
                </a:extLst>
              </p:cNvPr>
              <p:cNvSpPr txBox="1"/>
              <p:nvPr/>
            </p:nvSpPr>
            <p:spPr>
              <a:xfrm>
                <a:off x="2540105" y="3603152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FE6F033-A872-AF7E-E900-E681671F8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05" y="3603152"/>
                <a:ext cx="111973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7CBDF2-7AAA-FDC7-75CA-9F4C72C5C342}"/>
                  </a:ext>
                </a:extLst>
              </p:cNvPr>
              <p:cNvSpPr txBox="1"/>
              <p:nvPr/>
            </p:nvSpPr>
            <p:spPr>
              <a:xfrm>
                <a:off x="2540105" y="4906711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7CBDF2-7AAA-FDC7-75CA-9F4C72C5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05" y="4906711"/>
                <a:ext cx="111973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3FD76333-75D2-0531-6D5D-758D44294A2E}"/>
              </a:ext>
            </a:extLst>
          </p:cNvPr>
          <p:cNvSpPr/>
          <p:nvPr/>
        </p:nvSpPr>
        <p:spPr>
          <a:xfrm>
            <a:off x="3543311" y="4292823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2BCBEA64-B3A8-AF92-298D-5CA76C08A9E5}"/>
              </a:ext>
            </a:extLst>
          </p:cNvPr>
          <p:cNvSpPr/>
          <p:nvPr/>
        </p:nvSpPr>
        <p:spPr>
          <a:xfrm rot="5400000">
            <a:off x="3554896" y="5195519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B4ED0C6-FA35-78DA-66BE-1BB466823034}"/>
                  </a:ext>
                </a:extLst>
              </p:cNvPr>
              <p:cNvSpPr txBox="1"/>
              <p:nvPr/>
            </p:nvSpPr>
            <p:spPr>
              <a:xfrm>
                <a:off x="3515812" y="4292822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B4ED0C6-FA35-78DA-66BE-1BB466823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12" y="4292822"/>
                <a:ext cx="706740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A8809459-F848-B3F5-05CB-8056416CA978}"/>
              </a:ext>
            </a:extLst>
          </p:cNvPr>
          <p:cNvSpPr/>
          <p:nvPr/>
        </p:nvSpPr>
        <p:spPr>
          <a:xfrm>
            <a:off x="3543867" y="5655163"/>
            <a:ext cx="700725" cy="6463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E0BE3B2-5158-47A8-39A1-7C477ACDD850}"/>
                  </a:ext>
                </a:extLst>
              </p:cNvPr>
              <p:cNvSpPr txBox="1"/>
              <p:nvPr/>
            </p:nvSpPr>
            <p:spPr>
              <a:xfrm>
                <a:off x="3742210" y="4906711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E0BE3B2-5158-47A8-39A1-7C477ACD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10" y="4906711"/>
                <a:ext cx="111973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8BC8ECF-3123-FACE-7BC8-54E5EC20DE43}"/>
                  </a:ext>
                </a:extLst>
              </p:cNvPr>
              <p:cNvSpPr txBox="1"/>
              <p:nvPr/>
            </p:nvSpPr>
            <p:spPr>
              <a:xfrm>
                <a:off x="5256638" y="2242473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3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8BC8ECF-3123-FACE-7BC8-54E5EC20D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8" y="2242473"/>
                <a:ext cx="4752901" cy="584775"/>
              </a:xfrm>
              <a:prstGeom prst="rect">
                <a:avLst/>
              </a:prstGeom>
              <a:blipFill>
                <a:blip r:embed="rId15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2987DE1-B85E-519D-DA04-52B2D5FDCA7F}"/>
                  </a:ext>
                </a:extLst>
              </p:cNvPr>
              <p:cNvSpPr txBox="1"/>
              <p:nvPr/>
            </p:nvSpPr>
            <p:spPr>
              <a:xfrm>
                <a:off x="5256637" y="2976835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2987DE1-B85E-519D-DA04-52B2D5FDC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7" y="2976835"/>
                <a:ext cx="4752901" cy="584775"/>
              </a:xfrm>
              <a:prstGeom prst="rect">
                <a:avLst/>
              </a:prstGeom>
              <a:blipFill>
                <a:blip r:embed="rId16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E7318BD-A766-C3A1-66D8-B11939131618}"/>
                  </a:ext>
                </a:extLst>
              </p:cNvPr>
              <p:cNvSpPr txBox="1"/>
              <p:nvPr/>
            </p:nvSpPr>
            <p:spPr>
              <a:xfrm>
                <a:off x="5125392" y="3714664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E7318BD-A766-C3A1-66D8-B1193913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392" y="3714664"/>
                <a:ext cx="4752901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2AF41C-BBEF-595D-2275-B4453F6C2F39}"/>
                  </a:ext>
                </a:extLst>
              </p:cNvPr>
              <p:cNvSpPr txBox="1"/>
              <p:nvPr/>
            </p:nvSpPr>
            <p:spPr>
              <a:xfrm>
                <a:off x="5256636" y="4420759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/>
                  <a:t>+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2AF41C-BBEF-595D-2275-B4453F6C2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6" y="4420759"/>
                <a:ext cx="4752901" cy="584775"/>
              </a:xfrm>
              <a:prstGeom prst="rect">
                <a:avLst/>
              </a:prstGeom>
              <a:blipFill>
                <a:blip r:embed="rId18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A312B4F-435B-F3E6-2FE4-5ECAA93A1C85}"/>
                  </a:ext>
                </a:extLst>
              </p:cNvPr>
              <p:cNvSpPr txBox="1"/>
              <p:nvPr/>
            </p:nvSpPr>
            <p:spPr>
              <a:xfrm>
                <a:off x="5256636" y="5126854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3200" dirty="0"/>
                  <a:t>+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A312B4F-435B-F3E6-2FE4-5ECAA93A1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6" y="5126854"/>
                <a:ext cx="4752901" cy="584775"/>
              </a:xfrm>
              <a:prstGeom prst="rect">
                <a:avLst/>
              </a:prstGeom>
              <a:blipFill>
                <a:blip r:embed="rId19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9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グリッドワールド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2086152" y="1541727"/>
            <a:ext cx="7615870" cy="517974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962A9C-0FA9-B533-CD50-D76E6FF8B5AF}"/>
              </a:ext>
            </a:extLst>
          </p:cNvPr>
          <p:cNvSpPr txBox="1"/>
          <p:nvPr/>
        </p:nvSpPr>
        <p:spPr>
          <a:xfrm>
            <a:off x="2895600" y="2146662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9F57A6-F66C-8B00-B2CE-7E6C4C483D59}"/>
              </a:ext>
            </a:extLst>
          </p:cNvPr>
          <p:cNvSpPr txBox="1"/>
          <p:nvPr/>
        </p:nvSpPr>
        <p:spPr>
          <a:xfrm>
            <a:off x="2895600" y="360591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111796-6770-E82C-30E2-38F27B37EBE7}"/>
              </a:ext>
            </a:extLst>
          </p:cNvPr>
          <p:cNvSpPr txBox="1"/>
          <p:nvPr/>
        </p:nvSpPr>
        <p:spPr>
          <a:xfrm>
            <a:off x="2895600" y="5156021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8011DC-5DBD-4A9F-CCDC-5F8EFDAE4D4E}"/>
              </a:ext>
            </a:extLst>
          </p:cNvPr>
          <p:cNvSpPr txBox="1"/>
          <p:nvPr/>
        </p:nvSpPr>
        <p:spPr>
          <a:xfrm>
            <a:off x="4397828" y="2144702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AFB7BA-97CF-1A89-A7C4-EE6DDE77373D}"/>
              </a:ext>
            </a:extLst>
          </p:cNvPr>
          <p:cNvSpPr txBox="1"/>
          <p:nvPr/>
        </p:nvSpPr>
        <p:spPr>
          <a:xfrm>
            <a:off x="4397828" y="360395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14D1D3-59CF-8F9A-C55C-3A748C6C6186}"/>
              </a:ext>
            </a:extLst>
          </p:cNvPr>
          <p:cNvSpPr txBox="1"/>
          <p:nvPr/>
        </p:nvSpPr>
        <p:spPr>
          <a:xfrm>
            <a:off x="4397828" y="5154061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3A7727-9993-51EC-F5C5-60422288EEF7}"/>
              </a:ext>
            </a:extLst>
          </p:cNvPr>
          <p:cNvSpPr txBox="1"/>
          <p:nvPr/>
        </p:nvSpPr>
        <p:spPr>
          <a:xfrm>
            <a:off x="5965374" y="2144702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1D6EBD-00EB-9BA9-34A3-A407D9FFA307}"/>
              </a:ext>
            </a:extLst>
          </p:cNvPr>
          <p:cNvSpPr txBox="1"/>
          <p:nvPr/>
        </p:nvSpPr>
        <p:spPr>
          <a:xfrm>
            <a:off x="5965374" y="360395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7ABAF1A-345A-4931-45A7-D1A5687ACCB8}"/>
              </a:ext>
            </a:extLst>
          </p:cNvPr>
          <p:cNvSpPr txBox="1"/>
          <p:nvPr/>
        </p:nvSpPr>
        <p:spPr>
          <a:xfrm>
            <a:off x="5965374" y="5154061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C4B851-8299-0965-8918-18110A5E33B8}"/>
              </a:ext>
            </a:extLst>
          </p:cNvPr>
          <p:cNvSpPr txBox="1"/>
          <p:nvPr/>
        </p:nvSpPr>
        <p:spPr>
          <a:xfrm>
            <a:off x="7621724" y="5154061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0BB0F5-FB76-F8F6-2580-63857767AB20}"/>
              </a:ext>
            </a:extLst>
          </p:cNvPr>
          <p:cNvSpPr txBox="1"/>
          <p:nvPr/>
        </p:nvSpPr>
        <p:spPr>
          <a:xfrm>
            <a:off x="381673" y="2421700"/>
            <a:ext cx="129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報酬</a:t>
            </a:r>
          </a:p>
        </p:txBody>
      </p:sp>
    </p:spTree>
    <p:extLst>
      <p:ext uri="{BB962C8B-B14F-4D97-AF65-F5344CB8AC3E}">
        <p14:creationId xmlns:p14="http://schemas.microsoft.com/office/powerpoint/2010/main" val="94125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グリッドワールド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15" b="5440"/>
          <a:stretch/>
        </p:blipFill>
        <p:spPr>
          <a:xfrm>
            <a:off x="2086152" y="1541727"/>
            <a:ext cx="6761757" cy="517974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962A9C-0FA9-B533-CD50-D76E6FF8B5AF}"/>
              </a:ext>
            </a:extLst>
          </p:cNvPr>
          <p:cNvSpPr txBox="1"/>
          <p:nvPr/>
        </p:nvSpPr>
        <p:spPr>
          <a:xfrm>
            <a:off x="2895600" y="2146662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9F57A6-F66C-8B00-B2CE-7E6C4C483D59}"/>
              </a:ext>
            </a:extLst>
          </p:cNvPr>
          <p:cNvSpPr txBox="1"/>
          <p:nvPr/>
        </p:nvSpPr>
        <p:spPr>
          <a:xfrm>
            <a:off x="2895600" y="360591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111796-6770-E82C-30E2-38F27B37EBE7}"/>
              </a:ext>
            </a:extLst>
          </p:cNvPr>
          <p:cNvSpPr txBox="1"/>
          <p:nvPr/>
        </p:nvSpPr>
        <p:spPr>
          <a:xfrm>
            <a:off x="2895600" y="5156021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8011DC-5DBD-4A9F-CCDC-5F8EFDAE4D4E}"/>
              </a:ext>
            </a:extLst>
          </p:cNvPr>
          <p:cNvSpPr txBox="1"/>
          <p:nvPr/>
        </p:nvSpPr>
        <p:spPr>
          <a:xfrm>
            <a:off x="4397828" y="2144702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AFB7BA-97CF-1A89-A7C4-EE6DDE77373D}"/>
              </a:ext>
            </a:extLst>
          </p:cNvPr>
          <p:cNvSpPr txBox="1"/>
          <p:nvPr/>
        </p:nvSpPr>
        <p:spPr>
          <a:xfrm>
            <a:off x="4397828" y="360395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14D1D3-59CF-8F9A-C55C-3A748C6C6186}"/>
              </a:ext>
            </a:extLst>
          </p:cNvPr>
          <p:cNvSpPr txBox="1"/>
          <p:nvPr/>
        </p:nvSpPr>
        <p:spPr>
          <a:xfrm>
            <a:off x="4397828" y="5154061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3A7727-9993-51EC-F5C5-60422288EEF7}"/>
              </a:ext>
            </a:extLst>
          </p:cNvPr>
          <p:cNvSpPr txBox="1"/>
          <p:nvPr/>
        </p:nvSpPr>
        <p:spPr>
          <a:xfrm>
            <a:off x="5965374" y="2144702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1D6EBD-00EB-9BA9-34A3-A407D9FFA307}"/>
              </a:ext>
            </a:extLst>
          </p:cNvPr>
          <p:cNvSpPr txBox="1"/>
          <p:nvPr/>
        </p:nvSpPr>
        <p:spPr>
          <a:xfrm>
            <a:off x="5965374" y="360395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7ABAF1A-345A-4931-45A7-D1A5687ACCB8}"/>
              </a:ext>
            </a:extLst>
          </p:cNvPr>
          <p:cNvSpPr txBox="1"/>
          <p:nvPr/>
        </p:nvSpPr>
        <p:spPr>
          <a:xfrm>
            <a:off x="5965374" y="5154061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C4B851-8299-0965-8918-18110A5E33B8}"/>
              </a:ext>
            </a:extLst>
          </p:cNvPr>
          <p:cNvSpPr txBox="1"/>
          <p:nvPr/>
        </p:nvSpPr>
        <p:spPr>
          <a:xfrm>
            <a:off x="7621724" y="5154061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0BB0F5-FB76-F8F6-2580-63857767AB20}"/>
              </a:ext>
            </a:extLst>
          </p:cNvPr>
          <p:cNvSpPr txBox="1"/>
          <p:nvPr/>
        </p:nvSpPr>
        <p:spPr>
          <a:xfrm>
            <a:off x="381673" y="2421700"/>
            <a:ext cx="1577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初期の</a:t>
            </a:r>
            <a:endParaRPr kumimoji="1" lang="en-US" altLang="ja-JP" sz="3600" dirty="0"/>
          </a:p>
          <a:p>
            <a:r>
              <a:rPr kumimoji="1" lang="ja-JP" altLang="en-US" sz="3600" dirty="0"/>
              <a:t>価値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3A6701-6EC3-5AB2-51A4-9B1E0773CE6E}"/>
              </a:ext>
            </a:extLst>
          </p:cNvPr>
          <p:cNvSpPr txBox="1"/>
          <p:nvPr/>
        </p:nvSpPr>
        <p:spPr>
          <a:xfrm>
            <a:off x="7621724" y="3603956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CEE68E-F217-3745-8356-6D3359FF5612}"/>
              </a:ext>
            </a:extLst>
          </p:cNvPr>
          <p:cNvSpPr txBox="1"/>
          <p:nvPr/>
        </p:nvSpPr>
        <p:spPr>
          <a:xfrm>
            <a:off x="7621724" y="2053715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7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2086152" y="1541727"/>
            <a:ext cx="7615870" cy="5179748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3031228" y="2041155"/>
            <a:ext cx="4997789" cy="396472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9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74471" y="2212738"/>
            <a:ext cx="5324843" cy="3621562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688622" y="2546703"/>
            <a:ext cx="3494340" cy="277204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BBD8FB-8AF3-2A38-4BFA-695052156A7F}"/>
              </a:ext>
            </a:extLst>
          </p:cNvPr>
          <p:cNvSpPr txBox="1"/>
          <p:nvPr/>
        </p:nvSpPr>
        <p:spPr>
          <a:xfrm>
            <a:off x="6461762" y="1859340"/>
            <a:ext cx="44919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(step, action, reward)</a:t>
            </a:r>
          </a:p>
          <a:p>
            <a:r>
              <a:rPr kumimoji="1" lang="ja-JP" altLang="en-US" sz="3200" dirty="0"/>
              <a:t>という</a:t>
            </a:r>
            <a:r>
              <a:rPr kumimoji="1" lang="en-US" altLang="ja-JP" sz="3200" dirty="0"/>
              <a:t>tuple</a:t>
            </a:r>
            <a:r>
              <a:rPr kumimoji="1" lang="ja-JP" altLang="en-US" sz="3200" dirty="0"/>
              <a:t>の</a:t>
            </a:r>
            <a:r>
              <a:rPr kumimoji="1" lang="en-US" altLang="ja-JP" sz="3200" dirty="0"/>
              <a:t>vector</a:t>
            </a:r>
          </a:p>
          <a:p>
            <a:r>
              <a:rPr kumimoji="1" lang="ja-JP" altLang="en-US" sz="3200" dirty="0"/>
              <a:t>が記録されていく</a:t>
            </a:r>
          </a:p>
        </p:txBody>
      </p:sp>
    </p:spTree>
    <p:extLst>
      <p:ext uri="{BB962C8B-B14F-4D97-AF65-F5344CB8AC3E}">
        <p14:creationId xmlns:p14="http://schemas.microsoft.com/office/powerpoint/2010/main" val="11667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これまで</a:t>
            </a:r>
            <a:endParaRPr lang="ja-JP" altLang="en-US" b="1" i="0" dirty="0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701" y="1772756"/>
                <a:ext cx="11244194" cy="4453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dirty="0"/>
                  <a:t>環境の</a:t>
                </a:r>
                <a:r>
                  <a:rPr lang="ja-JP" alt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モデル</a:t>
                </a:r>
                <a:r>
                  <a:rPr lang="ja-JP" altLang="en-US" sz="3200" dirty="0"/>
                  <a:t>が既知な問題を扱ってた</a:t>
                </a: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グリッドワールド：エージェントの行動に対する</a:t>
                </a:r>
                <a:r>
                  <a:rPr lang="ja-JP" alt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遷移先</a:t>
                </a:r>
                <a:r>
                  <a:rPr lang="ja-JP" altLang="en-US" sz="3200" dirty="0"/>
                  <a:t>と</a:t>
                </a:r>
                <a:r>
                  <a:rPr lang="ja-JP" alt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報酬</a:t>
                </a:r>
                <a:endParaRPr lang="en-US" altLang="ja-JP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3200" dirty="0"/>
                  <a:t>状態遷移確率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200" dirty="0"/>
                  <a:t>，報酬関数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現実問題はエージェントはこれにアクセスできない</a:t>
                </a:r>
                <a:endParaRPr lang="en-US" altLang="ja-JP" sz="3200" dirty="0"/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701" y="1772756"/>
                <a:ext cx="11244194" cy="4453539"/>
              </a:xfrm>
              <a:blipFill>
                <a:blip r:embed="rId3"/>
                <a:stretch>
                  <a:fillRect l="-1355" t="-17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74471" y="2212738"/>
            <a:ext cx="5324843" cy="3621562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688622" y="2546703"/>
            <a:ext cx="3494340" cy="277204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DBBD8FB-8AF3-2A38-4BFA-695052156A7F}"/>
                  </a:ext>
                </a:extLst>
              </p:cNvPr>
              <p:cNvSpPr txBox="1"/>
              <p:nvPr/>
            </p:nvSpPr>
            <p:spPr>
              <a:xfrm>
                <a:off x="6461762" y="1859340"/>
                <a:ext cx="4491935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(step, action, reward)</a:t>
                </a:r>
              </a:p>
              <a:p>
                <a:r>
                  <a:rPr kumimoji="1" lang="en-US" altLang="ja-JP" sz="3200" dirty="0"/>
                  <a:t>((2,0), UP, 0),</a:t>
                </a:r>
              </a:p>
              <a:p>
                <a:r>
                  <a:rPr kumimoji="1" lang="en-US" altLang="ja-JP" sz="3200" dirty="0"/>
                  <a:t>((1,0), UP, 0),</a:t>
                </a:r>
              </a:p>
              <a:p>
                <a:r>
                  <a:rPr kumimoji="1" lang="en-US" altLang="ja-JP" sz="3200" dirty="0"/>
                  <a:t>((0,0), RIGHT, 0),</a:t>
                </a:r>
              </a:p>
              <a:p>
                <a:r>
                  <a:rPr kumimoji="1" lang="en-US" altLang="ja-JP" sz="3200" dirty="0"/>
                  <a:t>((0,1), RIGHT, 0),</a:t>
                </a:r>
              </a:p>
              <a:p>
                <a:r>
                  <a:rPr kumimoji="1" lang="en-US" altLang="ja-JP" sz="3200" dirty="0"/>
                  <a:t>((0,2), RIGHT, 1)</a:t>
                </a:r>
              </a:p>
              <a:p>
                <a:endParaRPr kumimoji="1" lang="en-US" altLang="ja-JP" sz="3200" dirty="0"/>
              </a:p>
              <a:p>
                <a:endParaRPr kumimoji="1"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kumimoji="1" lang="en-US" altLang="ja-JP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DBBD8FB-8AF3-2A38-4BFA-69505215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2" y="1859340"/>
                <a:ext cx="4491935" cy="4524315"/>
              </a:xfrm>
              <a:prstGeom prst="rect">
                <a:avLst/>
              </a:prstGeom>
              <a:blipFill>
                <a:blip r:embed="rId4"/>
                <a:stretch>
                  <a:fillRect l="-3392" t="-1752" r="-25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47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すべての状態の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</a:t>
            </a:r>
            <a:r>
              <a:rPr lang="ja-JP" alt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再掲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776E1E81-92CB-7EAC-73B3-8AC353673C23}"/>
              </a:ext>
            </a:extLst>
          </p:cNvPr>
          <p:cNvSpPr/>
          <p:nvPr/>
        </p:nvSpPr>
        <p:spPr>
          <a:xfrm>
            <a:off x="1110212" y="1605396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9D92340-48F5-67E9-360C-D809A58BA797}"/>
              </a:ext>
            </a:extLst>
          </p:cNvPr>
          <p:cNvSpPr/>
          <p:nvPr/>
        </p:nvSpPr>
        <p:spPr>
          <a:xfrm rot="5400000">
            <a:off x="1121797" y="2508092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97F5E89-3E59-66F0-6756-B7D1971CB5D2}"/>
                  </a:ext>
                </a:extLst>
              </p:cNvPr>
              <p:cNvSpPr txBox="1"/>
              <p:nvPr/>
            </p:nvSpPr>
            <p:spPr>
              <a:xfrm>
                <a:off x="1126149" y="1605395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97F5E89-3E59-66F0-6756-B7D1971C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49" y="1605395"/>
                <a:ext cx="7067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601EFD9-D794-2366-8F0F-D9561BEBC84A}"/>
                  </a:ext>
                </a:extLst>
              </p:cNvPr>
              <p:cNvSpPr txBox="1"/>
              <p:nvPr/>
            </p:nvSpPr>
            <p:spPr>
              <a:xfrm>
                <a:off x="1326286" y="2242473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601EFD9-D794-2366-8F0F-D9561BEBC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2242473"/>
                <a:ext cx="11197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A6081DC7-152E-270C-DA43-BAEC5B3299C0}"/>
              </a:ext>
            </a:extLst>
          </p:cNvPr>
          <p:cNvSpPr/>
          <p:nvPr/>
        </p:nvSpPr>
        <p:spPr>
          <a:xfrm>
            <a:off x="1127387" y="2930482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E5FE803-33E0-DDBF-2147-7C3EE045F7CB}"/>
              </a:ext>
            </a:extLst>
          </p:cNvPr>
          <p:cNvSpPr/>
          <p:nvPr/>
        </p:nvSpPr>
        <p:spPr>
          <a:xfrm rot="5400000">
            <a:off x="1138972" y="3833178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9526DE4-4268-2266-3656-CA3BC05C6AC7}"/>
                  </a:ext>
                </a:extLst>
              </p:cNvPr>
              <p:cNvSpPr txBox="1"/>
              <p:nvPr/>
            </p:nvSpPr>
            <p:spPr>
              <a:xfrm>
                <a:off x="1146779" y="2946058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9526DE4-4268-2266-3656-CA3BC05C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79" y="2946058"/>
                <a:ext cx="7067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204ABA1B-FC96-030F-104E-B552255048EA}"/>
              </a:ext>
            </a:extLst>
          </p:cNvPr>
          <p:cNvSpPr/>
          <p:nvPr/>
        </p:nvSpPr>
        <p:spPr>
          <a:xfrm>
            <a:off x="1127387" y="4292823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80C01D03-9E38-C86F-04EC-813F899149FC}"/>
              </a:ext>
            </a:extLst>
          </p:cNvPr>
          <p:cNvSpPr/>
          <p:nvPr/>
        </p:nvSpPr>
        <p:spPr>
          <a:xfrm rot="5400000">
            <a:off x="1138972" y="5195519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9D538E9-968F-578B-1304-241815E495B2}"/>
                  </a:ext>
                </a:extLst>
              </p:cNvPr>
              <p:cNvSpPr txBox="1"/>
              <p:nvPr/>
            </p:nvSpPr>
            <p:spPr>
              <a:xfrm>
                <a:off x="1099888" y="4292822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9D538E9-968F-578B-1304-241815E4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88" y="4292822"/>
                <a:ext cx="70674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43F39C02-BE06-FA38-9792-1E67361EDD3C}"/>
              </a:ext>
            </a:extLst>
          </p:cNvPr>
          <p:cNvSpPr/>
          <p:nvPr/>
        </p:nvSpPr>
        <p:spPr>
          <a:xfrm>
            <a:off x="1127943" y="5655163"/>
            <a:ext cx="700725" cy="6463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4E434B2-4E35-C8F4-68F1-E852B95B10DD}"/>
                  </a:ext>
                </a:extLst>
              </p:cNvPr>
              <p:cNvSpPr txBox="1"/>
              <p:nvPr/>
            </p:nvSpPr>
            <p:spPr>
              <a:xfrm>
                <a:off x="1326286" y="3603152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4E434B2-4E35-C8F4-68F1-E852B95B1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3603152"/>
                <a:ext cx="111973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1C20A8-AE56-F67E-8F87-C0CDF4C3CA66}"/>
                  </a:ext>
                </a:extLst>
              </p:cNvPr>
              <p:cNvSpPr txBox="1"/>
              <p:nvPr/>
            </p:nvSpPr>
            <p:spPr>
              <a:xfrm>
                <a:off x="1326286" y="4906711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1C20A8-AE56-F67E-8F87-C0CDF4C3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4906711"/>
                <a:ext cx="111973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4908A6E1-1F2D-4700-2196-4E8C3D0ABCA0}"/>
              </a:ext>
            </a:extLst>
          </p:cNvPr>
          <p:cNvSpPr/>
          <p:nvPr/>
        </p:nvSpPr>
        <p:spPr>
          <a:xfrm>
            <a:off x="2341206" y="2930482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5279698E-872F-9DCA-1774-73D592E18CAE}"/>
              </a:ext>
            </a:extLst>
          </p:cNvPr>
          <p:cNvSpPr/>
          <p:nvPr/>
        </p:nvSpPr>
        <p:spPr>
          <a:xfrm rot="5400000">
            <a:off x="2352791" y="3833178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BB21864-7E5F-4CA8-2FAE-47636DD4B1F2}"/>
                  </a:ext>
                </a:extLst>
              </p:cNvPr>
              <p:cNvSpPr txBox="1"/>
              <p:nvPr/>
            </p:nvSpPr>
            <p:spPr>
              <a:xfrm>
                <a:off x="2360598" y="2946058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BB21864-7E5F-4CA8-2FAE-47636DD4B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98" y="2946058"/>
                <a:ext cx="7067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51BBB77C-7E7E-C6A9-2F8B-9F230570C48E}"/>
              </a:ext>
            </a:extLst>
          </p:cNvPr>
          <p:cNvSpPr/>
          <p:nvPr/>
        </p:nvSpPr>
        <p:spPr>
          <a:xfrm>
            <a:off x="2341206" y="4292823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C74A1E35-3649-479D-F5BB-9EA60EE8F63B}"/>
              </a:ext>
            </a:extLst>
          </p:cNvPr>
          <p:cNvSpPr/>
          <p:nvPr/>
        </p:nvSpPr>
        <p:spPr>
          <a:xfrm rot="5400000">
            <a:off x="2352791" y="5195519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CE999B-7B5E-E083-04C0-0F89BE50F6C9}"/>
                  </a:ext>
                </a:extLst>
              </p:cNvPr>
              <p:cNvSpPr txBox="1"/>
              <p:nvPr/>
            </p:nvSpPr>
            <p:spPr>
              <a:xfrm>
                <a:off x="2313707" y="4292822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CE999B-7B5E-E083-04C0-0F89BE50F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07" y="4292822"/>
                <a:ext cx="70674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538E0C9B-5CD8-3AC5-3D5A-0418CB18E290}"/>
              </a:ext>
            </a:extLst>
          </p:cNvPr>
          <p:cNvSpPr/>
          <p:nvPr/>
        </p:nvSpPr>
        <p:spPr>
          <a:xfrm>
            <a:off x="2341762" y="5655163"/>
            <a:ext cx="700725" cy="6463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FE6F033-A872-AF7E-E900-E681671F8513}"/>
                  </a:ext>
                </a:extLst>
              </p:cNvPr>
              <p:cNvSpPr txBox="1"/>
              <p:nvPr/>
            </p:nvSpPr>
            <p:spPr>
              <a:xfrm>
                <a:off x="2540105" y="3603152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FE6F033-A872-AF7E-E900-E681671F8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05" y="3603152"/>
                <a:ext cx="111973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7CBDF2-7AAA-FDC7-75CA-9F4C72C5C342}"/>
                  </a:ext>
                </a:extLst>
              </p:cNvPr>
              <p:cNvSpPr txBox="1"/>
              <p:nvPr/>
            </p:nvSpPr>
            <p:spPr>
              <a:xfrm>
                <a:off x="2540105" y="4906711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7CBDF2-7AAA-FDC7-75CA-9F4C72C5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105" y="4906711"/>
                <a:ext cx="111973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3FD76333-75D2-0531-6D5D-758D44294A2E}"/>
              </a:ext>
            </a:extLst>
          </p:cNvPr>
          <p:cNvSpPr/>
          <p:nvPr/>
        </p:nvSpPr>
        <p:spPr>
          <a:xfrm>
            <a:off x="3543311" y="4292823"/>
            <a:ext cx="706740" cy="68356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2BCBEA64-B3A8-AF92-298D-5CA76C08A9E5}"/>
              </a:ext>
            </a:extLst>
          </p:cNvPr>
          <p:cNvSpPr/>
          <p:nvPr/>
        </p:nvSpPr>
        <p:spPr>
          <a:xfrm rot="5400000">
            <a:off x="3554896" y="5195519"/>
            <a:ext cx="683568" cy="170837"/>
          </a:xfrm>
          <a:prstGeom prst="rightArrow">
            <a:avLst>
              <a:gd name="adj1" fmla="val 28571"/>
              <a:gd name="adj2" fmla="val 1160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B4ED0C6-FA35-78DA-66BE-1BB466823034}"/>
                  </a:ext>
                </a:extLst>
              </p:cNvPr>
              <p:cNvSpPr txBox="1"/>
              <p:nvPr/>
            </p:nvSpPr>
            <p:spPr>
              <a:xfrm>
                <a:off x="3515812" y="4292822"/>
                <a:ext cx="7067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CB4ED0C6-FA35-78DA-66BE-1BB466823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12" y="4292822"/>
                <a:ext cx="706740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A8809459-F848-B3F5-05CB-8056416CA978}"/>
              </a:ext>
            </a:extLst>
          </p:cNvPr>
          <p:cNvSpPr/>
          <p:nvPr/>
        </p:nvSpPr>
        <p:spPr>
          <a:xfrm>
            <a:off x="3543867" y="5655163"/>
            <a:ext cx="700725" cy="6463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E0BE3B2-5158-47A8-39A1-7C477ACDD850}"/>
                  </a:ext>
                </a:extLst>
              </p:cNvPr>
              <p:cNvSpPr txBox="1"/>
              <p:nvPr/>
            </p:nvSpPr>
            <p:spPr>
              <a:xfrm>
                <a:off x="3742210" y="4906711"/>
                <a:ext cx="11197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E0BE3B2-5158-47A8-39A1-7C477ACD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10" y="4906711"/>
                <a:ext cx="111973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8BC8ECF-3123-FACE-7BC8-54E5EC20DE43}"/>
                  </a:ext>
                </a:extLst>
              </p:cNvPr>
              <p:cNvSpPr txBox="1"/>
              <p:nvPr/>
            </p:nvSpPr>
            <p:spPr>
              <a:xfrm>
                <a:off x="5256638" y="2242473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3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8BC8ECF-3123-FACE-7BC8-54E5EC20D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8" y="2242473"/>
                <a:ext cx="4752901" cy="584775"/>
              </a:xfrm>
              <a:prstGeom prst="rect">
                <a:avLst/>
              </a:prstGeom>
              <a:blipFill>
                <a:blip r:embed="rId15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2987DE1-B85E-519D-DA04-52B2D5FDCA7F}"/>
                  </a:ext>
                </a:extLst>
              </p:cNvPr>
              <p:cNvSpPr txBox="1"/>
              <p:nvPr/>
            </p:nvSpPr>
            <p:spPr>
              <a:xfrm>
                <a:off x="5256637" y="2976835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2987DE1-B85E-519D-DA04-52B2D5FDC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7" y="2976835"/>
                <a:ext cx="4752901" cy="584775"/>
              </a:xfrm>
              <a:prstGeom prst="rect">
                <a:avLst/>
              </a:prstGeom>
              <a:blipFill>
                <a:blip r:embed="rId16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E7318BD-A766-C3A1-66D8-B11939131618}"/>
                  </a:ext>
                </a:extLst>
              </p:cNvPr>
              <p:cNvSpPr txBox="1"/>
              <p:nvPr/>
            </p:nvSpPr>
            <p:spPr>
              <a:xfrm>
                <a:off x="5125392" y="3714664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E7318BD-A766-C3A1-66D8-B1193913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392" y="3714664"/>
                <a:ext cx="4752901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2AF41C-BBEF-595D-2275-B4453F6C2F39}"/>
                  </a:ext>
                </a:extLst>
              </p:cNvPr>
              <p:cNvSpPr txBox="1"/>
              <p:nvPr/>
            </p:nvSpPr>
            <p:spPr>
              <a:xfrm>
                <a:off x="5256636" y="4420759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3200" dirty="0"/>
                  <a:t>+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2AF41C-BBEF-595D-2275-B4453F6C2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6" y="4420759"/>
                <a:ext cx="4752901" cy="584775"/>
              </a:xfrm>
              <a:prstGeom prst="rect">
                <a:avLst/>
              </a:prstGeom>
              <a:blipFill>
                <a:blip r:embed="rId18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A312B4F-435B-F3E6-2FE4-5ECAA93A1C85}"/>
                  </a:ext>
                </a:extLst>
              </p:cNvPr>
              <p:cNvSpPr txBox="1"/>
              <p:nvPr/>
            </p:nvSpPr>
            <p:spPr>
              <a:xfrm>
                <a:off x="5256636" y="5126854"/>
                <a:ext cx="47529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3200" dirty="0"/>
                  <a:t>+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A312B4F-435B-F3E6-2FE4-5ECAA93A1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36" y="5126854"/>
                <a:ext cx="4752901" cy="584775"/>
              </a:xfrm>
              <a:prstGeom prst="rect">
                <a:avLst/>
              </a:prstGeom>
              <a:blipFill>
                <a:blip r:embed="rId19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9B18551-C8F1-E08C-114A-69D0DDB78B91}"/>
                  </a:ext>
                </a:extLst>
              </p:cNvPr>
              <p:cNvSpPr txBox="1"/>
              <p:nvPr/>
            </p:nvSpPr>
            <p:spPr>
              <a:xfrm>
                <a:off x="6261463" y="6063962"/>
                <a:ext cx="22642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kumimoji="1" lang="en-US" altLang="ja-JP" sz="32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9B18551-C8F1-E08C-114A-69D0DDB7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63" y="6063962"/>
                <a:ext cx="2264228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696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74471" y="2212738"/>
            <a:ext cx="5324843" cy="3621562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688622" y="2546703"/>
            <a:ext cx="3494340" cy="277204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BBD8FB-8AF3-2A38-4BFA-695052156A7F}"/>
              </a:ext>
            </a:extLst>
          </p:cNvPr>
          <p:cNvSpPr txBox="1"/>
          <p:nvPr/>
        </p:nvSpPr>
        <p:spPr>
          <a:xfrm>
            <a:off x="5490265" y="1789672"/>
            <a:ext cx="4491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(step, action, reward)</a:t>
            </a:r>
          </a:p>
          <a:p>
            <a:r>
              <a:rPr kumimoji="1" lang="en-US" altLang="ja-JP" sz="3200" dirty="0"/>
              <a:t>((2,0), UP, 0),</a:t>
            </a:r>
          </a:p>
          <a:p>
            <a:r>
              <a:rPr kumimoji="1" lang="en-US" altLang="ja-JP" sz="3200" dirty="0"/>
              <a:t>((1,0), UP, 0),</a:t>
            </a:r>
          </a:p>
          <a:p>
            <a:r>
              <a:rPr kumimoji="1" lang="en-US" altLang="ja-JP" sz="3200" dirty="0"/>
              <a:t>((0,0), RIGHT, 0),</a:t>
            </a:r>
          </a:p>
          <a:p>
            <a:r>
              <a:rPr kumimoji="1" lang="en-US" altLang="ja-JP" sz="3200" dirty="0"/>
              <a:t>((0,1), RIGHT, 0),</a:t>
            </a:r>
          </a:p>
          <a:p>
            <a:r>
              <a:rPr kumimoji="1" lang="en-US" altLang="ja-JP" sz="3200" dirty="0"/>
              <a:t>((0,2), RIGHT, 1)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F9AD0B-22BB-EEE6-AAFE-16DD1DD8B350}"/>
              </a:ext>
            </a:extLst>
          </p:cNvPr>
          <p:cNvSpPr txBox="1"/>
          <p:nvPr/>
        </p:nvSpPr>
        <p:spPr>
          <a:xfrm>
            <a:off x="9304194" y="4251885"/>
            <a:ext cx="2813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G(s=(0,2))=1</a:t>
            </a:r>
          </a:p>
        </p:txBody>
      </p:sp>
    </p:spTree>
    <p:extLst>
      <p:ext uri="{BB962C8B-B14F-4D97-AF65-F5344CB8AC3E}">
        <p14:creationId xmlns:p14="http://schemas.microsoft.com/office/powerpoint/2010/main" val="3455877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74471" y="2212738"/>
            <a:ext cx="5324843" cy="3621562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688622" y="2546703"/>
            <a:ext cx="3494340" cy="277204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BBD8FB-8AF3-2A38-4BFA-695052156A7F}"/>
              </a:ext>
            </a:extLst>
          </p:cNvPr>
          <p:cNvSpPr txBox="1"/>
          <p:nvPr/>
        </p:nvSpPr>
        <p:spPr>
          <a:xfrm>
            <a:off x="5490265" y="1789672"/>
            <a:ext cx="4491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(step, action, reward)</a:t>
            </a:r>
          </a:p>
          <a:p>
            <a:r>
              <a:rPr kumimoji="1" lang="en-US" altLang="ja-JP" sz="3200" dirty="0"/>
              <a:t>((2,0), UP, 0),</a:t>
            </a:r>
          </a:p>
          <a:p>
            <a:r>
              <a:rPr kumimoji="1" lang="en-US" altLang="ja-JP" sz="3200" dirty="0"/>
              <a:t>((1,0), UP, 0),</a:t>
            </a:r>
          </a:p>
          <a:p>
            <a:r>
              <a:rPr kumimoji="1" lang="en-US" altLang="ja-JP" sz="3200" dirty="0"/>
              <a:t>((0,0), RIGHT, 0),</a:t>
            </a:r>
          </a:p>
          <a:p>
            <a:r>
              <a:rPr kumimoji="1" lang="en-US" altLang="ja-JP" sz="3200" dirty="0"/>
              <a:t>((0,1), RIGHT, 0),</a:t>
            </a:r>
          </a:p>
          <a:p>
            <a:r>
              <a:rPr kumimoji="1" lang="en-US" altLang="ja-JP" sz="3200" dirty="0"/>
              <a:t>((0,2), RIGHT, 1)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F9AD0B-22BB-EEE6-AAFE-16DD1DD8B350}"/>
              </a:ext>
            </a:extLst>
          </p:cNvPr>
          <p:cNvSpPr txBox="1"/>
          <p:nvPr/>
        </p:nvSpPr>
        <p:spPr>
          <a:xfrm>
            <a:off x="9304194" y="4251885"/>
            <a:ext cx="2813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G(s=(0,2))=1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0633E9-57DE-1596-FD10-8ACC178C5304}"/>
              </a:ext>
            </a:extLst>
          </p:cNvPr>
          <p:cNvSpPr txBox="1"/>
          <p:nvPr/>
        </p:nvSpPr>
        <p:spPr>
          <a:xfrm>
            <a:off x="5947955" y="5541912"/>
            <a:ext cx="46704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G(s=(0,1))=0+0.9*1=0.9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8BC473-C4CE-7A59-2923-B3B8FDCBFF8C}"/>
              </a:ext>
            </a:extLst>
          </p:cNvPr>
          <p:cNvSpPr txBox="1"/>
          <p:nvPr/>
        </p:nvSpPr>
        <p:spPr>
          <a:xfrm>
            <a:off x="9304193" y="3731131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G(s=(0,1))=0.9</a:t>
            </a:r>
          </a:p>
        </p:txBody>
      </p:sp>
    </p:spTree>
    <p:extLst>
      <p:ext uri="{BB962C8B-B14F-4D97-AF65-F5344CB8AC3E}">
        <p14:creationId xmlns:p14="http://schemas.microsoft.com/office/powerpoint/2010/main" val="244589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74471" y="2212738"/>
            <a:ext cx="5324843" cy="3621562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688622" y="2546703"/>
            <a:ext cx="3494340" cy="277204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BBD8FB-8AF3-2A38-4BFA-695052156A7F}"/>
              </a:ext>
            </a:extLst>
          </p:cNvPr>
          <p:cNvSpPr txBox="1"/>
          <p:nvPr/>
        </p:nvSpPr>
        <p:spPr>
          <a:xfrm>
            <a:off x="5490265" y="1789672"/>
            <a:ext cx="4491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(step, action, reward)</a:t>
            </a:r>
          </a:p>
          <a:p>
            <a:r>
              <a:rPr kumimoji="1" lang="en-US" altLang="ja-JP" sz="3200" dirty="0"/>
              <a:t>((2,0), UP, 0),</a:t>
            </a:r>
          </a:p>
          <a:p>
            <a:r>
              <a:rPr kumimoji="1" lang="en-US" altLang="ja-JP" sz="3200" dirty="0"/>
              <a:t>((1,0), UP, 0),</a:t>
            </a:r>
          </a:p>
          <a:p>
            <a:r>
              <a:rPr kumimoji="1" lang="en-US" altLang="ja-JP" sz="3200" dirty="0"/>
              <a:t>((0,0), RIGHT, 0),</a:t>
            </a:r>
          </a:p>
          <a:p>
            <a:r>
              <a:rPr kumimoji="1" lang="en-US" altLang="ja-JP" sz="3200" dirty="0"/>
              <a:t>((0,1), RIGHT, 0),</a:t>
            </a:r>
          </a:p>
          <a:p>
            <a:r>
              <a:rPr kumimoji="1" lang="en-US" altLang="ja-JP" sz="3200" dirty="0"/>
              <a:t>((0,2), RIGHT, 1)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F9AD0B-22BB-EEE6-AAFE-16DD1DD8B350}"/>
              </a:ext>
            </a:extLst>
          </p:cNvPr>
          <p:cNvSpPr txBox="1"/>
          <p:nvPr/>
        </p:nvSpPr>
        <p:spPr>
          <a:xfrm>
            <a:off x="8829559" y="4251885"/>
            <a:ext cx="2813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G(s=(0,2))=1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0633E9-57DE-1596-FD10-8ACC178C5304}"/>
              </a:ext>
            </a:extLst>
          </p:cNvPr>
          <p:cNvSpPr txBox="1"/>
          <p:nvPr/>
        </p:nvSpPr>
        <p:spPr>
          <a:xfrm>
            <a:off x="5947955" y="5541912"/>
            <a:ext cx="53248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G(s=(0,0))=0+0.9*0.9=0.81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8BC473-C4CE-7A59-2923-B3B8FDCBFF8C}"/>
              </a:ext>
            </a:extLst>
          </p:cNvPr>
          <p:cNvSpPr txBox="1"/>
          <p:nvPr/>
        </p:nvSpPr>
        <p:spPr>
          <a:xfrm>
            <a:off x="8829558" y="3731131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G(s=(0,1))=0.9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A69E2C-A265-20F1-60B1-2DF8D5AEC70B}"/>
              </a:ext>
            </a:extLst>
          </p:cNvPr>
          <p:cNvSpPr txBox="1"/>
          <p:nvPr/>
        </p:nvSpPr>
        <p:spPr>
          <a:xfrm>
            <a:off x="8829558" y="3210377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G(s=(0,0))=0.81</a:t>
            </a:r>
          </a:p>
        </p:txBody>
      </p:sp>
    </p:spTree>
    <p:extLst>
      <p:ext uri="{BB962C8B-B14F-4D97-AF65-F5344CB8AC3E}">
        <p14:creationId xmlns:p14="http://schemas.microsoft.com/office/powerpoint/2010/main" val="63427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74471" y="2212738"/>
            <a:ext cx="5324843" cy="3621562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688622" y="2546703"/>
            <a:ext cx="3494340" cy="277204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BBD8FB-8AF3-2A38-4BFA-695052156A7F}"/>
              </a:ext>
            </a:extLst>
          </p:cNvPr>
          <p:cNvSpPr txBox="1"/>
          <p:nvPr/>
        </p:nvSpPr>
        <p:spPr>
          <a:xfrm>
            <a:off x="5490265" y="1789672"/>
            <a:ext cx="4491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(step, action, reward)</a:t>
            </a:r>
          </a:p>
          <a:p>
            <a:r>
              <a:rPr kumimoji="1" lang="en-US" altLang="ja-JP" sz="3200" dirty="0"/>
              <a:t>((2,0), UP, 0),</a:t>
            </a:r>
          </a:p>
          <a:p>
            <a:r>
              <a:rPr kumimoji="1" lang="en-US" altLang="ja-JP" sz="3200" dirty="0"/>
              <a:t>((1,0), UP, 0),</a:t>
            </a:r>
          </a:p>
          <a:p>
            <a:r>
              <a:rPr kumimoji="1" lang="en-US" altLang="ja-JP" sz="3200" dirty="0"/>
              <a:t>((0,0), RIGHT, 0),</a:t>
            </a:r>
          </a:p>
          <a:p>
            <a:r>
              <a:rPr kumimoji="1" lang="en-US" altLang="ja-JP" sz="3200" dirty="0"/>
              <a:t>((0,1), RIGHT, 0),</a:t>
            </a:r>
          </a:p>
          <a:p>
            <a:r>
              <a:rPr kumimoji="1" lang="en-US" altLang="ja-JP" sz="3200" dirty="0"/>
              <a:t>((0,2), RIGHT, 1)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F9AD0B-22BB-EEE6-AAFE-16DD1DD8B350}"/>
              </a:ext>
            </a:extLst>
          </p:cNvPr>
          <p:cNvSpPr txBox="1"/>
          <p:nvPr/>
        </p:nvSpPr>
        <p:spPr>
          <a:xfrm>
            <a:off x="8829559" y="4251885"/>
            <a:ext cx="2813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G(s=(0,2))=1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0633E9-57DE-1596-FD10-8ACC178C5304}"/>
              </a:ext>
            </a:extLst>
          </p:cNvPr>
          <p:cNvSpPr txBox="1"/>
          <p:nvPr/>
        </p:nvSpPr>
        <p:spPr>
          <a:xfrm>
            <a:off x="5947954" y="5541912"/>
            <a:ext cx="5974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G(s=(1,0))=0+0.9*0.81=0.73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8BC473-C4CE-7A59-2923-B3B8FDCBFF8C}"/>
              </a:ext>
            </a:extLst>
          </p:cNvPr>
          <p:cNvSpPr txBox="1"/>
          <p:nvPr/>
        </p:nvSpPr>
        <p:spPr>
          <a:xfrm>
            <a:off x="8829558" y="3731131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G(s=(0,1))=0.9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A69E2C-A265-20F1-60B1-2DF8D5AEC70B}"/>
              </a:ext>
            </a:extLst>
          </p:cNvPr>
          <p:cNvSpPr txBox="1"/>
          <p:nvPr/>
        </p:nvSpPr>
        <p:spPr>
          <a:xfrm>
            <a:off x="8829558" y="3210377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G(s=(0,0))=0.81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104C20-360B-F590-5B6A-3FAA8F3989DC}"/>
              </a:ext>
            </a:extLst>
          </p:cNvPr>
          <p:cNvSpPr txBox="1"/>
          <p:nvPr/>
        </p:nvSpPr>
        <p:spPr>
          <a:xfrm>
            <a:off x="8829557" y="2689623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G(s=(1,0))=0.73</a:t>
            </a:r>
          </a:p>
        </p:txBody>
      </p:sp>
    </p:spTree>
    <p:extLst>
      <p:ext uri="{BB962C8B-B14F-4D97-AF65-F5344CB8AC3E}">
        <p14:creationId xmlns:p14="http://schemas.microsoft.com/office/powerpoint/2010/main" val="367378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74471" y="2212738"/>
            <a:ext cx="5324843" cy="3621562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688622" y="2546703"/>
            <a:ext cx="3494340" cy="277204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BBD8FB-8AF3-2A38-4BFA-695052156A7F}"/>
              </a:ext>
            </a:extLst>
          </p:cNvPr>
          <p:cNvSpPr txBox="1"/>
          <p:nvPr/>
        </p:nvSpPr>
        <p:spPr>
          <a:xfrm>
            <a:off x="5490265" y="1789672"/>
            <a:ext cx="4491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(step, action, reward)</a:t>
            </a:r>
          </a:p>
          <a:p>
            <a:r>
              <a:rPr kumimoji="1" lang="en-US" altLang="ja-JP" sz="3200" dirty="0"/>
              <a:t>((2,0), UP, 0),</a:t>
            </a:r>
          </a:p>
          <a:p>
            <a:r>
              <a:rPr kumimoji="1" lang="en-US" altLang="ja-JP" sz="3200" dirty="0"/>
              <a:t>((1,0), UP, 0),</a:t>
            </a:r>
          </a:p>
          <a:p>
            <a:r>
              <a:rPr kumimoji="1" lang="en-US" altLang="ja-JP" sz="3200" dirty="0"/>
              <a:t>((0,0), RIGHT, 0),</a:t>
            </a:r>
          </a:p>
          <a:p>
            <a:r>
              <a:rPr kumimoji="1" lang="en-US" altLang="ja-JP" sz="3200" dirty="0"/>
              <a:t>((0,1), RIGHT, 0),</a:t>
            </a:r>
          </a:p>
          <a:p>
            <a:r>
              <a:rPr kumimoji="1" lang="en-US" altLang="ja-JP" sz="3200" dirty="0"/>
              <a:t>((0,2), RIGHT, 1)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F9AD0B-22BB-EEE6-AAFE-16DD1DD8B350}"/>
              </a:ext>
            </a:extLst>
          </p:cNvPr>
          <p:cNvSpPr txBox="1"/>
          <p:nvPr/>
        </p:nvSpPr>
        <p:spPr>
          <a:xfrm>
            <a:off x="8829559" y="4251885"/>
            <a:ext cx="2813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G(s=(0,2))=1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0633E9-57DE-1596-FD10-8ACC178C5304}"/>
              </a:ext>
            </a:extLst>
          </p:cNvPr>
          <p:cNvSpPr txBox="1"/>
          <p:nvPr/>
        </p:nvSpPr>
        <p:spPr>
          <a:xfrm>
            <a:off x="5947954" y="5541912"/>
            <a:ext cx="5974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G(s=(2,0))=0+0.9*0.73=0.66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8BC473-C4CE-7A59-2923-B3B8FDCBFF8C}"/>
              </a:ext>
            </a:extLst>
          </p:cNvPr>
          <p:cNvSpPr txBox="1"/>
          <p:nvPr/>
        </p:nvSpPr>
        <p:spPr>
          <a:xfrm>
            <a:off x="8829558" y="3731131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G(s=(0,1))=0.9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A69E2C-A265-20F1-60B1-2DF8D5AEC70B}"/>
              </a:ext>
            </a:extLst>
          </p:cNvPr>
          <p:cNvSpPr txBox="1"/>
          <p:nvPr/>
        </p:nvSpPr>
        <p:spPr>
          <a:xfrm>
            <a:off x="8829558" y="3210377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G(s=(0,0))=0.81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104C20-360B-F590-5B6A-3FAA8F3989DC}"/>
              </a:ext>
            </a:extLst>
          </p:cNvPr>
          <p:cNvSpPr txBox="1"/>
          <p:nvPr/>
        </p:nvSpPr>
        <p:spPr>
          <a:xfrm>
            <a:off x="8829557" y="2689623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G(s=(1,0))=0.73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0B620F-C47A-A381-294E-01800C7F29E7}"/>
              </a:ext>
            </a:extLst>
          </p:cNvPr>
          <p:cNvSpPr txBox="1"/>
          <p:nvPr/>
        </p:nvSpPr>
        <p:spPr>
          <a:xfrm>
            <a:off x="8829557" y="2212737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G(s=(2,0))=0.66</a:t>
            </a:r>
          </a:p>
        </p:txBody>
      </p:sp>
    </p:spTree>
    <p:extLst>
      <p:ext uri="{BB962C8B-B14F-4D97-AF65-F5344CB8AC3E}">
        <p14:creationId xmlns:p14="http://schemas.microsoft.com/office/powerpoint/2010/main" val="3271278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74471" y="2212738"/>
            <a:ext cx="5324843" cy="3621562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688622" y="2546703"/>
            <a:ext cx="3494340" cy="277204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BBD8FB-8AF3-2A38-4BFA-695052156A7F}"/>
              </a:ext>
            </a:extLst>
          </p:cNvPr>
          <p:cNvSpPr txBox="1"/>
          <p:nvPr/>
        </p:nvSpPr>
        <p:spPr>
          <a:xfrm>
            <a:off x="5490265" y="1789672"/>
            <a:ext cx="4491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(step, action, reward)</a:t>
            </a:r>
          </a:p>
          <a:p>
            <a:r>
              <a:rPr kumimoji="1" lang="en-US" altLang="ja-JP" sz="3200" dirty="0"/>
              <a:t>((2,0), UP, 0),</a:t>
            </a:r>
          </a:p>
          <a:p>
            <a:r>
              <a:rPr kumimoji="1" lang="en-US" altLang="ja-JP" sz="3200" dirty="0"/>
              <a:t>((1,0), UP, 0),</a:t>
            </a:r>
          </a:p>
          <a:p>
            <a:r>
              <a:rPr kumimoji="1" lang="en-US" altLang="ja-JP" sz="3200" dirty="0"/>
              <a:t>((0,0), RIGHT, 0),</a:t>
            </a:r>
          </a:p>
          <a:p>
            <a:r>
              <a:rPr kumimoji="1" lang="en-US" altLang="ja-JP" sz="3200" dirty="0"/>
              <a:t>((0,1), RIGHT, 0),</a:t>
            </a:r>
          </a:p>
          <a:p>
            <a:r>
              <a:rPr kumimoji="1" lang="en-US" altLang="ja-JP" sz="3200" dirty="0"/>
              <a:t>((0,2), RIGHT, 1)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F9AD0B-22BB-EEE6-AAFE-16DD1DD8B350}"/>
              </a:ext>
            </a:extLst>
          </p:cNvPr>
          <p:cNvSpPr txBox="1"/>
          <p:nvPr/>
        </p:nvSpPr>
        <p:spPr>
          <a:xfrm>
            <a:off x="8829559" y="4251885"/>
            <a:ext cx="2813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G(s=(0,2))=1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8BC473-C4CE-7A59-2923-B3B8FDCBFF8C}"/>
              </a:ext>
            </a:extLst>
          </p:cNvPr>
          <p:cNvSpPr txBox="1"/>
          <p:nvPr/>
        </p:nvSpPr>
        <p:spPr>
          <a:xfrm>
            <a:off x="8829558" y="3731131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G(s=(0,1))=0.9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A69E2C-A265-20F1-60B1-2DF8D5AEC70B}"/>
              </a:ext>
            </a:extLst>
          </p:cNvPr>
          <p:cNvSpPr txBox="1"/>
          <p:nvPr/>
        </p:nvSpPr>
        <p:spPr>
          <a:xfrm>
            <a:off x="8829558" y="3210377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G(s=(0,0))=0.81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104C20-360B-F590-5B6A-3FAA8F3989DC}"/>
              </a:ext>
            </a:extLst>
          </p:cNvPr>
          <p:cNvSpPr txBox="1"/>
          <p:nvPr/>
        </p:nvSpPr>
        <p:spPr>
          <a:xfrm>
            <a:off x="8829557" y="2689623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G(s=(1,0))=0.73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0B620F-C47A-A381-294E-01800C7F29E7}"/>
              </a:ext>
            </a:extLst>
          </p:cNvPr>
          <p:cNvSpPr txBox="1"/>
          <p:nvPr/>
        </p:nvSpPr>
        <p:spPr>
          <a:xfrm>
            <a:off x="8829557" y="2212737"/>
            <a:ext cx="3166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/>
              <a:t>G(s=(2,0))=0.66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7286E3-4CD1-D4C8-7B72-1FE5151DD421}"/>
              </a:ext>
            </a:extLst>
          </p:cNvPr>
          <p:cNvSpPr txBox="1"/>
          <p:nvPr/>
        </p:nvSpPr>
        <p:spPr>
          <a:xfrm>
            <a:off x="6013465" y="5153917"/>
            <a:ext cx="4720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これをｎ回やって平均したのがそのマスの価値</a:t>
            </a:r>
            <a:endParaRPr kumimoji="1" lang="en-US" altLang="ja-JP" sz="2800" dirty="0"/>
          </a:p>
          <a:p>
            <a:r>
              <a:rPr kumimoji="1" lang="ja-JP" altLang="en-US" sz="2800" dirty="0"/>
              <a:t>＝価値関数Ｖが求まった</a:t>
            </a:r>
          </a:p>
        </p:txBody>
      </p:sp>
    </p:spTree>
    <p:extLst>
      <p:ext uri="{BB962C8B-B14F-4D97-AF65-F5344CB8AC3E}">
        <p14:creationId xmlns:p14="http://schemas.microsoft.com/office/powerpoint/2010/main" val="4171643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sz="2800" dirty="0"/>
              <a:t>グリッドワールド　</a:t>
            </a:r>
            <a:r>
              <a:rPr lang="ja-JP" altLang="en-US" sz="2800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計算ステップ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0A38554-85A4-1473-94EC-BABF9E19C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40"/>
          <a:stretch/>
        </p:blipFill>
        <p:spPr>
          <a:xfrm>
            <a:off x="74471" y="2212738"/>
            <a:ext cx="5324843" cy="3621562"/>
          </a:xfrm>
          <a:prstGeom prst="rect">
            <a:avLst/>
          </a:prstGeom>
        </p:spPr>
      </p:pic>
      <p:sp>
        <p:nvSpPr>
          <p:cNvPr id="3" name="矢印: 折線 2">
            <a:extLst>
              <a:ext uri="{FF2B5EF4-FFF2-40B4-BE49-F238E27FC236}">
                <a16:creationId xmlns:a16="http://schemas.microsoft.com/office/drawing/2014/main" id="{C619FE4A-FFA2-4478-9ADC-089D78DF08CF}"/>
              </a:ext>
            </a:extLst>
          </p:cNvPr>
          <p:cNvSpPr/>
          <p:nvPr/>
        </p:nvSpPr>
        <p:spPr>
          <a:xfrm>
            <a:off x="688622" y="2546703"/>
            <a:ext cx="3494340" cy="2772047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31FDD5-FA23-BAF8-4BFD-5168492E5DFE}"/>
              </a:ext>
            </a:extLst>
          </p:cNvPr>
          <p:cNvSpPr txBox="1"/>
          <p:nvPr/>
        </p:nvSpPr>
        <p:spPr>
          <a:xfrm>
            <a:off x="5795553" y="2116844"/>
            <a:ext cx="65619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実際コーディングする際</a:t>
            </a:r>
            <a:endParaRPr lang="en-US" altLang="ja-JP" sz="2800" dirty="0"/>
          </a:p>
          <a:p>
            <a:r>
              <a:rPr lang="ja-JP" altLang="en-US" sz="2800" dirty="0"/>
              <a:t>方策（そのマスでどんな行動をするか）</a:t>
            </a:r>
            <a:endParaRPr lang="en-US" altLang="ja-JP" sz="2800" dirty="0"/>
          </a:p>
          <a:p>
            <a:r>
              <a:rPr lang="ja-JP" altLang="en-US" sz="2800" dirty="0"/>
              <a:t>は上下左右完全ランダム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壁や枠外に行こうとしたとき</a:t>
            </a:r>
            <a:endParaRPr lang="en-US" altLang="ja-JP" sz="2800" dirty="0"/>
          </a:p>
          <a:p>
            <a:r>
              <a:rPr lang="ja-JP" altLang="en-US" sz="2800" dirty="0"/>
              <a:t>報酬は０で次の状態はその場に留まる</a:t>
            </a:r>
            <a:endParaRPr lang="en-US" altLang="ja-JP" sz="2800" dirty="0"/>
          </a:p>
          <a:p>
            <a:endParaRPr lang="en-US" altLang="ja-JP" sz="2800" dirty="0"/>
          </a:p>
          <a:p>
            <a:endParaRPr lang="ja-JP" altLang="en-US" sz="2800" dirty="0"/>
          </a:p>
        </p:txBody>
      </p:sp>
      <p:sp>
        <p:nvSpPr>
          <p:cNvPr id="15" name="矢印: 折線 14">
            <a:extLst>
              <a:ext uri="{FF2B5EF4-FFF2-40B4-BE49-F238E27FC236}">
                <a16:creationId xmlns:a16="http://schemas.microsoft.com/office/drawing/2014/main" id="{9CEDC2FB-F0C2-AFC3-18EF-D9A7B46902BD}"/>
              </a:ext>
            </a:extLst>
          </p:cNvPr>
          <p:cNvSpPr/>
          <p:nvPr/>
        </p:nvSpPr>
        <p:spPr>
          <a:xfrm rot="5400000" flipH="1">
            <a:off x="1333122" y="3437802"/>
            <a:ext cx="1577005" cy="2566852"/>
          </a:xfrm>
          <a:prstGeom prst="bentArrow">
            <a:avLst>
              <a:gd name="adj1" fmla="val 7337"/>
              <a:gd name="adj2" fmla="val 9771"/>
              <a:gd name="adj3" fmla="val 17334"/>
              <a:gd name="adj4" fmla="val 22214"/>
            </a:avLst>
          </a:prstGeom>
          <a:solidFill>
            <a:schemeClr val="accent6">
              <a:lumMod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折線 15">
            <a:extLst>
              <a:ext uri="{FF2B5EF4-FFF2-40B4-BE49-F238E27FC236}">
                <a16:creationId xmlns:a16="http://schemas.microsoft.com/office/drawing/2014/main" id="{14FD3B21-6455-4141-8D9B-311A9F794EED}"/>
              </a:ext>
            </a:extLst>
          </p:cNvPr>
          <p:cNvSpPr/>
          <p:nvPr/>
        </p:nvSpPr>
        <p:spPr>
          <a:xfrm>
            <a:off x="3187337" y="2925276"/>
            <a:ext cx="1227909" cy="1795952"/>
          </a:xfrm>
          <a:prstGeom prst="bentArrow">
            <a:avLst>
              <a:gd name="adj1" fmla="val 15848"/>
              <a:gd name="adj2" fmla="val 20055"/>
              <a:gd name="adj3" fmla="val 17334"/>
              <a:gd name="adj4" fmla="val 22214"/>
            </a:avLst>
          </a:prstGeom>
          <a:solidFill>
            <a:schemeClr val="accent6">
              <a:lumMod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環状 16">
            <a:extLst>
              <a:ext uri="{FF2B5EF4-FFF2-40B4-BE49-F238E27FC236}">
                <a16:creationId xmlns:a16="http://schemas.microsoft.com/office/drawing/2014/main" id="{898D85E5-DD02-7938-5E22-4D510C7A287E}"/>
              </a:ext>
            </a:extLst>
          </p:cNvPr>
          <p:cNvSpPr/>
          <p:nvPr/>
        </p:nvSpPr>
        <p:spPr>
          <a:xfrm>
            <a:off x="1699259" y="4659086"/>
            <a:ext cx="627017" cy="1373463"/>
          </a:xfrm>
          <a:prstGeom prst="circular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価値関数収束先</a:t>
            </a:r>
            <a:r>
              <a:rPr lang="en-US" altLang="ja-JP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(1000)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 descr="グラフ, ツリーマップ図&#10;&#10;自動的に生成された説明">
            <a:extLst>
              <a:ext uri="{FF2B5EF4-FFF2-40B4-BE49-F238E27FC236}">
                <a16:creationId xmlns:a16="http://schemas.microsoft.com/office/drawing/2014/main" id="{746BC591-A222-6F8E-1E56-9AB75EE9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1" y="1421228"/>
            <a:ext cx="6869777" cy="507164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4155B1-3D8D-F0AC-553A-75373C2DC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608" y="2915695"/>
            <a:ext cx="4927571" cy="12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8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11244194" cy="4453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モンテカルロ法（英</a:t>
            </a:r>
            <a:r>
              <a:rPr lang="en-US" altLang="ja-JP" sz="3200" dirty="0"/>
              <a:t>: Monte Carlo method</a:t>
            </a:r>
            <a:r>
              <a:rPr lang="ja-JP" altLang="en-US" sz="3200" dirty="0"/>
              <a:t>、</a:t>
            </a:r>
            <a:r>
              <a:rPr lang="en-US" altLang="ja-JP" sz="3200" dirty="0"/>
              <a:t>MC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とはシミュレーションや数値計算を乱数を用いて行う手法の総称</a:t>
            </a:r>
            <a:r>
              <a:rPr lang="en-US" altLang="ja-JP" sz="3200" dirty="0"/>
              <a:t>(wiki</a:t>
            </a:r>
          </a:p>
        </p:txBody>
      </p:sp>
    </p:spTree>
    <p:extLst>
      <p:ext uri="{BB962C8B-B14F-4D97-AF65-F5344CB8AC3E}">
        <p14:creationId xmlns:p14="http://schemas.microsoft.com/office/powerpoint/2010/main" val="3342631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価値関数収束先</a:t>
            </a:r>
            <a:r>
              <a:rPr lang="en-US" altLang="ja-JP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(1000)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 descr="グラフ, ツリーマップ図&#10;&#10;自動的に生成された説明">
            <a:extLst>
              <a:ext uri="{FF2B5EF4-FFF2-40B4-BE49-F238E27FC236}">
                <a16:creationId xmlns:a16="http://schemas.microsoft.com/office/drawing/2014/main" id="{746BC591-A222-6F8E-1E56-9AB75EE9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1" y="1421228"/>
            <a:ext cx="6869777" cy="5071647"/>
          </a:xfrm>
          <a:prstGeom prst="rect">
            <a:avLst/>
          </a:prstGeom>
        </p:spPr>
      </p:pic>
      <p:sp>
        <p:nvSpPr>
          <p:cNvPr id="12" name="矢印: 下 11">
            <a:extLst>
              <a:ext uri="{FF2B5EF4-FFF2-40B4-BE49-F238E27FC236}">
                <a16:creationId xmlns:a16="http://schemas.microsoft.com/office/drawing/2014/main" id="{3C5A96DE-E7CA-C5C1-2594-E1F4934BB888}"/>
              </a:ext>
            </a:extLst>
          </p:cNvPr>
          <p:cNvSpPr/>
          <p:nvPr/>
        </p:nvSpPr>
        <p:spPr>
          <a:xfrm rot="10800000">
            <a:off x="1124712" y="5202301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C78144-8731-AD9A-F485-9F1A6FA23DE2}"/>
              </a:ext>
            </a:extLst>
          </p:cNvPr>
          <p:cNvSpPr/>
          <p:nvPr/>
        </p:nvSpPr>
        <p:spPr>
          <a:xfrm rot="10800000">
            <a:off x="1124712" y="3586719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D6C8615-AE79-EE88-EF23-8EAF4698EF19}"/>
              </a:ext>
            </a:extLst>
          </p:cNvPr>
          <p:cNvSpPr/>
          <p:nvPr/>
        </p:nvSpPr>
        <p:spPr>
          <a:xfrm rot="16200000">
            <a:off x="1124712" y="2064030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3D7138-6C39-BA99-316E-1E35CDEF09F5}"/>
              </a:ext>
            </a:extLst>
          </p:cNvPr>
          <p:cNvSpPr txBox="1"/>
          <p:nvPr/>
        </p:nvSpPr>
        <p:spPr>
          <a:xfrm>
            <a:off x="7578407" y="1690688"/>
            <a:ext cx="37753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方策</a:t>
            </a:r>
            <a:endParaRPr kumimoji="1" lang="en-US" altLang="ja-JP" sz="2800" dirty="0"/>
          </a:p>
          <a:p>
            <a:r>
              <a:rPr kumimoji="1" lang="ja-JP" altLang="en-US" sz="2800" dirty="0"/>
              <a:t>価値の高い方向へ行く</a:t>
            </a:r>
            <a:endParaRPr kumimoji="1" lang="en-US" altLang="ja-JP" sz="2800" dirty="0"/>
          </a:p>
          <a:p>
            <a:r>
              <a:rPr kumimoji="1" lang="en-US" altLang="ja-JP" sz="2800" dirty="0"/>
              <a:t>(greedy)</a:t>
            </a:r>
            <a:endParaRPr kumimoji="1" lang="ja-JP" altLang="en-US" sz="2800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0D4B76BE-63B9-6E68-D8EB-4F0E7D7486CB}"/>
              </a:ext>
            </a:extLst>
          </p:cNvPr>
          <p:cNvSpPr/>
          <p:nvPr/>
        </p:nvSpPr>
        <p:spPr>
          <a:xfrm rot="16200000">
            <a:off x="2687901" y="2064030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5A82E91-781D-A1A4-7239-8C25BA47B406}"/>
              </a:ext>
            </a:extLst>
          </p:cNvPr>
          <p:cNvSpPr/>
          <p:nvPr/>
        </p:nvSpPr>
        <p:spPr>
          <a:xfrm rot="16200000">
            <a:off x="4368655" y="2012853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7F8DBA9D-FC1A-12E0-D73F-73EF96E4F60F}"/>
              </a:ext>
            </a:extLst>
          </p:cNvPr>
          <p:cNvSpPr/>
          <p:nvPr/>
        </p:nvSpPr>
        <p:spPr>
          <a:xfrm rot="10800000">
            <a:off x="4234430" y="3514696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5B8A7F6-6684-241C-241A-664B3A4D41B9}"/>
              </a:ext>
            </a:extLst>
          </p:cNvPr>
          <p:cNvSpPr/>
          <p:nvPr/>
        </p:nvSpPr>
        <p:spPr>
          <a:xfrm rot="5400000">
            <a:off x="2558382" y="5132633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6E52548A-03F5-6A14-8DD7-D1420506592D}"/>
              </a:ext>
            </a:extLst>
          </p:cNvPr>
          <p:cNvSpPr/>
          <p:nvPr/>
        </p:nvSpPr>
        <p:spPr>
          <a:xfrm rot="5400000">
            <a:off x="4137660" y="5160587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4B927A2F-26AA-0D50-190C-C337325D9D50}"/>
              </a:ext>
            </a:extLst>
          </p:cNvPr>
          <p:cNvSpPr/>
          <p:nvPr/>
        </p:nvSpPr>
        <p:spPr>
          <a:xfrm rot="10800000">
            <a:off x="5742198" y="5066440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A29270A3-D5B5-6366-EEE5-1863247847FE}"/>
              </a:ext>
            </a:extLst>
          </p:cNvPr>
          <p:cNvSpPr/>
          <p:nvPr/>
        </p:nvSpPr>
        <p:spPr>
          <a:xfrm rot="10800000">
            <a:off x="5733488" y="3514696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65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4695" cy="1325563"/>
          </a:xfrm>
        </p:spPr>
        <p:txBody>
          <a:bodyPr rtlCol="0"/>
          <a:lstStyle/>
          <a:p>
            <a:pPr rtl="0"/>
            <a:r>
              <a:rPr lang="ja-JP" altLang="en-US" dirty="0"/>
              <a:t>モンテカルロ法　</a:t>
            </a:r>
            <a:r>
              <a:rPr lang="ja-JP" altLang="en-US" b="1" i="0" dirty="0">
                <a:latin typeface="Meiryo UI" panose="020B0604030504040204" pitchFamily="50" charset="-128"/>
                <a:ea typeface="Meiryo UI" panose="020B0604030504040204" pitchFamily="50" charset="-128"/>
              </a:rPr>
              <a:t>方策制御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 descr="グラフ, ツリーマップ図&#10;&#10;自動的に生成された説明">
            <a:extLst>
              <a:ext uri="{FF2B5EF4-FFF2-40B4-BE49-F238E27FC236}">
                <a16:creationId xmlns:a16="http://schemas.microsoft.com/office/drawing/2014/main" id="{746BC591-A222-6F8E-1E56-9AB75EE9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1" y="1421228"/>
            <a:ext cx="6869777" cy="5071647"/>
          </a:xfrm>
          <a:prstGeom prst="rect">
            <a:avLst/>
          </a:prstGeom>
        </p:spPr>
      </p:pic>
      <p:sp>
        <p:nvSpPr>
          <p:cNvPr id="12" name="矢印: 下 11">
            <a:extLst>
              <a:ext uri="{FF2B5EF4-FFF2-40B4-BE49-F238E27FC236}">
                <a16:creationId xmlns:a16="http://schemas.microsoft.com/office/drawing/2014/main" id="{3C5A96DE-E7CA-C5C1-2594-E1F4934BB888}"/>
              </a:ext>
            </a:extLst>
          </p:cNvPr>
          <p:cNvSpPr/>
          <p:nvPr/>
        </p:nvSpPr>
        <p:spPr>
          <a:xfrm rot="10800000">
            <a:off x="1124712" y="5202301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C78144-8731-AD9A-F485-9F1A6FA23DE2}"/>
              </a:ext>
            </a:extLst>
          </p:cNvPr>
          <p:cNvSpPr/>
          <p:nvPr/>
        </p:nvSpPr>
        <p:spPr>
          <a:xfrm rot="10800000">
            <a:off x="1124712" y="3586719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D6C8615-AE79-EE88-EF23-8EAF4698EF19}"/>
              </a:ext>
            </a:extLst>
          </p:cNvPr>
          <p:cNvSpPr/>
          <p:nvPr/>
        </p:nvSpPr>
        <p:spPr>
          <a:xfrm rot="16200000">
            <a:off x="1124712" y="2064030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3D7138-6C39-BA99-316E-1E35CDEF09F5}"/>
              </a:ext>
            </a:extLst>
          </p:cNvPr>
          <p:cNvSpPr txBox="1"/>
          <p:nvPr/>
        </p:nvSpPr>
        <p:spPr>
          <a:xfrm>
            <a:off x="7578407" y="1690688"/>
            <a:ext cx="37753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方策</a:t>
            </a:r>
            <a:endParaRPr kumimoji="1" lang="en-US" altLang="ja-JP" sz="2800" dirty="0"/>
          </a:p>
          <a:p>
            <a:r>
              <a:rPr kumimoji="1" lang="ja-JP" altLang="en-US" sz="2800" dirty="0"/>
              <a:t>価値の高い方向へ行く</a:t>
            </a:r>
            <a:endParaRPr kumimoji="1" lang="en-US" altLang="ja-JP" sz="2800" dirty="0"/>
          </a:p>
          <a:p>
            <a:r>
              <a:rPr kumimoji="1" lang="en-US" altLang="ja-JP" sz="2800" dirty="0"/>
              <a:t>(greedy)</a:t>
            </a:r>
            <a:endParaRPr kumimoji="1" lang="ja-JP" altLang="en-US" sz="2800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0D4B76BE-63B9-6E68-D8EB-4F0E7D7486CB}"/>
              </a:ext>
            </a:extLst>
          </p:cNvPr>
          <p:cNvSpPr/>
          <p:nvPr/>
        </p:nvSpPr>
        <p:spPr>
          <a:xfrm rot="16200000">
            <a:off x="2687901" y="2064030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5A82E91-781D-A1A4-7239-8C25BA47B406}"/>
              </a:ext>
            </a:extLst>
          </p:cNvPr>
          <p:cNvSpPr/>
          <p:nvPr/>
        </p:nvSpPr>
        <p:spPr>
          <a:xfrm rot="16200000">
            <a:off x="4368655" y="2012853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7F8DBA9D-FC1A-12E0-D73F-73EF96E4F60F}"/>
              </a:ext>
            </a:extLst>
          </p:cNvPr>
          <p:cNvSpPr/>
          <p:nvPr/>
        </p:nvSpPr>
        <p:spPr>
          <a:xfrm rot="10800000">
            <a:off x="4234430" y="3514696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5B8A7F6-6684-241C-241A-664B3A4D41B9}"/>
              </a:ext>
            </a:extLst>
          </p:cNvPr>
          <p:cNvSpPr/>
          <p:nvPr/>
        </p:nvSpPr>
        <p:spPr>
          <a:xfrm rot="5400000">
            <a:off x="2558382" y="5132633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6E52548A-03F5-6A14-8DD7-D1420506592D}"/>
              </a:ext>
            </a:extLst>
          </p:cNvPr>
          <p:cNvSpPr/>
          <p:nvPr/>
        </p:nvSpPr>
        <p:spPr>
          <a:xfrm rot="5400000">
            <a:off x="4137660" y="5160587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4B927A2F-26AA-0D50-190C-C337325D9D50}"/>
              </a:ext>
            </a:extLst>
          </p:cNvPr>
          <p:cNvSpPr/>
          <p:nvPr/>
        </p:nvSpPr>
        <p:spPr>
          <a:xfrm rot="10800000">
            <a:off x="5742198" y="5066440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A29270A3-D5B5-6366-EEE5-1863247847FE}"/>
              </a:ext>
            </a:extLst>
          </p:cNvPr>
          <p:cNvSpPr/>
          <p:nvPr/>
        </p:nvSpPr>
        <p:spPr>
          <a:xfrm rot="10800000">
            <a:off x="5733488" y="3514696"/>
            <a:ext cx="438912" cy="740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24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方策制御　</a:t>
            </a:r>
            <a:r>
              <a:rPr lang="en-US" altLang="ja-JP" dirty="0"/>
              <a:t>ε-greedy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11244194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１エピソードが終わるたびに方策を改善する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さっきは上下左右</a:t>
            </a:r>
            <a:r>
              <a:rPr lang="en-US" altLang="ja-JP" sz="3200" dirty="0"/>
              <a:t>0.25</a:t>
            </a:r>
            <a:r>
              <a:rPr lang="ja-JP" altLang="en-US" sz="3200" dirty="0"/>
              <a:t>の確率で遷移する（ずっと固定）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価値が高い方向以外にも遷移する確率を微小に残しておく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{ε/4, ε/4, ε/4+1-ε, ε/4}</a:t>
            </a:r>
          </a:p>
        </p:txBody>
      </p:sp>
    </p:spTree>
    <p:extLst>
      <p:ext uri="{BB962C8B-B14F-4D97-AF65-F5344CB8AC3E}">
        <p14:creationId xmlns:p14="http://schemas.microsoft.com/office/powerpoint/2010/main" val="2644862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方策制御　</a:t>
            </a:r>
            <a:r>
              <a:rPr lang="en-US" altLang="ja-JP" dirty="0"/>
              <a:t>ε-greedy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11244194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価値が高い方向以外にも遷移する確率を微小に残しておく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{ε/4, ε/4, ε/4+1-ε, ε/4}</a:t>
            </a: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Q</a:t>
            </a:r>
            <a:r>
              <a:rPr lang="ja-JP" altLang="en-US" sz="3200" dirty="0"/>
              <a:t>関数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時刻ｔ，状態ｓで行動</a:t>
            </a:r>
            <a:r>
              <a:rPr lang="en-US" altLang="ja-JP" sz="3200" dirty="0"/>
              <a:t>a</a:t>
            </a:r>
            <a:r>
              <a:rPr lang="ja-JP" altLang="en-US" sz="3200" dirty="0"/>
              <a:t>をとり，それ以降は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方策</a:t>
            </a:r>
            <a:r>
              <a:rPr lang="en-US" altLang="ja-JP" sz="3200" dirty="0"/>
              <a:t>π</a:t>
            </a:r>
            <a:r>
              <a:rPr lang="ja-JP" altLang="en-US" sz="3200" dirty="0"/>
              <a:t>に従ったときの収益の期待値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Q(s, a) = E[G|s, a]</a:t>
            </a:r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894702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方策制御　</a:t>
            </a:r>
            <a:r>
              <a:rPr lang="en-US" altLang="ja-JP" dirty="0"/>
              <a:t>ε-greedy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7"/>
            <a:ext cx="11244194" cy="691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Q</a:t>
            </a:r>
            <a:r>
              <a:rPr lang="ja-JP" altLang="en-US" sz="3200" dirty="0"/>
              <a:t>関数</a:t>
            </a:r>
            <a:endParaRPr lang="en-US" altLang="ja-JP" sz="3200" dirty="0"/>
          </a:p>
        </p:txBody>
      </p:sp>
      <p:pic>
        <p:nvPicPr>
          <p:cNvPr id="5" name="図 4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C668ED5F-284B-2F18-6BAF-F207B558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1" y="2437719"/>
            <a:ext cx="5204753" cy="4319388"/>
          </a:xfrm>
          <a:prstGeom prst="rect">
            <a:avLst/>
          </a:prstGeom>
        </p:spPr>
      </p:pic>
      <p:pic>
        <p:nvPicPr>
          <p:cNvPr id="7" name="図 6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F0EBB34B-A41A-C0EB-5622-9816BB455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103" y="2465152"/>
            <a:ext cx="5469717" cy="42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3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　方策制御　</a:t>
            </a:r>
            <a:r>
              <a:rPr lang="en-US" altLang="ja-JP" dirty="0"/>
              <a:t>ε-greedy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7"/>
            <a:ext cx="11244194" cy="691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Q</a:t>
            </a:r>
            <a:r>
              <a:rPr lang="ja-JP" altLang="en-US" sz="3200" dirty="0"/>
              <a:t>関数</a:t>
            </a:r>
            <a:endParaRPr lang="en-US" altLang="ja-JP" sz="3200" dirty="0"/>
          </a:p>
        </p:txBody>
      </p:sp>
      <p:pic>
        <p:nvPicPr>
          <p:cNvPr id="7" name="図 6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F0EBB34B-A41A-C0EB-5622-9816BB45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01" y="2546596"/>
            <a:ext cx="5469717" cy="421007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6BB3B60-604E-B548-77A6-8AB6BD606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502" y="3016858"/>
            <a:ext cx="1854098" cy="24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1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</a:t>
            </a:r>
            <a:r>
              <a:rPr lang="en-US" altLang="ja-JP" dirty="0"/>
              <a:t>-</a:t>
            </a:r>
            <a:r>
              <a:rPr lang="ja-JP" altLang="en-US" dirty="0"/>
              <a:t>例１　サイコロ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11244194" cy="494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問題：２つのサイコロの目の和の期待値を求めよ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普通の解法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36</a:t>
            </a:r>
            <a:r>
              <a:rPr lang="ja-JP" altLang="en-US" sz="3200" dirty="0"/>
              <a:t>通り数え上げて和を計算する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8442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</a:t>
            </a:r>
            <a:r>
              <a:rPr lang="en-US" altLang="ja-JP" dirty="0"/>
              <a:t>-</a:t>
            </a:r>
            <a:r>
              <a:rPr lang="ja-JP" altLang="en-US" dirty="0"/>
              <a:t>例１　サイコロ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11244194" cy="494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普通の解法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36</a:t>
            </a:r>
            <a:r>
              <a:rPr lang="ja-JP" altLang="en-US" sz="3200" dirty="0"/>
              <a:t>通り数え上げて和を計算する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2*(1/36) + 3*(2/36) + … = 7</a:t>
            </a:r>
          </a:p>
        </p:txBody>
      </p:sp>
    </p:spTree>
    <p:extLst>
      <p:ext uri="{BB962C8B-B14F-4D97-AF65-F5344CB8AC3E}">
        <p14:creationId xmlns:p14="http://schemas.microsoft.com/office/powerpoint/2010/main" val="44089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</a:t>
            </a:r>
            <a:r>
              <a:rPr lang="en-US" altLang="ja-JP" dirty="0"/>
              <a:t>-</a:t>
            </a:r>
            <a:r>
              <a:rPr lang="ja-JP" altLang="en-US" dirty="0"/>
              <a:t>例１　サイコロ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11244194" cy="494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サイコロの目の和を確率分布で表した　：　</a:t>
            </a:r>
            <a:r>
              <a:rPr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分布モデル</a:t>
            </a:r>
            <a:endParaRPr lang="en-US" altLang="ja-JP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サンプリングさえできればいいモデル　：　</a:t>
            </a:r>
            <a:r>
              <a:rPr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サンプリングモデル</a:t>
            </a:r>
            <a:endParaRPr lang="en-US" altLang="ja-JP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200" dirty="0"/>
              <a:t>サンプリングモデルでいっぱい「サイコロを</a:t>
            </a:r>
            <a:r>
              <a:rPr lang="en-US" altLang="ja-JP" sz="3200" dirty="0"/>
              <a:t>2</a:t>
            </a:r>
            <a:r>
              <a:rPr lang="ja-JP" altLang="en-US" sz="3200" dirty="0"/>
              <a:t>個振って目の和を記録」して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平均値を計算する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これが</a:t>
            </a:r>
            <a:r>
              <a:rPr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モンテカルロ法</a:t>
            </a:r>
            <a:r>
              <a:rPr lang="ja-JP" altLang="en-US" sz="3200" dirty="0"/>
              <a:t>（バンディット問題もモンテカルロ法）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1994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</a:t>
            </a:r>
            <a:r>
              <a:rPr lang="en-US" altLang="ja-JP" dirty="0"/>
              <a:t>-</a:t>
            </a:r>
            <a:r>
              <a:rPr lang="ja-JP" altLang="en-US" dirty="0"/>
              <a:t>例２　円周率の計算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11244194" cy="494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問題：円周率を求めよ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3536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</a:t>
            </a:r>
            <a:r>
              <a:rPr lang="en-US" altLang="ja-JP" dirty="0"/>
              <a:t>-</a:t>
            </a:r>
            <a:r>
              <a:rPr lang="ja-JP" altLang="en-US" dirty="0"/>
              <a:t>例２　円周率の計算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6E9C1-4F40-4B3C-CD7A-77A2E0E7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01" y="1772756"/>
            <a:ext cx="11244194" cy="494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問題：円周率を求めよ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モンテカルロ法による解法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-2</a:t>
            </a:r>
            <a:r>
              <a:rPr lang="ja-JP" altLang="en-US" sz="3200" dirty="0"/>
              <a:t>以上</a:t>
            </a:r>
            <a:r>
              <a:rPr lang="en-US" altLang="ja-JP" sz="3200" dirty="0"/>
              <a:t>2</a:t>
            </a:r>
            <a:r>
              <a:rPr lang="ja-JP" altLang="en-US" sz="3200" dirty="0"/>
              <a:t>以下の乱数を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2</a:t>
            </a:r>
            <a:r>
              <a:rPr lang="ja-JP" altLang="en-US" sz="3200" dirty="0"/>
              <a:t>つ生成し座標ととらえる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96F52C60-16A0-4A40-7CC9-0C3FCD75C352}"/>
              </a:ext>
            </a:extLst>
          </p:cNvPr>
          <p:cNvSpPr/>
          <p:nvPr/>
        </p:nvSpPr>
        <p:spPr>
          <a:xfrm>
            <a:off x="6096000" y="2264553"/>
            <a:ext cx="3600000" cy="360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41A2A492-150E-46CF-21FC-484D534ADD69}"/>
              </a:ext>
            </a:extLst>
          </p:cNvPr>
          <p:cNvSpPr/>
          <p:nvPr/>
        </p:nvSpPr>
        <p:spPr>
          <a:xfrm>
            <a:off x="6133512" y="2299454"/>
            <a:ext cx="3513628" cy="3513628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201F199-1F6B-74F3-99A0-28523E9E50EC}"/>
              </a:ext>
            </a:extLst>
          </p:cNvPr>
          <p:cNvSpPr/>
          <p:nvPr/>
        </p:nvSpPr>
        <p:spPr>
          <a:xfrm>
            <a:off x="4562113" y="3971707"/>
            <a:ext cx="6515390" cy="125643"/>
          </a:xfrm>
          <a:prstGeom prst="rightArrow">
            <a:avLst>
              <a:gd name="adj1" fmla="val 50000"/>
              <a:gd name="adj2" fmla="val 1111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F74F7C3-FA44-A2E7-F4F0-BAD8A20ECEC6}"/>
              </a:ext>
            </a:extLst>
          </p:cNvPr>
          <p:cNvSpPr/>
          <p:nvPr/>
        </p:nvSpPr>
        <p:spPr>
          <a:xfrm rot="16200000">
            <a:off x="4632630" y="4591777"/>
            <a:ext cx="6515390" cy="125643"/>
          </a:xfrm>
          <a:prstGeom prst="rightArrow">
            <a:avLst>
              <a:gd name="adj1" fmla="val 50000"/>
              <a:gd name="adj2" fmla="val 1111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F825AD-86A2-8818-7DC0-D81CD9EF49A5}"/>
              </a:ext>
            </a:extLst>
          </p:cNvPr>
          <p:cNvSpPr txBox="1"/>
          <p:nvPr/>
        </p:nvSpPr>
        <p:spPr>
          <a:xfrm>
            <a:off x="5568120" y="36023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9A051A-B3AC-7AF0-5572-6856C7CE8579}"/>
              </a:ext>
            </a:extLst>
          </p:cNvPr>
          <p:cNvSpPr txBox="1"/>
          <p:nvPr/>
        </p:nvSpPr>
        <p:spPr>
          <a:xfrm>
            <a:off x="9766680" y="36651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6AD0D2-9EEC-8CDC-28B9-5A4B786F712E}"/>
              </a:ext>
            </a:extLst>
          </p:cNvPr>
          <p:cNvSpPr txBox="1"/>
          <p:nvPr/>
        </p:nvSpPr>
        <p:spPr>
          <a:xfrm>
            <a:off x="7953147" y="5933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-2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44A251-4437-F171-088D-4AC4063D0B1C}"/>
              </a:ext>
            </a:extLst>
          </p:cNvPr>
          <p:cNvSpPr txBox="1"/>
          <p:nvPr/>
        </p:nvSpPr>
        <p:spPr>
          <a:xfrm>
            <a:off x="7910173" y="18420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A7533596-D844-3A63-422F-82A6A859153F}"/>
              </a:ext>
            </a:extLst>
          </p:cNvPr>
          <p:cNvSpPr/>
          <p:nvPr/>
        </p:nvSpPr>
        <p:spPr>
          <a:xfrm>
            <a:off x="7170050" y="2988998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39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モンテカルロ法</a:t>
            </a:r>
            <a:r>
              <a:rPr lang="en-US" altLang="ja-JP" dirty="0"/>
              <a:t>-</a:t>
            </a:r>
            <a:r>
              <a:rPr lang="ja-JP" altLang="en-US" dirty="0"/>
              <a:t>例２　円周率の計算</a:t>
            </a:r>
            <a:endParaRPr lang="ja-JP" altLang="en-US" b="1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701" y="1772756"/>
                <a:ext cx="11244194" cy="4948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3200" dirty="0"/>
                  <a:t>n</a:t>
                </a:r>
                <a:r>
                  <a:rPr lang="ja-JP" altLang="en-US" sz="3200" dirty="0"/>
                  <a:t>回点をプロットする</a:t>
                </a: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円の内側の点の数</a:t>
                </a:r>
                <a:r>
                  <a:rPr lang="en-US" altLang="ja-JP" sz="3200" dirty="0"/>
                  <a:t>/n</a:t>
                </a:r>
              </a:p>
              <a:p>
                <a:pPr marL="0" indent="0">
                  <a:buNone/>
                </a:pPr>
                <a:r>
                  <a:rPr lang="ja-JP" altLang="en-US" sz="3200" dirty="0"/>
                  <a:t>→</a:t>
                </a:r>
                <a14:m>
                  <m:oMath xmlns:m="http://schemas.openxmlformats.org/officeDocument/2006/math"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/4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lang="ja-JP" altLang="en-US" sz="3200" dirty="0"/>
                  <a:t>近づいていく</a:t>
                </a:r>
                <a:endParaRPr lang="en-US" altLang="ja-JP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円の内側の点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の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ja-JP" sz="3200" b="0" dirty="0"/>
                  <a:t> </a:t>
                </a:r>
              </a:p>
              <a:p>
                <a:pPr marL="0" indent="0">
                  <a:buNone/>
                </a:pPr>
                <a:endParaRPr lang="en-US" altLang="ja-JP" sz="3200" b="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</p:txBody>
          </p:sp>
        </mc:Choice>
        <mc:Fallback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9136E9C1-4F40-4B3C-CD7A-77A2E0E7C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701" y="1772756"/>
                <a:ext cx="11244194" cy="4948719"/>
              </a:xfrm>
              <a:blipFill>
                <a:blip r:embed="rId3"/>
                <a:stretch>
                  <a:fillRect l="-1355" t="-16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96F52C60-16A0-4A40-7CC9-0C3FCD75C352}"/>
              </a:ext>
            </a:extLst>
          </p:cNvPr>
          <p:cNvSpPr/>
          <p:nvPr/>
        </p:nvSpPr>
        <p:spPr>
          <a:xfrm>
            <a:off x="6096000" y="2264553"/>
            <a:ext cx="3600000" cy="360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41A2A492-150E-46CF-21FC-484D534ADD69}"/>
              </a:ext>
            </a:extLst>
          </p:cNvPr>
          <p:cNvSpPr/>
          <p:nvPr/>
        </p:nvSpPr>
        <p:spPr>
          <a:xfrm>
            <a:off x="6133512" y="2299454"/>
            <a:ext cx="3513628" cy="3513628"/>
          </a:xfrm>
          <a:prstGeom prst="flowChartConnector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201F199-1F6B-74F3-99A0-28523E9E50EC}"/>
              </a:ext>
            </a:extLst>
          </p:cNvPr>
          <p:cNvSpPr/>
          <p:nvPr/>
        </p:nvSpPr>
        <p:spPr>
          <a:xfrm>
            <a:off x="4562113" y="3971707"/>
            <a:ext cx="6515390" cy="125643"/>
          </a:xfrm>
          <a:prstGeom prst="rightArrow">
            <a:avLst>
              <a:gd name="adj1" fmla="val 50000"/>
              <a:gd name="adj2" fmla="val 1111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F74F7C3-FA44-A2E7-F4F0-BAD8A20ECEC6}"/>
              </a:ext>
            </a:extLst>
          </p:cNvPr>
          <p:cNvSpPr/>
          <p:nvPr/>
        </p:nvSpPr>
        <p:spPr>
          <a:xfrm rot="16200000">
            <a:off x="4632630" y="4591777"/>
            <a:ext cx="6515390" cy="125643"/>
          </a:xfrm>
          <a:prstGeom prst="rightArrow">
            <a:avLst>
              <a:gd name="adj1" fmla="val 50000"/>
              <a:gd name="adj2" fmla="val 1111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F825AD-86A2-8818-7DC0-D81CD9EF49A5}"/>
              </a:ext>
            </a:extLst>
          </p:cNvPr>
          <p:cNvSpPr txBox="1"/>
          <p:nvPr/>
        </p:nvSpPr>
        <p:spPr>
          <a:xfrm>
            <a:off x="5568120" y="36023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9A051A-B3AC-7AF0-5572-6856C7CE8579}"/>
              </a:ext>
            </a:extLst>
          </p:cNvPr>
          <p:cNvSpPr txBox="1"/>
          <p:nvPr/>
        </p:nvSpPr>
        <p:spPr>
          <a:xfrm>
            <a:off x="9766680" y="36651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6AD0D2-9EEC-8CDC-28B9-5A4B786F712E}"/>
              </a:ext>
            </a:extLst>
          </p:cNvPr>
          <p:cNvSpPr txBox="1"/>
          <p:nvPr/>
        </p:nvSpPr>
        <p:spPr>
          <a:xfrm>
            <a:off x="7953147" y="59338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-2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44A251-4437-F171-088D-4AC4063D0B1C}"/>
              </a:ext>
            </a:extLst>
          </p:cNvPr>
          <p:cNvSpPr txBox="1"/>
          <p:nvPr/>
        </p:nvSpPr>
        <p:spPr>
          <a:xfrm>
            <a:off x="7910173" y="18420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A7533596-D844-3A63-422F-82A6A859153F}"/>
              </a:ext>
            </a:extLst>
          </p:cNvPr>
          <p:cNvSpPr/>
          <p:nvPr/>
        </p:nvSpPr>
        <p:spPr>
          <a:xfrm>
            <a:off x="7170050" y="2988998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31B7DEC3-D664-2EB1-5D47-E8D5E1C1219A}"/>
              </a:ext>
            </a:extLst>
          </p:cNvPr>
          <p:cNvSpPr/>
          <p:nvPr/>
        </p:nvSpPr>
        <p:spPr>
          <a:xfrm>
            <a:off x="7996914" y="2754460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BA879584-EA4E-5653-1FB1-A52E5BB554DE}"/>
              </a:ext>
            </a:extLst>
          </p:cNvPr>
          <p:cNvSpPr/>
          <p:nvPr/>
        </p:nvSpPr>
        <p:spPr>
          <a:xfrm>
            <a:off x="8220790" y="3216358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F148F240-E588-7A03-8BB0-83E051D38DC2}"/>
              </a:ext>
            </a:extLst>
          </p:cNvPr>
          <p:cNvSpPr/>
          <p:nvPr/>
        </p:nvSpPr>
        <p:spPr>
          <a:xfrm>
            <a:off x="6326885" y="3602375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6C37E0C5-8F04-7F62-6154-38E66743AB18}"/>
              </a:ext>
            </a:extLst>
          </p:cNvPr>
          <p:cNvSpPr/>
          <p:nvPr/>
        </p:nvSpPr>
        <p:spPr>
          <a:xfrm>
            <a:off x="7153749" y="3367837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D55B9CE9-0489-DB78-CBD1-ACEE0B474238}"/>
              </a:ext>
            </a:extLst>
          </p:cNvPr>
          <p:cNvSpPr/>
          <p:nvPr/>
        </p:nvSpPr>
        <p:spPr>
          <a:xfrm>
            <a:off x="7377625" y="3829735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01C0DB1-D7E6-25A1-0E63-A48076FACC9E}"/>
              </a:ext>
            </a:extLst>
          </p:cNvPr>
          <p:cNvSpPr/>
          <p:nvPr/>
        </p:nvSpPr>
        <p:spPr>
          <a:xfrm>
            <a:off x="7862064" y="5292556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554C4338-9EC3-ACA0-1AF7-52C7BA7176F5}"/>
              </a:ext>
            </a:extLst>
          </p:cNvPr>
          <p:cNvSpPr/>
          <p:nvPr/>
        </p:nvSpPr>
        <p:spPr>
          <a:xfrm>
            <a:off x="8688928" y="5058018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069D6620-A4AA-F634-8034-3CD5AFB2CEDE}"/>
              </a:ext>
            </a:extLst>
          </p:cNvPr>
          <p:cNvSpPr/>
          <p:nvPr/>
        </p:nvSpPr>
        <p:spPr>
          <a:xfrm>
            <a:off x="8912804" y="5519916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0BB41B9D-C194-17B3-4D77-6684C1551B58}"/>
              </a:ext>
            </a:extLst>
          </p:cNvPr>
          <p:cNvSpPr/>
          <p:nvPr/>
        </p:nvSpPr>
        <p:spPr>
          <a:xfrm>
            <a:off x="6252338" y="4445679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31B6D4F6-448B-786A-0B4F-74C8C07DE9ED}"/>
              </a:ext>
            </a:extLst>
          </p:cNvPr>
          <p:cNvSpPr/>
          <p:nvPr/>
        </p:nvSpPr>
        <p:spPr>
          <a:xfrm>
            <a:off x="7079202" y="4211141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862AE829-57D3-CB5E-517A-2E6B2574D395}"/>
              </a:ext>
            </a:extLst>
          </p:cNvPr>
          <p:cNvSpPr/>
          <p:nvPr/>
        </p:nvSpPr>
        <p:spPr>
          <a:xfrm>
            <a:off x="7303078" y="4673039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A3E9AA1D-B780-6C21-1D67-48EDCCB6CA63}"/>
              </a:ext>
            </a:extLst>
          </p:cNvPr>
          <p:cNvSpPr/>
          <p:nvPr/>
        </p:nvSpPr>
        <p:spPr>
          <a:xfrm>
            <a:off x="6396942" y="2362008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89E79171-C47F-6F4C-2F6E-3AA5C7A6EC8D}"/>
              </a:ext>
            </a:extLst>
          </p:cNvPr>
          <p:cNvSpPr/>
          <p:nvPr/>
        </p:nvSpPr>
        <p:spPr>
          <a:xfrm>
            <a:off x="7819411" y="2767236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73E0A3BE-2017-714F-B3D0-ECBF71560ED8}"/>
              </a:ext>
            </a:extLst>
          </p:cNvPr>
          <p:cNvSpPr/>
          <p:nvPr/>
        </p:nvSpPr>
        <p:spPr>
          <a:xfrm>
            <a:off x="6252921" y="2886265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9C890536-1BDE-80BD-ACA3-C2882A1E9CB8}"/>
              </a:ext>
            </a:extLst>
          </p:cNvPr>
          <p:cNvSpPr/>
          <p:nvPr/>
        </p:nvSpPr>
        <p:spPr>
          <a:xfrm>
            <a:off x="6251594" y="5531121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94D4ACF1-8698-5BC2-EE0F-E0DC22F8CA8F}"/>
              </a:ext>
            </a:extLst>
          </p:cNvPr>
          <p:cNvSpPr/>
          <p:nvPr/>
        </p:nvSpPr>
        <p:spPr>
          <a:xfrm>
            <a:off x="8987207" y="2623578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C02FB503-D117-ACA3-3421-CF1963592C69}"/>
              </a:ext>
            </a:extLst>
          </p:cNvPr>
          <p:cNvSpPr/>
          <p:nvPr/>
        </p:nvSpPr>
        <p:spPr>
          <a:xfrm>
            <a:off x="9211083" y="3085476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87C1A7B9-DD5C-88D9-6F65-07448177C097}"/>
              </a:ext>
            </a:extLst>
          </p:cNvPr>
          <p:cNvSpPr/>
          <p:nvPr/>
        </p:nvSpPr>
        <p:spPr>
          <a:xfrm>
            <a:off x="8912660" y="3466882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23AE00B7-F1C7-31C1-06D8-5738E1733BBF}"/>
              </a:ext>
            </a:extLst>
          </p:cNvPr>
          <p:cNvSpPr/>
          <p:nvPr/>
        </p:nvSpPr>
        <p:spPr>
          <a:xfrm>
            <a:off x="9136536" y="3928780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97F3D874-B567-9E77-679B-968ECEE3A228}"/>
              </a:ext>
            </a:extLst>
          </p:cNvPr>
          <p:cNvSpPr/>
          <p:nvPr/>
        </p:nvSpPr>
        <p:spPr>
          <a:xfrm>
            <a:off x="7676652" y="4753816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BD6BFD84-FF9A-0D8A-D989-721A18C2EA91}"/>
              </a:ext>
            </a:extLst>
          </p:cNvPr>
          <p:cNvSpPr/>
          <p:nvPr/>
        </p:nvSpPr>
        <p:spPr>
          <a:xfrm>
            <a:off x="7275273" y="4304694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3A9749AD-EAEC-149C-ADDF-25D59F96E30B}"/>
              </a:ext>
            </a:extLst>
          </p:cNvPr>
          <p:cNvSpPr/>
          <p:nvPr/>
        </p:nvSpPr>
        <p:spPr>
          <a:xfrm>
            <a:off x="8368522" y="5004340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A2C9D8B3-39F2-24B4-48FD-0AE05AAA1738}"/>
              </a:ext>
            </a:extLst>
          </p:cNvPr>
          <p:cNvSpPr/>
          <p:nvPr/>
        </p:nvSpPr>
        <p:spPr>
          <a:xfrm>
            <a:off x="8592398" y="5466238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585A00B0-0692-7CA0-4D8D-5BEC43A9D4FB}"/>
              </a:ext>
            </a:extLst>
          </p:cNvPr>
          <p:cNvSpPr/>
          <p:nvPr/>
        </p:nvSpPr>
        <p:spPr>
          <a:xfrm>
            <a:off x="8450629" y="4404226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7823518B-F5F9-FAA9-BC37-63667391587F}"/>
              </a:ext>
            </a:extLst>
          </p:cNvPr>
          <p:cNvSpPr/>
          <p:nvPr/>
        </p:nvSpPr>
        <p:spPr>
          <a:xfrm>
            <a:off x="8049250" y="3955104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AE602BD7-97AF-A931-FBF2-EAEA9ACB86E4}"/>
              </a:ext>
            </a:extLst>
          </p:cNvPr>
          <p:cNvSpPr/>
          <p:nvPr/>
        </p:nvSpPr>
        <p:spPr>
          <a:xfrm>
            <a:off x="9142499" y="4654750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8C2B36D5-4482-B8F9-620A-CA7B73CB344C}"/>
              </a:ext>
            </a:extLst>
          </p:cNvPr>
          <p:cNvSpPr/>
          <p:nvPr/>
        </p:nvSpPr>
        <p:spPr>
          <a:xfrm>
            <a:off x="9366375" y="5116648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6FE1E622-C801-5E87-E0EA-6EBDB8416C73}"/>
              </a:ext>
            </a:extLst>
          </p:cNvPr>
          <p:cNvSpPr/>
          <p:nvPr/>
        </p:nvSpPr>
        <p:spPr>
          <a:xfrm>
            <a:off x="6763692" y="2680944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9D65498E-6A51-BC05-A0D0-4AE04BC37BE3}"/>
              </a:ext>
            </a:extLst>
          </p:cNvPr>
          <p:cNvSpPr/>
          <p:nvPr/>
        </p:nvSpPr>
        <p:spPr>
          <a:xfrm>
            <a:off x="7413053" y="2459182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7589C2B7-0ABD-89A1-BCD5-142A82435647}"/>
              </a:ext>
            </a:extLst>
          </p:cNvPr>
          <p:cNvSpPr/>
          <p:nvPr/>
        </p:nvSpPr>
        <p:spPr>
          <a:xfrm>
            <a:off x="8580849" y="2315524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83900443-636A-2859-D705-E9AD029E318B}"/>
              </a:ext>
            </a:extLst>
          </p:cNvPr>
          <p:cNvSpPr/>
          <p:nvPr/>
        </p:nvSpPr>
        <p:spPr>
          <a:xfrm>
            <a:off x="6601743" y="5446929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9CF3E4F4-617A-F057-7805-CA7C4678D550}"/>
              </a:ext>
            </a:extLst>
          </p:cNvPr>
          <p:cNvSpPr/>
          <p:nvPr/>
        </p:nvSpPr>
        <p:spPr>
          <a:xfrm>
            <a:off x="7251104" y="5225167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6AF7206C-6741-C0C9-8762-ECD533238B2C}"/>
              </a:ext>
            </a:extLst>
          </p:cNvPr>
          <p:cNvSpPr/>
          <p:nvPr/>
        </p:nvSpPr>
        <p:spPr>
          <a:xfrm>
            <a:off x="8418900" y="5081509"/>
            <a:ext cx="293166" cy="29316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18362"/>
      </p:ext>
    </p:extLst>
  </p:cSld>
  <p:clrMapOvr>
    <a:masterClrMapping/>
  </p:clrMapOvr>
</p:sld>
</file>

<file path=ppt/theme/theme1.xml><?xml version="1.0" encoding="utf-8"?>
<a:theme xmlns:a="http://schemas.openxmlformats.org/drawingml/2006/main" name="ブラシ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8_TF89080264_Win32" id="{345CC977-8FD8-4C4B-850B-4D45E935E6D5}" vid="{A9751367-A58F-49E6-9EBD-00B06E74A25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ブラシ プレゼンテーション</Template>
  <TotalTime>2025</TotalTime>
  <Words>1513</Words>
  <Application>Microsoft Office PowerPoint</Application>
  <PresentationFormat>ワイド画面</PresentationFormat>
  <Paragraphs>357</Paragraphs>
  <Slides>35</Slides>
  <Notes>35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Meiryo UI</vt:lpstr>
      <vt:lpstr>Arial</vt:lpstr>
      <vt:lpstr>Cambria Math</vt:lpstr>
      <vt:lpstr>Century Gothic</vt:lpstr>
      <vt:lpstr>ブラシ</vt:lpstr>
      <vt:lpstr>ゼロから作る Deep Learning 4 機械学習編 ５章　モンテカルロ法</vt:lpstr>
      <vt:lpstr>これまで</vt:lpstr>
      <vt:lpstr>モンテカルロ法</vt:lpstr>
      <vt:lpstr>モンテカルロ法-例１　サイコロ</vt:lpstr>
      <vt:lpstr>モンテカルロ法-例１　サイコロ</vt:lpstr>
      <vt:lpstr>モンテカルロ法-例１　サイコロ</vt:lpstr>
      <vt:lpstr>モンテカルロ法-例２　円周率の計算</vt:lpstr>
      <vt:lpstr>モンテカルロ法-例２　円周率の計算</vt:lpstr>
      <vt:lpstr>モンテカルロ法-例２　円周率の計算</vt:lpstr>
      <vt:lpstr>モンテカルロ法による方策評価</vt:lpstr>
      <vt:lpstr>価値関数-復習</vt:lpstr>
      <vt:lpstr>モンテカルロ法　価値関数</vt:lpstr>
      <vt:lpstr>モンテカルロ法　すべての状態の価値関数</vt:lpstr>
      <vt:lpstr>モンテカルロ法　すべての状態の価値関数</vt:lpstr>
      <vt:lpstr>モンテカルロ法　すべての状態の価値関数</vt:lpstr>
      <vt:lpstr>モンテカルロ法　グリッドワールド　価値関数</vt:lpstr>
      <vt:lpstr>モンテカルロ法　グリッドワールド　価値関数</vt:lpstr>
      <vt:lpstr>モンテカルロ法　グリッドワールド　価値関数　計算ステップ</vt:lpstr>
      <vt:lpstr>モンテカルロ法　グリッドワールド　価値関数　計算ステップ</vt:lpstr>
      <vt:lpstr>モンテカルロ法　グリッドワールド　価値関数　計算ステップ</vt:lpstr>
      <vt:lpstr>モンテカルロ法　すべての状態の価値関数再掲</vt:lpstr>
      <vt:lpstr>モンテカルロ法　グリッドワールド　価値関数　計算ステップ</vt:lpstr>
      <vt:lpstr>モンテカルロ法　グリッドワールド　価値関数　計算ステップ</vt:lpstr>
      <vt:lpstr>モンテカルロ法　グリッドワールド　価値関数　計算ステップ</vt:lpstr>
      <vt:lpstr>モンテカルロ法　グリッドワールド　価値関数　計算ステップ</vt:lpstr>
      <vt:lpstr>モンテカルロ法　グリッドワールド　価値関数　計算ステップ</vt:lpstr>
      <vt:lpstr>モンテカルロ法　グリッドワールド　価値関数　計算ステップ</vt:lpstr>
      <vt:lpstr>モンテカルロ法　グリッドワールド　価値関数　計算ステップ</vt:lpstr>
      <vt:lpstr>モンテカルロ法　価値関数収束先(1000)</vt:lpstr>
      <vt:lpstr>モンテカルロ法　価値関数収束先(1000)</vt:lpstr>
      <vt:lpstr>モンテカルロ法　方策制御</vt:lpstr>
      <vt:lpstr>モンテカルロ法　方策制御　ε-greedy</vt:lpstr>
      <vt:lpstr>モンテカルロ法　方策制御　ε-greedy</vt:lpstr>
      <vt:lpstr>モンテカルロ法　方策制御　ε-greedy</vt:lpstr>
      <vt:lpstr>モンテカルロ法　方策制御　ε-greedy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燈株式会社 アルゴリズムエンジニア インターン コーディング課題</dc:title>
  <dc:creator>tariu Main</dc:creator>
  <cp:lastModifiedBy>tariu Main</cp:lastModifiedBy>
  <cp:revision>1</cp:revision>
  <dcterms:created xsi:type="dcterms:W3CDTF">2023-10-31T18:59:14Z</dcterms:created>
  <dcterms:modified xsi:type="dcterms:W3CDTF">2023-11-30T08:32:34Z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