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29"/>
  </p:notesMasterIdLst>
  <p:handoutMasterIdLst>
    <p:handoutMasterId r:id="rId30"/>
  </p:handoutMasterIdLst>
  <p:sldIdLst>
    <p:sldId id="401" r:id="rId5"/>
    <p:sldId id="458" r:id="rId6"/>
    <p:sldId id="459" r:id="rId7"/>
    <p:sldId id="410" r:id="rId8"/>
    <p:sldId id="454" r:id="rId9"/>
    <p:sldId id="453" r:id="rId10"/>
    <p:sldId id="455" r:id="rId11"/>
    <p:sldId id="456" r:id="rId12"/>
    <p:sldId id="457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6C853A-734B-4686-9AC3-73A1DA0A9533}" v="61" dt="2023-12-02T14:50:11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6208" autoAdjust="0"/>
  </p:normalViewPr>
  <p:slideViewPr>
    <p:cSldViewPr snapToGrid="0">
      <p:cViewPr varScale="1">
        <p:scale>
          <a:sx n="72" d="100"/>
          <a:sy n="72" d="100"/>
        </p:scale>
        <p:origin x="60" y="2070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iu Main" userId="7d83114226db9beb" providerId="LiveId" clId="{06362D0F-B0DA-4346-8AC2-F90F6FFA3901}"/>
    <pc:docChg chg="undo custSel addSld delSld modSld">
      <pc:chgData name="tariu Main" userId="7d83114226db9beb" providerId="LiveId" clId="{06362D0F-B0DA-4346-8AC2-F90F6FFA3901}" dt="2023-11-15T19:56:58.801" v="7303" actId="47"/>
      <pc:docMkLst>
        <pc:docMk/>
      </pc:docMkLst>
      <pc:sldChg chg="addSp delSp del mod">
        <pc:chgData name="tariu Main" userId="7d83114226db9beb" providerId="LiveId" clId="{06362D0F-B0DA-4346-8AC2-F90F6FFA3901}" dt="2023-11-15T19:56:57.706" v="7302" actId="47"/>
        <pc:sldMkLst>
          <pc:docMk/>
          <pc:sldMk cId="1974942735" sldId="394"/>
        </pc:sldMkLst>
        <pc:grpChg chg="add del">
          <ac:chgData name="tariu Main" userId="7d83114226db9beb" providerId="LiveId" clId="{06362D0F-B0DA-4346-8AC2-F90F6FFA3901}" dt="2023-11-15T19:37:06.309" v="6760" actId="21"/>
          <ac:grpSpMkLst>
            <pc:docMk/>
            <pc:sldMk cId="1974942735" sldId="394"/>
            <ac:grpSpMk id="20" creationId="{DDFD99A0-BD8F-B94F-7D1A-60086C8847E5}"/>
          </ac:grpSpMkLst>
        </pc:grpChg>
      </pc:sldChg>
      <pc:sldChg chg="addSp delSp modSp mod modClrScheme chgLayout">
        <pc:chgData name="tariu Main" userId="7d83114226db9beb" providerId="LiveId" clId="{06362D0F-B0DA-4346-8AC2-F90F6FFA3901}" dt="2023-11-15T19:48:30.374" v="6847" actId="732"/>
        <pc:sldMkLst>
          <pc:docMk/>
          <pc:sldMk cId="2074766540" sldId="401"/>
        </pc:sldMkLst>
        <pc:spChg chg="mod">
          <ac:chgData name="tariu Main" userId="7d83114226db9beb" providerId="LiveId" clId="{06362D0F-B0DA-4346-8AC2-F90F6FFA3901}" dt="2023-11-15T15:20:32.648" v="108" actId="404"/>
          <ac:spMkLst>
            <pc:docMk/>
            <pc:sldMk cId="2074766540" sldId="401"/>
            <ac:spMk id="2" creationId="{B138CF5B-E8DE-48F3-9581-51BBEC47AE73}"/>
          </ac:spMkLst>
        </pc:spChg>
        <pc:spChg chg="del mod">
          <ac:chgData name="tariu Main" userId="7d83114226db9beb" providerId="LiveId" clId="{06362D0F-B0DA-4346-8AC2-F90F6FFA3901}" dt="2023-11-15T15:20:36.939" v="109" actId="478"/>
          <ac:spMkLst>
            <pc:docMk/>
            <pc:sldMk cId="2074766540" sldId="401"/>
            <ac:spMk id="3" creationId="{EF5D29EF-CFED-41EF-9138-BE844655F339}"/>
          </ac:spMkLst>
        </pc:spChg>
        <pc:spChg chg="add del mod">
          <ac:chgData name="tariu Main" userId="7d83114226db9beb" providerId="LiveId" clId="{06362D0F-B0DA-4346-8AC2-F90F6FFA3901}" dt="2023-11-15T15:20:48.655" v="111" actId="478"/>
          <ac:spMkLst>
            <pc:docMk/>
            <pc:sldMk cId="2074766540" sldId="401"/>
            <ac:spMk id="9" creationId="{37EE44F0-E249-AC5B-6029-9B16F096FA2E}"/>
          </ac:spMkLst>
        </pc:spChg>
        <pc:spChg chg="add del mod">
          <ac:chgData name="tariu Main" userId="7d83114226db9beb" providerId="LiveId" clId="{06362D0F-B0DA-4346-8AC2-F90F6FFA3901}" dt="2023-11-15T15:19:29.714" v="74" actId="26606"/>
          <ac:spMkLst>
            <pc:docMk/>
            <pc:sldMk cId="2074766540" sldId="401"/>
            <ac:spMk id="10" creationId="{AB2BF844-E2E1-30DF-F797-3944AF62872B}"/>
          </ac:spMkLst>
        </pc:spChg>
        <pc:spChg chg="add mod">
          <ac:chgData name="tariu Main" userId="7d83114226db9beb" providerId="LiveId" clId="{06362D0F-B0DA-4346-8AC2-F90F6FFA3901}" dt="2023-11-15T16:08:57.359" v="1064" actId="1076"/>
          <ac:spMkLst>
            <pc:docMk/>
            <pc:sldMk cId="2074766540" sldId="401"/>
            <ac:spMk id="11" creationId="{15AC0AAE-B74C-29E4-13D2-4C7231664FEF}"/>
          </ac:spMkLst>
        </pc:spChg>
        <pc:spChg chg="add del mod">
          <ac:chgData name="tariu Main" userId="7d83114226db9beb" providerId="LiveId" clId="{06362D0F-B0DA-4346-8AC2-F90F6FFA3901}" dt="2023-11-15T15:19:29.714" v="74" actId="26606"/>
          <ac:spMkLst>
            <pc:docMk/>
            <pc:sldMk cId="2074766540" sldId="401"/>
            <ac:spMk id="12" creationId="{C030A00B-34FF-2D77-812D-00E58067588D}"/>
          </ac:spMkLst>
        </pc:spChg>
        <pc:spChg chg="add del mod">
          <ac:chgData name="tariu Main" userId="7d83114226db9beb" providerId="LiveId" clId="{06362D0F-B0DA-4346-8AC2-F90F6FFA3901}" dt="2023-11-15T15:19:29.714" v="74" actId="26606"/>
          <ac:spMkLst>
            <pc:docMk/>
            <pc:sldMk cId="2074766540" sldId="401"/>
            <ac:spMk id="14" creationId="{C29AAF2C-DAF5-F479-6EA9-C6E30A5CEF6E}"/>
          </ac:spMkLst>
        </pc:spChg>
        <pc:picChg chg="add mod ord modCrop">
          <ac:chgData name="tariu Main" userId="7d83114226db9beb" providerId="LiveId" clId="{06362D0F-B0DA-4346-8AC2-F90F6FFA3901}" dt="2023-11-15T19:48:30.374" v="6847" actId="732"/>
          <ac:picMkLst>
            <pc:docMk/>
            <pc:sldMk cId="2074766540" sldId="401"/>
            <ac:picMk id="5" creationId="{B0FAAA55-0749-F47C-364B-829C9A003A71}"/>
          </ac:picMkLst>
        </pc:picChg>
        <pc:picChg chg="add del mod">
          <ac:chgData name="tariu Main" userId="7d83114226db9beb" providerId="LiveId" clId="{06362D0F-B0DA-4346-8AC2-F90F6FFA3901}" dt="2023-11-15T15:19:29.206" v="73" actId="931"/>
          <ac:picMkLst>
            <pc:docMk/>
            <pc:sldMk cId="2074766540" sldId="401"/>
            <ac:picMk id="7" creationId="{388908EC-9A13-D6D8-DA49-339B2733107F}"/>
          </ac:picMkLst>
        </pc:picChg>
      </pc:sldChg>
      <pc:sldChg chg="addSp delSp modSp mod">
        <pc:chgData name="tariu Main" userId="7d83114226db9beb" providerId="LiveId" clId="{06362D0F-B0DA-4346-8AC2-F90F6FFA3901}" dt="2023-11-15T15:55:54.035" v="391" actId="1076"/>
        <pc:sldMkLst>
          <pc:docMk/>
          <pc:sldMk cId="970158950" sldId="410"/>
        </pc:sldMkLst>
        <pc:spChg chg="mod">
          <ac:chgData name="tariu Main" userId="7d83114226db9beb" providerId="LiveId" clId="{06362D0F-B0DA-4346-8AC2-F90F6FFA3901}" dt="2023-11-15T15:50:22.212" v="178" actId="207"/>
          <ac:spMkLst>
            <pc:docMk/>
            <pc:sldMk cId="970158950" sldId="410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5:55:47.669" v="389" actId="20577"/>
          <ac:spMkLst>
            <pc:docMk/>
            <pc:sldMk cId="970158950" sldId="410"/>
            <ac:spMk id="4" creationId="{9136E9C1-4F40-4B3C-CD7A-77A2E0E7C511}"/>
          </ac:spMkLst>
        </pc:spChg>
        <pc:spChg chg="del">
          <ac:chgData name="tariu Main" userId="7d83114226db9beb" providerId="LiveId" clId="{06362D0F-B0DA-4346-8AC2-F90F6FFA3901}" dt="2023-11-15T15:49:21.062" v="133" actId="478"/>
          <ac:spMkLst>
            <pc:docMk/>
            <pc:sldMk cId="970158950" sldId="410"/>
            <ac:spMk id="6" creationId="{FFA9757F-0365-4F15-86D3-6165DFD49085}"/>
          </ac:spMkLst>
        </pc:spChg>
        <pc:spChg chg="del">
          <ac:chgData name="tariu Main" userId="7d83114226db9beb" providerId="LiveId" clId="{06362D0F-B0DA-4346-8AC2-F90F6FFA3901}" dt="2023-11-15T15:49:24.557" v="134" actId="478"/>
          <ac:spMkLst>
            <pc:docMk/>
            <pc:sldMk cId="970158950" sldId="410"/>
            <ac:spMk id="11" creationId="{56360721-E478-6D2F-9A52-307F3094FE73}"/>
          </ac:spMkLst>
        </pc:spChg>
        <pc:picChg chg="add mod">
          <ac:chgData name="tariu Main" userId="7d83114226db9beb" providerId="LiveId" clId="{06362D0F-B0DA-4346-8AC2-F90F6FFA3901}" dt="2023-11-15T15:55:54.035" v="391" actId="1076"/>
          <ac:picMkLst>
            <pc:docMk/>
            <pc:sldMk cId="970158950" sldId="410"/>
            <ac:picMk id="5" creationId="{09483347-F6AE-E95B-627D-8B27566A2212}"/>
          </ac:picMkLst>
        </pc:picChg>
        <pc:picChg chg="del">
          <ac:chgData name="tariu Main" userId="7d83114226db9beb" providerId="LiveId" clId="{06362D0F-B0DA-4346-8AC2-F90F6FFA3901}" dt="2023-11-15T15:49:17.355" v="132" actId="478"/>
          <ac:picMkLst>
            <pc:docMk/>
            <pc:sldMk cId="970158950" sldId="410"/>
            <ac:picMk id="10" creationId="{521577C8-1405-2DA6-FE08-2A7E5434726B}"/>
          </ac:picMkLst>
        </pc:picChg>
      </pc:sldChg>
      <pc:sldChg chg="del">
        <pc:chgData name="tariu Main" userId="7d83114226db9beb" providerId="LiveId" clId="{06362D0F-B0DA-4346-8AC2-F90F6FFA3901}" dt="2023-11-15T19:09:29.382" v="5418" actId="47"/>
        <pc:sldMkLst>
          <pc:docMk/>
          <pc:sldMk cId="634824553" sldId="418"/>
        </pc:sldMkLst>
      </pc:sldChg>
      <pc:sldChg chg="del">
        <pc:chgData name="tariu Main" userId="7d83114226db9beb" providerId="LiveId" clId="{06362D0F-B0DA-4346-8AC2-F90F6FFA3901}" dt="2023-11-15T19:09:31.043" v="5419" actId="47"/>
        <pc:sldMkLst>
          <pc:docMk/>
          <pc:sldMk cId="2273878530" sldId="419"/>
        </pc:sldMkLst>
      </pc:sldChg>
      <pc:sldChg chg="del">
        <pc:chgData name="tariu Main" userId="7d83114226db9beb" providerId="LiveId" clId="{06362D0F-B0DA-4346-8AC2-F90F6FFA3901}" dt="2023-11-15T19:09:32.943" v="5420" actId="47"/>
        <pc:sldMkLst>
          <pc:docMk/>
          <pc:sldMk cId="4246248380" sldId="421"/>
        </pc:sldMkLst>
      </pc:sldChg>
      <pc:sldChg chg="del">
        <pc:chgData name="tariu Main" userId="7d83114226db9beb" providerId="LiveId" clId="{06362D0F-B0DA-4346-8AC2-F90F6FFA3901}" dt="2023-11-15T19:56:58.801" v="7303" actId="47"/>
        <pc:sldMkLst>
          <pc:docMk/>
          <pc:sldMk cId="3969621037" sldId="422"/>
        </pc:sldMkLst>
      </pc:sldChg>
      <pc:sldChg chg="addSp modSp add mod">
        <pc:chgData name="tariu Main" userId="7d83114226db9beb" providerId="LiveId" clId="{06362D0F-B0DA-4346-8AC2-F90F6FFA3901}" dt="2023-11-15T18:12:12.128" v="4441" actId="20577"/>
        <pc:sldMkLst>
          <pc:docMk/>
          <pc:sldMk cId="3237111892" sldId="423"/>
        </pc:sldMkLst>
        <pc:spChg chg="mod">
          <ac:chgData name="tariu Main" userId="7d83114226db9beb" providerId="LiveId" clId="{06362D0F-B0DA-4346-8AC2-F90F6FFA3901}" dt="2023-11-15T15:56:44.294" v="436" actId="20577"/>
          <ac:spMkLst>
            <pc:docMk/>
            <pc:sldMk cId="3237111892" sldId="423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8:12:12.128" v="4441" actId="20577"/>
          <ac:spMkLst>
            <pc:docMk/>
            <pc:sldMk cId="3237111892" sldId="423"/>
            <ac:spMk id="4" creationId="{9136E9C1-4F40-4B3C-CD7A-77A2E0E7C511}"/>
          </ac:spMkLst>
        </pc:spChg>
        <pc:spChg chg="add mod">
          <ac:chgData name="tariu Main" userId="7d83114226db9beb" providerId="LiveId" clId="{06362D0F-B0DA-4346-8AC2-F90F6FFA3901}" dt="2023-11-15T16:00:59.999" v="754" actId="122"/>
          <ac:spMkLst>
            <pc:docMk/>
            <pc:sldMk cId="3237111892" sldId="423"/>
            <ac:spMk id="9" creationId="{C43B61BE-1822-C18A-3F2A-7769B1458007}"/>
          </ac:spMkLst>
        </pc:spChg>
        <pc:picChg chg="add mod">
          <ac:chgData name="tariu Main" userId="7d83114226db9beb" providerId="LiveId" clId="{06362D0F-B0DA-4346-8AC2-F90F6FFA3901}" dt="2023-11-15T15:57:13.713" v="441" actId="1076"/>
          <ac:picMkLst>
            <pc:docMk/>
            <pc:sldMk cId="3237111892" sldId="423"/>
            <ac:picMk id="3" creationId="{797DF3C3-88C7-B913-90DC-8D08A8850EB1}"/>
          </ac:picMkLst>
        </pc:picChg>
        <pc:picChg chg="mod">
          <ac:chgData name="tariu Main" userId="7d83114226db9beb" providerId="LiveId" clId="{06362D0F-B0DA-4346-8AC2-F90F6FFA3901}" dt="2023-11-15T15:57:13.713" v="441" actId="1076"/>
          <ac:picMkLst>
            <pc:docMk/>
            <pc:sldMk cId="3237111892" sldId="423"/>
            <ac:picMk id="5" creationId="{09483347-F6AE-E95B-627D-8B27566A2212}"/>
          </ac:picMkLst>
        </pc:picChg>
        <pc:picChg chg="add mod">
          <ac:chgData name="tariu Main" userId="7d83114226db9beb" providerId="LiveId" clId="{06362D0F-B0DA-4346-8AC2-F90F6FFA3901}" dt="2023-11-15T15:57:28.619" v="444" actId="1076"/>
          <ac:picMkLst>
            <pc:docMk/>
            <pc:sldMk cId="3237111892" sldId="423"/>
            <ac:picMk id="6" creationId="{AEAE94B6-32CF-E76B-8A46-2083EB7E8DCA}"/>
          </ac:picMkLst>
        </pc:picChg>
        <pc:picChg chg="add mod">
          <ac:chgData name="tariu Main" userId="7d83114226db9beb" providerId="LiveId" clId="{06362D0F-B0DA-4346-8AC2-F90F6FFA3901}" dt="2023-11-15T15:57:28.619" v="444" actId="1076"/>
          <ac:picMkLst>
            <pc:docMk/>
            <pc:sldMk cId="3237111892" sldId="423"/>
            <ac:picMk id="7" creationId="{026FAE6D-402C-0186-A292-F9B00A775CA4}"/>
          </ac:picMkLst>
        </pc:picChg>
      </pc:sldChg>
      <pc:sldChg chg="addSp delSp modSp add mod">
        <pc:chgData name="tariu Main" userId="7d83114226db9beb" providerId="LiveId" clId="{06362D0F-B0DA-4346-8AC2-F90F6FFA3901}" dt="2023-11-15T16:04:44.458" v="996" actId="1076"/>
        <pc:sldMkLst>
          <pc:docMk/>
          <pc:sldMk cId="2947683835" sldId="424"/>
        </pc:sldMkLst>
        <pc:spChg chg="mod">
          <ac:chgData name="tariu Main" userId="7d83114226db9beb" providerId="LiveId" clId="{06362D0F-B0DA-4346-8AC2-F90F6FFA3901}" dt="2023-11-15T16:04:44.458" v="996" actId="1076"/>
          <ac:spMkLst>
            <pc:docMk/>
            <pc:sldMk cId="2947683835" sldId="424"/>
            <ac:spMk id="4" creationId="{9136E9C1-4F40-4B3C-CD7A-77A2E0E7C511}"/>
          </ac:spMkLst>
        </pc:spChg>
        <pc:spChg chg="del">
          <ac:chgData name="tariu Main" userId="7d83114226db9beb" providerId="LiveId" clId="{06362D0F-B0DA-4346-8AC2-F90F6FFA3901}" dt="2023-11-15T16:03:03.318" v="860" actId="478"/>
          <ac:spMkLst>
            <pc:docMk/>
            <pc:sldMk cId="2947683835" sldId="424"/>
            <ac:spMk id="9" creationId="{C43B61BE-1822-C18A-3F2A-7769B1458007}"/>
          </ac:spMkLst>
        </pc:spChg>
        <pc:spChg chg="add mod">
          <ac:chgData name="tariu Main" userId="7d83114226db9beb" providerId="LiveId" clId="{06362D0F-B0DA-4346-8AC2-F90F6FFA3901}" dt="2023-11-15T16:04:44.458" v="996" actId="1076"/>
          <ac:spMkLst>
            <pc:docMk/>
            <pc:sldMk cId="2947683835" sldId="424"/>
            <ac:spMk id="10" creationId="{EB68E1D7-F261-159A-21D7-8F6483BBCF4F}"/>
          </ac:spMkLst>
        </pc:spChg>
        <pc:spChg chg="add mod">
          <ac:chgData name="tariu Main" userId="7d83114226db9beb" providerId="LiveId" clId="{06362D0F-B0DA-4346-8AC2-F90F6FFA3901}" dt="2023-11-15T16:04:44.458" v="996" actId="1076"/>
          <ac:spMkLst>
            <pc:docMk/>
            <pc:sldMk cId="2947683835" sldId="424"/>
            <ac:spMk id="11" creationId="{5514C835-0292-F5D9-B945-88BC8C76EFE1}"/>
          </ac:spMkLst>
        </pc:spChg>
        <pc:picChg chg="add del mod">
          <ac:chgData name="tariu Main" userId="7d83114226db9beb" providerId="LiveId" clId="{06362D0F-B0DA-4346-8AC2-F90F6FFA3901}" dt="2023-11-15T16:04:37.721" v="995" actId="478"/>
          <ac:picMkLst>
            <pc:docMk/>
            <pc:sldMk cId="2947683835" sldId="424"/>
            <ac:picMk id="3" creationId="{797DF3C3-88C7-B913-90DC-8D08A8850EB1}"/>
          </ac:picMkLst>
        </pc:picChg>
        <pc:picChg chg="add del">
          <ac:chgData name="tariu Main" userId="7d83114226db9beb" providerId="LiveId" clId="{06362D0F-B0DA-4346-8AC2-F90F6FFA3901}" dt="2023-11-15T16:01:26.671" v="766" actId="478"/>
          <ac:picMkLst>
            <pc:docMk/>
            <pc:sldMk cId="2947683835" sldId="424"/>
            <ac:picMk id="5" creationId="{09483347-F6AE-E95B-627D-8B27566A2212}"/>
          </ac:picMkLst>
        </pc:picChg>
        <pc:picChg chg="add del">
          <ac:chgData name="tariu Main" userId="7d83114226db9beb" providerId="LiveId" clId="{06362D0F-B0DA-4346-8AC2-F90F6FFA3901}" dt="2023-11-15T16:01:26.671" v="766" actId="478"/>
          <ac:picMkLst>
            <pc:docMk/>
            <pc:sldMk cId="2947683835" sldId="424"/>
            <ac:picMk id="6" creationId="{AEAE94B6-32CF-E76B-8A46-2083EB7E8DCA}"/>
          </ac:picMkLst>
        </pc:picChg>
        <pc:picChg chg="add del">
          <ac:chgData name="tariu Main" userId="7d83114226db9beb" providerId="LiveId" clId="{06362D0F-B0DA-4346-8AC2-F90F6FFA3901}" dt="2023-11-15T16:01:26.671" v="766" actId="478"/>
          <ac:picMkLst>
            <pc:docMk/>
            <pc:sldMk cId="2947683835" sldId="424"/>
            <ac:picMk id="7" creationId="{026FAE6D-402C-0186-A292-F9B00A775CA4}"/>
          </ac:picMkLst>
        </pc:picChg>
      </pc:sldChg>
      <pc:sldChg chg="addSp delSp modSp add mod">
        <pc:chgData name="tariu Main" userId="7d83114226db9beb" providerId="LiveId" clId="{06362D0F-B0DA-4346-8AC2-F90F6FFA3901}" dt="2023-11-15T16:44:55.216" v="2572" actId="20577"/>
        <pc:sldMkLst>
          <pc:docMk/>
          <pc:sldMk cId="3699823395" sldId="425"/>
        </pc:sldMkLst>
        <pc:spChg chg="mod">
          <ac:chgData name="tariu Main" userId="7d83114226db9beb" providerId="LiveId" clId="{06362D0F-B0DA-4346-8AC2-F90F6FFA3901}" dt="2023-11-15T16:40:15.547" v="2306" actId="20577"/>
          <ac:spMkLst>
            <pc:docMk/>
            <pc:sldMk cId="3699823395" sldId="425"/>
            <ac:spMk id="2" creationId="{3A3C7BDB-B7D1-465C-9965-C0C4D79D10F4}"/>
          </ac:spMkLst>
        </pc:spChg>
        <pc:spChg chg="del">
          <ac:chgData name="tariu Main" userId="7d83114226db9beb" providerId="LiveId" clId="{06362D0F-B0DA-4346-8AC2-F90F6FFA3901}" dt="2023-11-15T16:37:55.470" v="2226" actId="478"/>
          <ac:spMkLst>
            <pc:docMk/>
            <pc:sldMk cId="3699823395" sldId="425"/>
            <ac:spMk id="4" creationId="{9136E9C1-4F40-4B3C-CD7A-77A2E0E7C511}"/>
          </ac:spMkLst>
        </pc:spChg>
        <pc:spChg chg="add del mod">
          <ac:chgData name="tariu Main" userId="7d83114226db9beb" providerId="LiveId" clId="{06362D0F-B0DA-4346-8AC2-F90F6FFA3901}" dt="2023-11-15T16:38:12.041" v="2234" actId="478"/>
          <ac:spMkLst>
            <pc:docMk/>
            <pc:sldMk cId="3699823395" sldId="425"/>
            <ac:spMk id="5" creationId="{484C43D0-9EBE-AE28-085E-2C44A700E496}"/>
          </ac:spMkLst>
        </pc:spChg>
        <pc:spChg chg="add del mod">
          <ac:chgData name="tariu Main" userId="7d83114226db9beb" providerId="LiveId" clId="{06362D0F-B0DA-4346-8AC2-F90F6FFA3901}" dt="2023-11-15T16:41:38.337" v="2337" actId="478"/>
          <ac:spMkLst>
            <pc:docMk/>
            <pc:sldMk cId="3699823395" sldId="425"/>
            <ac:spMk id="6" creationId="{5B56F4FC-95CC-192A-6341-76AB240AB3EE}"/>
          </ac:spMkLst>
        </pc:spChg>
        <pc:spChg chg="del">
          <ac:chgData name="tariu Main" userId="7d83114226db9beb" providerId="LiveId" clId="{06362D0F-B0DA-4346-8AC2-F90F6FFA3901}" dt="2023-11-15T16:37:51.940" v="2225" actId="478"/>
          <ac:spMkLst>
            <pc:docMk/>
            <pc:sldMk cId="3699823395" sldId="425"/>
            <ac:spMk id="10" creationId="{EB68E1D7-F261-159A-21D7-8F6483BBCF4F}"/>
          </ac:spMkLst>
        </pc:spChg>
        <pc:spChg chg="del">
          <ac:chgData name="tariu Main" userId="7d83114226db9beb" providerId="LiveId" clId="{06362D0F-B0DA-4346-8AC2-F90F6FFA3901}" dt="2023-11-15T16:40:05.877" v="2281" actId="478"/>
          <ac:spMkLst>
            <pc:docMk/>
            <pc:sldMk cId="3699823395" sldId="425"/>
            <ac:spMk id="11" creationId="{5514C835-0292-F5D9-B945-88BC8C76EFE1}"/>
          </ac:spMkLst>
        </pc:spChg>
        <pc:graphicFrameChg chg="add mod modGraphic">
          <ac:chgData name="tariu Main" userId="7d83114226db9beb" providerId="LiveId" clId="{06362D0F-B0DA-4346-8AC2-F90F6FFA3901}" dt="2023-11-15T16:44:55.216" v="2572" actId="20577"/>
          <ac:graphicFrameMkLst>
            <pc:docMk/>
            <pc:sldMk cId="3699823395" sldId="425"/>
            <ac:graphicFrameMk id="7" creationId="{CD89E314-0AD9-2066-990E-15970EA6F785}"/>
          </ac:graphicFrameMkLst>
        </pc:graphicFrameChg>
      </pc:sldChg>
      <pc:sldChg chg="addSp delSp modSp add mod">
        <pc:chgData name="tariu Main" userId="7d83114226db9beb" providerId="LiveId" clId="{06362D0F-B0DA-4346-8AC2-F90F6FFA3901}" dt="2023-11-15T16:18:55.471" v="1576" actId="1076"/>
        <pc:sldMkLst>
          <pc:docMk/>
          <pc:sldMk cId="3673522168" sldId="426"/>
        </pc:sldMkLst>
        <pc:spChg chg="mod">
          <ac:chgData name="tariu Main" userId="7d83114226db9beb" providerId="LiveId" clId="{06362D0F-B0DA-4346-8AC2-F90F6FFA3901}" dt="2023-11-15T16:15:12.715" v="1282" actId="27636"/>
          <ac:spMkLst>
            <pc:docMk/>
            <pc:sldMk cId="3673522168" sldId="426"/>
            <ac:spMk id="4" creationId="{9136E9C1-4F40-4B3C-CD7A-77A2E0E7C511}"/>
          </ac:spMkLst>
        </pc:spChg>
        <pc:spChg chg="del mod">
          <ac:chgData name="tariu Main" userId="7d83114226db9beb" providerId="LiveId" clId="{06362D0F-B0DA-4346-8AC2-F90F6FFA3901}" dt="2023-11-15T16:10:24.571" v="1163" actId="478"/>
          <ac:spMkLst>
            <pc:docMk/>
            <pc:sldMk cId="3673522168" sldId="426"/>
            <ac:spMk id="9" creationId="{C43B61BE-1822-C18A-3F2A-7769B1458007}"/>
          </ac:spMkLst>
        </pc:spChg>
        <pc:spChg chg="add mod">
          <ac:chgData name="tariu Main" userId="7d83114226db9beb" providerId="LiveId" clId="{06362D0F-B0DA-4346-8AC2-F90F6FFA3901}" dt="2023-11-15T16:17:32.052" v="1555" actId="20577"/>
          <ac:spMkLst>
            <pc:docMk/>
            <pc:sldMk cId="3673522168" sldId="426"/>
            <ac:spMk id="14" creationId="{5C5E7D87-A57B-F95E-E123-C172CF77550C}"/>
          </ac:spMkLst>
        </pc:spChg>
        <pc:spChg chg="add mod">
          <ac:chgData name="tariu Main" userId="7d83114226db9beb" providerId="LiveId" clId="{06362D0F-B0DA-4346-8AC2-F90F6FFA3901}" dt="2023-11-15T16:18:55.471" v="1576" actId="1076"/>
          <ac:spMkLst>
            <pc:docMk/>
            <pc:sldMk cId="3673522168" sldId="426"/>
            <ac:spMk id="15" creationId="{5C686FC4-2291-4EF8-5888-43EBD87FD632}"/>
          </ac:spMkLst>
        </pc:spChg>
        <pc:spChg chg="add mod">
          <ac:chgData name="tariu Main" userId="7d83114226db9beb" providerId="LiveId" clId="{06362D0F-B0DA-4346-8AC2-F90F6FFA3901}" dt="2023-11-15T16:18:50.961" v="1575" actId="1076"/>
          <ac:spMkLst>
            <pc:docMk/>
            <pc:sldMk cId="3673522168" sldId="426"/>
            <ac:spMk id="17" creationId="{774A7190-0CF9-5467-B6E0-8654D604CD83}"/>
          </ac:spMkLst>
        </pc:spChg>
        <pc:graphicFrameChg chg="add mod modGraphic">
          <ac:chgData name="tariu Main" userId="7d83114226db9beb" providerId="LiveId" clId="{06362D0F-B0DA-4346-8AC2-F90F6FFA3901}" dt="2023-11-15T16:14:31.120" v="1267" actId="1076"/>
          <ac:graphicFrameMkLst>
            <pc:docMk/>
            <pc:sldMk cId="3673522168" sldId="426"/>
            <ac:graphicFrameMk id="10" creationId="{92CBE84F-2A0A-3C7B-C4AE-AE7BC02EA990}"/>
          </ac:graphicFrameMkLst>
        </pc:graphicFrameChg>
        <pc:graphicFrameChg chg="add del mod">
          <ac:chgData name="tariu Main" userId="7d83114226db9beb" providerId="LiveId" clId="{06362D0F-B0DA-4346-8AC2-F90F6FFA3901}" dt="2023-11-15T16:13:26.620" v="1237" actId="478"/>
          <ac:graphicFrameMkLst>
            <pc:docMk/>
            <pc:sldMk cId="3673522168" sldId="426"/>
            <ac:graphicFrameMk id="11" creationId="{2B333CB2-617C-7C34-C3BA-8216FB982350}"/>
          </ac:graphicFrameMkLst>
        </pc:graphicFrameChg>
        <pc:graphicFrameChg chg="add mod modGraphic">
          <ac:chgData name="tariu Main" userId="7d83114226db9beb" providerId="LiveId" clId="{06362D0F-B0DA-4346-8AC2-F90F6FFA3901}" dt="2023-11-15T16:14:42.844" v="1269" actId="1076"/>
          <ac:graphicFrameMkLst>
            <pc:docMk/>
            <pc:sldMk cId="3673522168" sldId="426"/>
            <ac:graphicFrameMk id="12" creationId="{F844BA33-9218-4B60-18DE-9175B91B6724}"/>
          </ac:graphicFrameMkLst>
        </pc:graphicFrameChg>
        <pc:picChg chg="del">
          <ac:chgData name="tariu Main" userId="7d83114226db9beb" providerId="LiveId" clId="{06362D0F-B0DA-4346-8AC2-F90F6FFA3901}" dt="2023-11-15T16:14:01.720" v="1255" actId="478"/>
          <ac:picMkLst>
            <pc:docMk/>
            <pc:sldMk cId="3673522168" sldId="426"/>
            <ac:picMk id="3" creationId="{797DF3C3-88C7-B913-90DC-8D08A8850EB1}"/>
          </ac:picMkLst>
        </pc:picChg>
        <pc:picChg chg="del">
          <ac:chgData name="tariu Main" userId="7d83114226db9beb" providerId="LiveId" clId="{06362D0F-B0DA-4346-8AC2-F90F6FFA3901}" dt="2023-11-15T16:14:03.863" v="1256" actId="478"/>
          <ac:picMkLst>
            <pc:docMk/>
            <pc:sldMk cId="3673522168" sldId="426"/>
            <ac:picMk id="5" creationId="{09483347-F6AE-E95B-627D-8B27566A2212}"/>
          </ac:picMkLst>
        </pc:picChg>
        <pc:picChg chg="mod">
          <ac:chgData name="tariu Main" userId="7d83114226db9beb" providerId="LiveId" clId="{06362D0F-B0DA-4346-8AC2-F90F6FFA3901}" dt="2023-11-15T16:14:27.917" v="1266" actId="1076"/>
          <ac:picMkLst>
            <pc:docMk/>
            <pc:sldMk cId="3673522168" sldId="426"/>
            <ac:picMk id="6" creationId="{AEAE94B6-32CF-E76B-8A46-2083EB7E8DCA}"/>
          </ac:picMkLst>
        </pc:picChg>
        <pc:picChg chg="del mod">
          <ac:chgData name="tariu Main" userId="7d83114226db9beb" providerId="LiveId" clId="{06362D0F-B0DA-4346-8AC2-F90F6FFA3901}" dt="2023-11-15T16:14:50.544" v="1274" actId="478"/>
          <ac:picMkLst>
            <pc:docMk/>
            <pc:sldMk cId="3673522168" sldId="426"/>
            <ac:picMk id="7" creationId="{026FAE6D-402C-0186-A292-F9B00A775CA4}"/>
          </ac:picMkLst>
        </pc:picChg>
        <pc:picChg chg="add mod ord">
          <ac:chgData name="tariu Main" userId="7d83114226db9beb" providerId="LiveId" clId="{06362D0F-B0DA-4346-8AC2-F90F6FFA3901}" dt="2023-11-15T16:15:06.340" v="1278" actId="1076"/>
          <ac:picMkLst>
            <pc:docMk/>
            <pc:sldMk cId="3673522168" sldId="426"/>
            <ac:picMk id="13" creationId="{1601F30E-8E28-7AE0-A746-D5055BFC806A}"/>
          </ac:picMkLst>
        </pc:picChg>
      </pc:sldChg>
      <pc:sldChg chg="addSp modSp add mod">
        <pc:chgData name="tariu Main" userId="7d83114226db9beb" providerId="LiveId" clId="{06362D0F-B0DA-4346-8AC2-F90F6FFA3901}" dt="2023-11-15T16:29:19.070" v="1750" actId="1076"/>
        <pc:sldMkLst>
          <pc:docMk/>
          <pc:sldMk cId="3131402275" sldId="427"/>
        </pc:sldMkLst>
        <pc:spChg chg="add mod">
          <ac:chgData name="tariu Main" userId="7d83114226db9beb" providerId="LiveId" clId="{06362D0F-B0DA-4346-8AC2-F90F6FFA3901}" dt="2023-11-15T16:29:19.070" v="1750" actId="1076"/>
          <ac:spMkLst>
            <pc:docMk/>
            <pc:sldMk cId="3131402275" sldId="427"/>
            <ac:spMk id="3" creationId="{F66AC4DE-8FED-3682-E8B7-0B0E23490150}"/>
          </ac:spMkLst>
        </pc:spChg>
      </pc:sldChg>
      <pc:sldChg chg="addSp modSp add mod">
        <pc:chgData name="tariu Main" userId="7d83114226db9beb" providerId="LiveId" clId="{06362D0F-B0DA-4346-8AC2-F90F6FFA3901}" dt="2023-11-15T16:26:46.110" v="1746" actId="20577"/>
        <pc:sldMkLst>
          <pc:docMk/>
          <pc:sldMk cId="1216644178" sldId="428"/>
        </pc:sldMkLst>
        <pc:spChg chg="add mod">
          <ac:chgData name="tariu Main" userId="7d83114226db9beb" providerId="LiveId" clId="{06362D0F-B0DA-4346-8AC2-F90F6FFA3901}" dt="2023-11-15T16:25:51.489" v="1722" actId="1076"/>
          <ac:spMkLst>
            <pc:docMk/>
            <pc:sldMk cId="1216644178" sldId="428"/>
            <ac:spMk id="5" creationId="{179C544F-3A3B-502C-7271-D216957BB5CE}"/>
          </ac:spMkLst>
        </pc:spChg>
        <pc:spChg chg="add mod">
          <ac:chgData name="tariu Main" userId="7d83114226db9beb" providerId="LiveId" clId="{06362D0F-B0DA-4346-8AC2-F90F6FFA3901}" dt="2023-11-15T16:26:46.110" v="1746" actId="20577"/>
          <ac:spMkLst>
            <pc:docMk/>
            <pc:sldMk cId="1216644178" sldId="428"/>
            <ac:spMk id="7" creationId="{7B2A8044-2F50-5A31-5045-EA4B688144BD}"/>
          </ac:spMkLst>
        </pc:spChg>
      </pc:sldChg>
      <pc:sldChg chg="addSp delSp modSp add mod">
        <pc:chgData name="tariu Main" userId="7d83114226db9beb" providerId="LiveId" clId="{06362D0F-B0DA-4346-8AC2-F90F6FFA3901}" dt="2023-11-15T16:36:50.755" v="2165" actId="1035"/>
        <pc:sldMkLst>
          <pc:docMk/>
          <pc:sldMk cId="1231250487" sldId="429"/>
        </pc:sldMkLst>
        <pc:spChg chg="del">
          <ac:chgData name="tariu Main" userId="7d83114226db9beb" providerId="LiveId" clId="{06362D0F-B0DA-4346-8AC2-F90F6FFA3901}" dt="2023-11-15T16:30:55.461" v="1756" actId="478"/>
          <ac:spMkLst>
            <pc:docMk/>
            <pc:sldMk cId="1231250487" sldId="429"/>
            <ac:spMk id="3" creationId="{F66AC4DE-8FED-3682-E8B7-0B0E23490150}"/>
          </ac:spMkLst>
        </pc:spChg>
        <pc:spChg chg="del">
          <ac:chgData name="tariu Main" userId="7d83114226db9beb" providerId="LiveId" clId="{06362D0F-B0DA-4346-8AC2-F90F6FFA3901}" dt="2023-11-15T16:30:42.163" v="1752" actId="478"/>
          <ac:spMkLst>
            <pc:docMk/>
            <pc:sldMk cId="1231250487" sldId="429"/>
            <ac:spMk id="4" creationId="{9136E9C1-4F40-4B3C-CD7A-77A2E0E7C511}"/>
          </ac:spMkLst>
        </pc:spChg>
        <pc:spChg chg="add del mod">
          <ac:chgData name="tariu Main" userId="7d83114226db9beb" providerId="LiveId" clId="{06362D0F-B0DA-4346-8AC2-F90F6FFA3901}" dt="2023-11-15T16:30:50.915" v="1754" actId="478"/>
          <ac:spMkLst>
            <pc:docMk/>
            <pc:sldMk cId="1231250487" sldId="429"/>
            <ac:spMk id="7" creationId="{F7B2E43E-F4A9-29DD-CAB0-27CD60529572}"/>
          </ac:spMkLst>
        </pc:spChg>
        <pc:spChg chg="add mod">
          <ac:chgData name="tariu Main" userId="7d83114226db9beb" providerId="LiveId" clId="{06362D0F-B0DA-4346-8AC2-F90F6FFA3901}" dt="2023-11-15T16:33:45.263" v="2014" actId="1038"/>
          <ac:spMkLst>
            <pc:docMk/>
            <pc:sldMk cId="1231250487" sldId="429"/>
            <ac:spMk id="9" creationId="{BEEC957E-E01B-976E-1E2C-961F01318863}"/>
          </ac:spMkLst>
        </pc:spChg>
        <pc:spChg chg="add mod">
          <ac:chgData name="tariu Main" userId="7d83114226db9beb" providerId="LiveId" clId="{06362D0F-B0DA-4346-8AC2-F90F6FFA3901}" dt="2023-11-15T16:33:54.189" v="2015" actId="207"/>
          <ac:spMkLst>
            <pc:docMk/>
            <pc:sldMk cId="1231250487" sldId="429"/>
            <ac:spMk id="11" creationId="{A4FE93F9-8769-DFDA-243C-A61C6F9E3C41}"/>
          </ac:spMkLst>
        </pc:spChg>
        <pc:spChg chg="del">
          <ac:chgData name="tariu Main" userId="7d83114226db9beb" providerId="LiveId" clId="{06362D0F-B0DA-4346-8AC2-F90F6FFA3901}" dt="2023-11-15T16:30:53.406" v="1755" actId="478"/>
          <ac:spMkLst>
            <pc:docMk/>
            <pc:sldMk cId="1231250487" sldId="429"/>
            <ac:spMk id="14" creationId="{5C5E7D87-A57B-F95E-E123-C172CF77550C}"/>
          </ac:spMkLst>
        </pc:spChg>
        <pc:spChg chg="mod">
          <ac:chgData name="tariu Main" userId="7d83114226db9beb" providerId="LiveId" clId="{06362D0F-B0DA-4346-8AC2-F90F6FFA3901}" dt="2023-11-15T16:31:10.395" v="1829" actId="1035"/>
          <ac:spMkLst>
            <pc:docMk/>
            <pc:sldMk cId="1231250487" sldId="429"/>
            <ac:spMk id="15" creationId="{5C686FC4-2291-4EF8-5888-43EBD87FD632}"/>
          </ac:spMkLst>
        </pc:spChg>
        <pc:spChg chg="add mod">
          <ac:chgData name="tariu Main" userId="7d83114226db9beb" providerId="LiveId" clId="{06362D0F-B0DA-4346-8AC2-F90F6FFA3901}" dt="2023-11-15T16:34:05.337" v="2025" actId="20577"/>
          <ac:spMkLst>
            <pc:docMk/>
            <pc:sldMk cId="1231250487" sldId="429"/>
            <ac:spMk id="16" creationId="{FF115987-41AD-00F7-862A-F247F4477DC6}"/>
          </ac:spMkLst>
        </pc:spChg>
        <pc:spChg chg="mod">
          <ac:chgData name="tariu Main" userId="7d83114226db9beb" providerId="LiveId" clId="{06362D0F-B0DA-4346-8AC2-F90F6FFA3901}" dt="2023-11-15T16:31:10.395" v="1829" actId="1035"/>
          <ac:spMkLst>
            <pc:docMk/>
            <pc:sldMk cId="1231250487" sldId="429"/>
            <ac:spMk id="17" creationId="{774A7190-0CF9-5467-B6E0-8654D604CD83}"/>
          </ac:spMkLst>
        </pc:spChg>
        <pc:spChg chg="add mod">
          <ac:chgData name="tariu Main" userId="7d83114226db9beb" providerId="LiveId" clId="{06362D0F-B0DA-4346-8AC2-F90F6FFA3901}" dt="2023-11-15T16:36:40.644" v="2161" actId="1076"/>
          <ac:spMkLst>
            <pc:docMk/>
            <pc:sldMk cId="1231250487" sldId="429"/>
            <ac:spMk id="18" creationId="{EAA59D8B-FF18-E4CC-CB40-4A91D7132534}"/>
          </ac:spMkLst>
        </pc:spChg>
        <pc:spChg chg="add mod">
          <ac:chgData name="tariu Main" userId="7d83114226db9beb" providerId="LiveId" clId="{06362D0F-B0DA-4346-8AC2-F90F6FFA3901}" dt="2023-11-15T16:36:50.755" v="2165" actId="1035"/>
          <ac:spMkLst>
            <pc:docMk/>
            <pc:sldMk cId="1231250487" sldId="429"/>
            <ac:spMk id="19" creationId="{3B349D8A-0E5A-E5BA-58F1-84A09FE02F52}"/>
          </ac:spMkLst>
        </pc:spChg>
        <pc:spChg chg="add mod">
          <ac:chgData name="tariu Main" userId="7d83114226db9beb" providerId="LiveId" clId="{06362D0F-B0DA-4346-8AC2-F90F6FFA3901}" dt="2023-11-15T16:36:26.437" v="2156" actId="27636"/>
          <ac:spMkLst>
            <pc:docMk/>
            <pc:sldMk cId="1231250487" sldId="429"/>
            <ac:spMk id="20" creationId="{A7D09487-8722-20FD-46E1-E6A9E8110A17}"/>
          </ac:spMkLst>
        </pc:spChg>
        <pc:graphicFrameChg chg="mod">
          <ac:chgData name="tariu Main" userId="7d83114226db9beb" providerId="LiveId" clId="{06362D0F-B0DA-4346-8AC2-F90F6FFA3901}" dt="2023-11-15T16:31:10.395" v="1829" actId="1035"/>
          <ac:graphicFrameMkLst>
            <pc:docMk/>
            <pc:sldMk cId="1231250487" sldId="429"/>
            <ac:graphicFrameMk id="10" creationId="{92CBE84F-2A0A-3C7B-C4AE-AE7BC02EA990}"/>
          </ac:graphicFrameMkLst>
        </pc:graphicFrameChg>
        <pc:graphicFrameChg chg="mod">
          <ac:chgData name="tariu Main" userId="7d83114226db9beb" providerId="LiveId" clId="{06362D0F-B0DA-4346-8AC2-F90F6FFA3901}" dt="2023-11-15T16:31:10.395" v="1829" actId="1035"/>
          <ac:graphicFrameMkLst>
            <pc:docMk/>
            <pc:sldMk cId="1231250487" sldId="429"/>
            <ac:graphicFrameMk id="12" creationId="{F844BA33-9218-4B60-18DE-9175B91B6724}"/>
          </ac:graphicFrameMkLst>
        </pc:graphicFrameChg>
        <pc:picChg chg="mod">
          <ac:chgData name="tariu Main" userId="7d83114226db9beb" providerId="LiveId" clId="{06362D0F-B0DA-4346-8AC2-F90F6FFA3901}" dt="2023-11-15T16:31:10.395" v="1829" actId="1035"/>
          <ac:picMkLst>
            <pc:docMk/>
            <pc:sldMk cId="1231250487" sldId="429"/>
            <ac:picMk id="6" creationId="{AEAE94B6-32CF-E76B-8A46-2083EB7E8DCA}"/>
          </ac:picMkLst>
        </pc:picChg>
        <pc:picChg chg="mod">
          <ac:chgData name="tariu Main" userId="7d83114226db9beb" providerId="LiveId" clId="{06362D0F-B0DA-4346-8AC2-F90F6FFA3901}" dt="2023-11-15T16:31:10.395" v="1829" actId="1035"/>
          <ac:picMkLst>
            <pc:docMk/>
            <pc:sldMk cId="1231250487" sldId="429"/>
            <ac:picMk id="13" creationId="{1601F30E-8E28-7AE0-A746-D5055BFC806A}"/>
          </ac:picMkLst>
        </pc:picChg>
      </pc:sldChg>
      <pc:sldChg chg="addSp delSp modSp add mod">
        <pc:chgData name="tariu Main" userId="7d83114226db9beb" providerId="LiveId" clId="{06362D0F-B0DA-4346-8AC2-F90F6FFA3901}" dt="2023-11-15T16:55:38.093" v="3171" actId="1076"/>
        <pc:sldMkLst>
          <pc:docMk/>
          <pc:sldMk cId="3598427767" sldId="430"/>
        </pc:sldMkLst>
        <pc:spChg chg="mod">
          <ac:chgData name="tariu Main" userId="7d83114226db9beb" providerId="LiveId" clId="{06362D0F-B0DA-4346-8AC2-F90F6FFA3901}" dt="2023-11-15T16:45:58.020" v="2628" actId="20577"/>
          <ac:spMkLst>
            <pc:docMk/>
            <pc:sldMk cId="3598427767" sldId="430"/>
            <ac:spMk id="2" creationId="{3A3C7BDB-B7D1-465C-9965-C0C4D79D10F4}"/>
          </ac:spMkLst>
        </pc:spChg>
        <pc:spChg chg="add del mod">
          <ac:chgData name="tariu Main" userId="7d83114226db9beb" providerId="LiveId" clId="{06362D0F-B0DA-4346-8AC2-F90F6FFA3901}" dt="2023-11-15T16:46:12.627" v="2631" actId="478"/>
          <ac:spMkLst>
            <pc:docMk/>
            <pc:sldMk cId="3598427767" sldId="430"/>
            <ac:spMk id="4" creationId="{FEF9204F-FDA3-2432-51ED-77849957ACA5}"/>
          </ac:spMkLst>
        </pc:spChg>
        <pc:spChg chg="add mod">
          <ac:chgData name="tariu Main" userId="7d83114226db9beb" providerId="LiveId" clId="{06362D0F-B0DA-4346-8AC2-F90F6FFA3901}" dt="2023-11-15T16:47:42.520" v="2779" actId="14100"/>
          <ac:spMkLst>
            <pc:docMk/>
            <pc:sldMk cId="3598427767" sldId="430"/>
            <ac:spMk id="5" creationId="{6C041A5B-D38E-2ACF-0299-1C86DB300397}"/>
          </ac:spMkLst>
        </pc:spChg>
        <pc:spChg chg="del">
          <ac:chgData name="tariu Main" userId="7d83114226db9beb" providerId="LiveId" clId="{06362D0F-B0DA-4346-8AC2-F90F6FFA3901}" dt="2023-11-15T16:46:02.474" v="2629" actId="478"/>
          <ac:spMkLst>
            <pc:docMk/>
            <pc:sldMk cId="3598427767" sldId="430"/>
            <ac:spMk id="9" creationId="{BEEC957E-E01B-976E-1E2C-961F01318863}"/>
          </ac:spMkLst>
        </pc:spChg>
        <pc:spChg chg="del">
          <ac:chgData name="tariu Main" userId="7d83114226db9beb" providerId="LiveId" clId="{06362D0F-B0DA-4346-8AC2-F90F6FFA3901}" dt="2023-11-15T16:46:02.474" v="2629" actId="478"/>
          <ac:spMkLst>
            <pc:docMk/>
            <pc:sldMk cId="3598427767" sldId="430"/>
            <ac:spMk id="11" creationId="{A4FE93F9-8769-DFDA-243C-A61C6F9E3C41}"/>
          </ac:spMkLst>
        </pc:spChg>
        <pc:spChg chg="del">
          <ac:chgData name="tariu Main" userId="7d83114226db9beb" providerId="LiveId" clId="{06362D0F-B0DA-4346-8AC2-F90F6FFA3901}" dt="2023-11-15T16:46:02.474" v="2629" actId="478"/>
          <ac:spMkLst>
            <pc:docMk/>
            <pc:sldMk cId="3598427767" sldId="430"/>
            <ac:spMk id="15" creationId="{5C686FC4-2291-4EF8-5888-43EBD87FD632}"/>
          </ac:spMkLst>
        </pc:spChg>
        <pc:spChg chg="del">
          <ac:chgData name="tariu Main" userId="7d83114226db9beb" providerId="LiveId" clId="{06362D0F-B0DA-4346-8AC2-F90F6FFA3901}" dt="2023-11-15T16:46:15.297" v="2632" actId="478"/>
          <ac:spMkLst>
            <pc:docMk/>
            <pc:sldMk cId="3598427767" sldId="430"/>
            <ac:spMk id="16" creationId="{FF115987-41AD-00F7-862A-F247F4477DC6}"/>
          </ac:spMkLst>
        </pc:spChg>
        <pc:spChg chg="del">
          <ac:chgData name="tariu Main" userId="7d83114226db9beb" providerId="LiveId" clId="{06362D0F-B0DA-4346-8AC2-F90F6FFA3901}" dt="2023-11-15T16:46:02.474" v="2629" actId="478"/>
          <ac:spMkLst>
            <pc:docMk/>
            <pc:sldMk cId="3598427767" sldId="430"/>
            <ac:spMk id="17" creationId="{774A7190-0CF9-5467-B6E0-8654D604CD83}"/>
          </ac:spMkLst>
        </pc:spChg>
        <pc:spChg chg="del">
          <ac:chgData name="tariu Main" userId="7d83114226db9beb" providerId="LiveId" clId="{06362D0F-B0DA-4346-8AC2-F90F6FFA3901}" dt="2023-11-15T16:46:02.474" v="2629" actId="478"/>
          <ac:spMkLst>
            <pc:docMk/>
            <pc:sldMk cId="3598427767" sldId="430"/>
            <ac:spMk id="18" creationId="{EAA59D8B-FF18-E4CC-CB40-4A91D7132534}"/>
          </ac:spMkLst>
        </pc:spChg>
        <pc:spChg chg="del">
          <ac:chgData name="tariu Main" userId="7d83114226db9beb" providerId="LiveId" clId="{06362D0F-B0DA-4346-8AC2-F90F6FFA3901}" dt="2023-11-15T16:46:02.474" v="2629" actId="478"/>
          <ac:spMkLst>
            <pc:docMk/>
            <pc:sldMk cId="3598427767" sldId="430"/>
            <ac:spMk id="19" creationId="{3B349D8A-0E5A-E5BA-58F1-84A09FE02F52}"/>
          </ac:spMkLst>
        </pc:spChg>
        <pc:spChg chg="del">
          <ac:chgData name="tariu Main" userId="7d83114226db9beb" providerId="LiveId" clId="{06362D0F-B0DA-4346-8AC2-F90F6FFA3901}" dt="2023-11-15T16:46:09.436" v="2630" actId="478"/>
          <ac:spMkLst>
            <pc:docMk/>
            <pc:sldMk cId="3598427767" sldId="430"/>
            <ac:spMk id="20" creationId="{A7D09487-8722-20FD-46E1-E6A9E8110A17}"/>
          </ac:spMkLst>
        </pc:spChg>
        <pc:spChg chg="add mod">
          <ac:chgData name="tariu Main" userId="7d83114226db9beb" providerId="LiveId" clId="{06362D0F-B0DA-4346-8AC2-F90F6FFA3901}" dt="2023-11-15T16:52:08.518" v="2889" actId="1076"/>
          <ac:spMkLst>
            <pc:docMk/>
            <pc:sldMk cId="3598427767" sldId="430"/>
            <ac:spMk id="22" creationId="{83678522-EC9E-1679-15D5-53D97601AA11}"/>
          </ac:spMkLst>
        </pc:spChg>
        <pc:spChg chg="add mod">
          <ac:chgData name="tariu Main" userId="7d83114226db9beb" providerId="LiveId" clId="{06362D0F-B0DA-4346-8AC2-F90F6FFA3901}" dt="2023-11-15T16:52:27.642" v="2902" actId="14100"/>
          <ac:spMkLst>
            <pc:docMk/>
            <pc:sldMk cId="3598427767" sldId="430"/>
            <ac:spMk id="23" creationId="{9FF60D7F-EF76-718A-B316-6752A41D94E7}"/>
          </ac:spMkLst>
        </pc:spChg>
        <pc:spChg chg="add mod">
          <ac:chgData name="tariu Main" userId="7d83114226db9beb" providerId="LiveId" clId="{06362D0F-B0DA-4346-8AC2-F90F6FFA3901}" dt="2023-11-15T16:54:41.477" v="3027" actId="1076"/>
          <ac:spMkLst>
            <pc:docMk/>
            <pc:sldMk cId="3598427767" sldId="430"/>
            <ac:spMk id="24" creationId="{1C67BFF2-A8DF-D238-44EB-FC09EF8B1CC4}"/>
          </ac:spMkLst>
        </pc:spChg>
        <pc:spChg chg="add mod">
          <ac:chgData name="tariu Main" userId="7d83114226db9beb" providerId="LiveId" clId="{06362D0F-B0DA-4346-8AC2-F90F6FFA3901}" dt="2023-11-15T16:55:38.093" v="3171" actId="1076"/>
          <ac:spMkLst>
            <pc:docMk/>
            <pc:sldMk cId="3598427767" sldId="430"/>
            <ac:spMk id="25" creationId="{485792E3-0C31-C77D-0784-563611BF86AB}"/>
          </ac:spMkLst>
        </pc:spChg>
        <pc:graphicFrameChg chg="add mod modGraphic">
          <ac:chgData name="tariu Main" userId="7d83114226db9beb" providerId="LiveId" clId="{06362D0F-B0DA-4346-8AC2-F90F6FFA3901}" dt="2023-11-15T16:50:36.510" v="2862" actId="122"/>
          <ac:graphicFrameMkLst>
            <pc:docMk/>
            <pc:sldMk cId="3598427767" sldId="430"/>
            <ac:graphicFrameMk id="7" creationId="{B55C3A47-6B82-EC1F-2275-107BAB027038}"/>
          </ac:graphicFrameMkLst>
        </pc:graphicFrameChg>
        <pc:graphicFrameChg chg="del">
          <ac:chgData name="tariu Main" userId="7d83114226db9beb" providerId="LiveId" clId="{06362D0F-B0DA-4346-8AC2-F90F6FFA3901}" dt="2023-11-15T16:45:50.699" v="2627" actId="478"/>
          <ac:graphicFrameMkLst>
            <pc:docMk/>
            <pc:sldMk cId="3598427767" sldId="430"/>
            <ac:graphicFrameMk id="10" creationId="{92CBE84F-2A0A-3C7B-C4AE-AE7BC02EA990}"/>
          </ac:graphicFrameMkLst>
        </pc:graphicFrameChg>
        <pc:graphicFrameChg chg="del">
          <ac:chgData name="tariu Main" userId="7d83114226db9beb" providerId="LiveId" clId="{06362D0F-B0DA-4346-8AC2-F90F6FFA3901}" dt="2023-11-15T16:46:15.297" v="2632" actId="478"/>
          <ac:graphicFrameMkLst>
            <pc:docMk/>
            <pc:sldMk cId="3598427767" sldId="430"/>
            <ac:graphicFrameMk id="12" creationId="{F844BA33-9218-4B60-18DE-9175B91B6724}"/>
          </ac:graphicFrameMkLst>
        </pc:graphicFrameChg>
        <pc:graphicFrameChg chg="add mod modGraphic">
          <ac:chgData name="tariu Main" userId="7d83114226db9beb" providerId="LiveId" clId="{06362D0F-B0DA-4346-8AC2-F90F6FFA3901}" dt="2023-11-15T16:51:12.959" v="2864" actId="1076"/>
          <ac:graphicFrameMkLst>
            <pc:docMk/>
            <pc:sldMk cId="3598427767" sldId="430"/>
            <ac:graphicFrameMk id="14" creationId="{2C71756F-3CBE-51F0-CE10-9C58EBA6EC4D}"/>
          </ac:graphicFrameMkLst>
        </pc:graphicFrameChg>
        <pc:picChg chg="del">
          <ac:chgData name="tariu Main" userId="7d83114226db9beb" providerId="LiveId" clId="{06362D0F-B0DA-4346-8AC2-F90F6FFA3901}" dt="2023-11-15T16:46:02.474" v="2629" actId="478"/>
          <ac:picMkLst>
            <pc:docMk/>
            <pc:sldMk cId="3598427767" sldId="430"/>
            <ac:picMk id="6" creationId="{AEAE94B6-32CF-E76B-8A46-2083EB7E8DCA}"/>
          </ac:picMkLst>
        </pc:picChg>
        <pc:picChg chg="del">
          <ac:chgData name="tariu Main" userId="7d83114226db9beb" providerId="LiveId" clId="{06362D0F-B0DA-4346-8AC2-F90F6FFA3901}" dt="2023-11-15T16:46:02.474" v="2629" actId="478"/>
          <ac:picMkLst>
            <pc:docMk/>
            <pc:sldMk cId="3598427767" sldId="430"/>
            <ac:picMk id="13" creationId="{1601F30E-8E28-7AE0-A746-D5055BFC806A}"/>
          </ac:picMkLst>
        </pc:picChg>
      </pc:sldChg>
      <pc:sldChg chg="addSp delSp modSp add mod">
        <pc:chgData name="tariu Main" userId="7d83114226db9beb" providerId="LiveId" clId="{06362D0F-B0DA-4346-8AC2-F90F6FFA3901}" dt="2023-11-15T17:01:33.962" v="3284" actId="20577"/>
        <pc:sldMkLst>
          <pc:docMk/>
          <pc:sldMk cId="2768918450" sldId="431"/>
        </pc:sldMkLst>
        <pc:spChg chg="mod">
          <ac:chgData name="tariu Main" userId="7d83114226db9beb" providerId="LiveId" clId="{06362D0F-B0DA-4346-8AC2-F90F6FFA3901}" dt="2023-11-15T17:01:33.962" v="3284" actId="20577"/>
          <ac:spMkLst>
            <pc:docMk/>
            <pc:sldMk cId="2768918450" sldId="431"/>
            <ac:spMk id="2" creationId="{3A3C7BDB-B7D1-465C-9965-C0C4D79D10F4}"/>
          </ac:spMkLst>
        </pc:spChg>
        <pc:spChg chg="add del mod">
          <ac:chgData name="tariu Main" userId="7d83114226db9beb" providerId="LiveId" clId="{06362D0F-B0DA-4346-8AC2-F90F6FFA3901}" dt="2023-11-15T16:59:36.099" v="3206" actId="478"/>
          <ac:spMkLst>
            <pc:docMk/>
            <pc:sldMk cId="2768918450" sldId="431"/>
            <ac:spMk id="4" creationId="{7079B54D-C679-C23B-5264-52F8AD751AEF}"/>
          </ac:spMkLst>
        </pc:spChg>
        <pc:spChg chg="del mod">
          <ac:chgData name="tariu Main" userId="7d83114226db9beb" providerId="LiveId" clId="{06362D0F-B0DA-4346-8AC2-F90F6FFA3901}" dt="2023-11-15T16:59:31.123" v="3204" actId="478"/>
          <ac:spMkLst>
            <pc:docMk/>
            <pc:sldMk cId="2768918450" sldId="431"/>
            <ac:spMk id="5" creationId="{6C041A5B-D38E-2ACF-0299-1C86DB300397}"/>
          </ac:spMkLst>
        </pc:spChg>
        <pc:spChg chg="del">
          <ac:chgData name="tariu Main" userId="7d83114226db9beb" providerId="LiveId" clId="{06362D0F-B0DA-4346-8AC2-F90F6FFA3901}" dt="2023-11-15T16:59:34.013" v="3205" actId="478"/>
          <ac:spMkLst>
            <pc:docMk/>
            <pc:sldMk cId="2768918450" sldId="431"/>
            <ac:spMk id="22" creationId="{83678522-EC9E-1679-15D5-53D97601AA11}"/>
          </ac:spMkLst>
        </pc:spChg>
        <pc:spChg chg="del">
          <ac:chgData name="tariu Main" userId="7d83114226db9beb" providerId="LiveId" clId="{06362D0F-B0DA-4346-8AC2-F90F6FFA3901}" dt="2023-11-15T16:59:31.123" v="3204" actId="478"/>
          <ac:spMkLst>
            <pc:docMk/>
            <pc:sldMk cId="2768918450" sldId="431"/>
            <ac:spMk id="23" creationId="{9FF60D7F-EF76-718A-B316-6752A41D94E7}"/>
          </ac:spMkLst>
        </pc:spChg>
        <pc:spChg chg="del">
          <ac:chgData name="tariu Main" userId="7d83114226db9beb" providerId="LiveId" clId="{06362D0F-B0DA-4346-8AC2-F90F6FFA3901}" dt="2023-11-15T16:59:31.123" v="3204" actId="478"/>
          <ac:spMkLst>
            <pc:docMk/>
            <pc:sldMk cId="2768918450" sldId="431"/>
            <ac:spMk id="24" creationId="{1C67BFF2-A8DF-D238-44EB-FC09EF8B1CC4}"/>
          </ac:spMkLst>
        </pc:spChg>
        <pc:spChg chg="del">
          <ac:chgData name="tariu Main" userId="7d83114226db9beb" providerId="LiveId" clId="{06362D0F-B0DA-4346-8AC2-F90F6FFA3901}" dt="2023-11-15T16:59:31.123" v="3204" actId="478"/>
          <ac:spMkLst>
            <pc:docMk/>
            <pc:sldMk cId="2768918450" sldId="431"/>
            <ac:spMk id="25" creationId="{485792E3-0C31-C77D-0784-563611BF86AB}"/>
          </ac:spMkLst>
        </pc:spChg>
        <pc:graphicFrameChg chg="del">
          <ac:chgData name="tariu Main" userId="7d83114226db9beb" providerId="LiveId" clId="{06362D0F-B0DA-4346-8AC2-F90F6FFA3901}" dt="2023-11-15T16:59:31.123" v="3204" actId="478"/>
          <ac:graphicFrameMkLst>
            <pc:docMk/>
            <pc:sldMk cId="2768918450" sldId="431"/>
            <ac:graphicFrameMk id="7" creationId="{B55C3A47-6B82-EC1F-2275-107BAB027038}"/>
          </ac:graphicFrameMkLst>
        </pc:graphicFrameChg>
        <pc:graphicFrameChg chg="del">
          <ac:chgData name="tariu Main" userId="7d83114226db9beb" providerId="LiveId" clId="{06362D0F-B0DA-4346-8AC2-F90F6FFA3901}" dt="2023-11-15T16:59:34.013" v="3205" actId="478"/>
          <ac:graphicFrameMkLst>
            <pc:docMk/>
            <pc:sldMk cId="2768918450" sldId="431"/>
            <ac:graphicFrameMk id="14" creationId="{2C71756F-3CBE-51F0-CE10-9C58EBA6EC4D}"/>
          </ac:graphicFrameMkLst>
        </pc:graphicFrameChg>
        <pc:picChg chg="add mod">
          <ac:chgData name="tariu Main" userId="7d83114226db9beb" providerId="LiveId" clId="{06362D0F-B0DA-4346-8AC2-F90F6FFA3901}" dt="2023-11-15T16:59:57.279" v="3264" actId="1035"/>
          <ac:picMkLst>
            <pc:docMk/>
            <pc:sldMk cId="2768918450" sldId="431"/>
            <ac:picMk id="9" creationId="{AD198D0F-9334-2E0A-CF49-EF76133ADBAD}"/>
          </ac:picMkLst>
        </pc:picChg>
      </pc:sldChg>
      <pc:sldChg chg="addSp delSp modSp add mod">
        <pc:chgData name="tariu Main" userId="7d83114226db9beb" providerId="LiveId" clId="{06362D0F-B0DA-4346-8AC2-F90F6FFA3901}" dt="2023-11-15T17:04:42.651" v="3291" actId="1076"/>
        <pc:sldMkLst>
          <pc:docMk/>
          <pc:sldMk cId="3304728735" sldId="432"/>
        </pc:sldMkLst>
        <pc:picChg chg="add mod">
          <ac:chgData name="tariu Main" userId="7d83114226db9beb" providerId="LiveId" clId="{06362D0F-B0DA-4346-8AC2-F90F6FFA3901}" dt="2023-11-15T17:04:42.651" v="3291" actId="1076"/>
          <ac:picMkLst>
            <pc:docMk/>
            <pc:sldMk cId="3304728735" sldId="432"/>
            <ac:picMk id="4" creationId="{DBCB3B8E-3AB8-B356-1AB1-5CFCC9E5C860}"/>
          </ac:picMkLst>
        </pc:picChg>
        <pc:picChg chg="del">
          <ac:chgData name="tariu Main" userId="7d83114226db9beb" providerId="LiveId" clId="{06362D0F-B0DA-4346-8AC2-F90F6FFA3901}" dt="2023-11-15T17:04:28.828" v="3286" actId="478"/>
          <ac:picMkLst>
            <pc:docMk/>
            <pc:sldMk cId="3304728735" sldId="432"/>
            <ac:picMk id="9" creationId="{AD198D0F-9334-2E0A-CF49-EF76133ADBAD}"/>
          </ac:picMkLst>
        </pc:picChg>
      </pc:sldChg>
      <pc:sldChg chg="addSp delSp modSp add mod">
        <pc:chgData name="tariu Main" userId="7d83114226db9beb" providerId="LiveId" clId="{06362D0F-B0DA-4346-8AC2-F90F6FFA3901}" dt="2023-11-15T17:49:27.971" v="4142" actId="21"/>
        <pc:sldMkLst>
          <pc:docMk/>
          <pc:sldMk cId="2871464876" sldId="433"/>
        </pc:sldMkLst>
        <pc:spChg chg="mod">
          <ac:chgData name="tariu Main" userId="7d83114226db9beb" providerId="LiveId" clId="{06362D0F-B0DA-4346-8AC2-F90F6FFA3901}" dt="2023-11-15T17:27:42.418" v="3347" actId="207"/>
          <ac:spMkLst>
            <pc:docMk/>
            <pc:sldMk cId="2871464876" sldId="433"/>
            <ac:spMk id="2" creationId="{3A3C7BDB-B7D1-465C-9965-C0C4D79D10F4}"/>
          </ac:spMkLst>
        </pc:spChg>
        <pc:spChg chg="add mod">
          <ac:chgData name="tariu Main" userId="7d83114226db9beb" providerId="LiveId" clId="{06362D0F-B0DA-4346-8AC2-F90F6FFA3901}" dt="2023-11-15T17:31:15.562" v="3792" actId="1036"/>
          <ac:spMkLst>
            <pc:docMk/>
            <pc:sldMk cId="2871464876" sldId="433"/>
            <ac:spMk id="3" creationId="{F73DA42A-E3C3-F81B-B26B-BCE69818C6C2}"/>
          </ac:spMkLst>
        </pc:spChg>
        <pc:spChg chg="add mod">
          <ac:chgData name="tariu Main" userId="7d83114226db9beb" providerId="LiveId" clId="{06362D0F-B0DA-4346-8AC2-F90F6FFA3901}" dt="2023-11-15T17:49:27.971" v="4142" actId="21"/>
          <ac:spMkLst>
            <pc:docMk/>
            <pc:sldMk cId="2871464876" sldId="433"/>
            <ac:spMk id="4" creationId="{90852B7E-8678-124E-A88C-ECA6CDDF285B}"/>
          </ac:spMkLst>
        </pc:spChg>
        <pc:spChg chg="mod">
          <ac:chgData name="tariu Main" userId="7d83114226db9beb" providerId="LiveId" clId="{06362D0F-B0DA-4346-8AC2-F90F6FFA3901}" dt="2023-11-15T17:28:35.729" v="3411" actId="14100"/>
          <ac:spMkLst>
            <pc:docMk/>
            <pc:sldMk cId="2871464876" sldId="433"/>
            <ac:spMk id="5" creationId="{6C041A5B-D38E-2ACF-0299-1C86DB300397}"/>
          </ac:spMkLst>
        </pc:spChg>
        <pc:spChg chg="add mod">
          <ac:chgData name="tariu Main" userId="7d83114226db9beb" providerId="LiveId" clId="{06362D0F-B0DA-4346-8AC2-F90F6FFA3901}" dt="2023-11-15T17:31:15.562" v="3792" actId="1036"/>
          <ac:spMkLst>
            <pc:docMk/>
            <pc:sldMk cId="2871464876" sldId="433"/>
            <ac:spMk id="6" creationId="{A7E44CA7-CD9C-85F5-46C9-CEEF62A309AC}"/>
          </ac:spMkLst>
        </pc:spChg>
        <pc:spChg chg="del">
          <ac:chgData name="tariu Main" userId="7d83114226db9beb" providerId="LiveId" clId="{06362D0F-B0DA-4346-8AC2-F90F6FFA3901}" dt="2023-11-15T17:27:29.703" v="3336" actId="478"/>
          <ac:spMkLst>
            <pc:docMk/>
            <pc:sldMk cId="2871464876" sldId="433"/>
            <ac:spMk id="22" creationId="{83678522-EC9E-1679-15D5-53D97601AA11}"/>
          </ac:spMkLst>
        </pc:spChg>
        <pc:spChg chg="del">
          <ac:chgData name="tariu Main" userId="7d83114226db9beb" providerId="LiveId" clId="{06362D0F-B0DA-4346-8AC2-F90F6FFA3901}" dt="2023-11-15T17:27:29.703" v="3336" actId="478"/>
          <ac:spMkLst>
            <pc:docMk/>
            <pc:sldMk cId="2871464876" sldId="433"/>
            <ac:spMk id="23" creationId="{9FF60D7F-EF76-718A-B316-6752A41D94E7}"/>
          </ac:spMkLst>
        </pc:spChg>
        <pc:spChg chg="del">
          <ac:chgData name="tariu Main" userId="7d83114226db9beb" providerId="LiveId" clId="{06362D0F-B0DA-4346-8AC2-F90F6FFA3901}" dt="2023-11-15T17:27:29.703" v="3336" actId="478"/>
          <ac:spMkLst>
            <pc:docMk/>
            <pc:sldMk cId="2871464876" sldId="433"/>
            <ac:spMk id="24" creationId="{1C67BFF2-A8DF-D238-44EB-FC09EF8B1CC4}"/>
          </ac:spMkLst>
        </pc:spChg>
        <pc:spChg chg="del">
          <ac:chgData name="tariu Main" userId="7d83114226db9beb" providerId="LiveId" clId="{06362D0F-B0DA-4346-8AC2-F90F6FFA3901}" dt="2023-11-15T17:27:29.703" v="3336" actId="478"/>
          <ac:spMkLst>
            <pc:docMk/>
            <pc:sldMk cId="2871464876" sldId="433"/>
            <ac:spMk id="25" creationId="{485792E3-0C31-C77D-0784-563611BF86AB}"/>
          </ac:spMkLst>
        </pc:spChg>
        <pc:graphicFrameChg chg="del">
          <ac:chgData name="tariu Main" userId="7d83114226db9beb" providerId="LiveId" clId="{06362D0F-B0DA-4346-8AC2-F90F6FFA3901}" dt="2023-11-15T17:27:29.703" v="3336" actId="478"/>
          <ac:graphicFrameMkLst>
            <pc:docMk/>
            <pc:sldMk cId="2871464876" sldId="433"/>
            <ac:graphicFrameMk id="7" creationId="{B55C3A47-6B82-EC1F-2275-107BAB027038}"/>
          </ac:graphicFrameMkLst>
        </pc:graphicFrameChg>
        <pc:graphicFrameChg chg="del">
          <ac:chgData name="tariu Main" userId="7d83114226db9beb" providerId="LiveId" clId="{06362D0F-B0DA-4346-8AC2-F90F6FFA3901}" dt="2023-11-15T17:27:32.087" v="3337" actId="478"/>
          <ac:graphicFrameMkLst>
            <pc:docMk/>
            <pc:sldMk cId="2871464876" sldId="433"/>
            <ac:graphicFrameMk id="14" creationId="{2C71756F-3CBE-51F0-CE10-9C58EBA6EC4D}"/>
          </ac:graphicFrameMkLst>
        </pc:graphicFrameChg>
      </pc:sldChg>
      <pc:sldChg chg="addSp modSp add mod">
        <pc:chgData name="tariu Main" userId="7d83114226db9beb" providerId="LiveId" clId="{06362D0F-B0DA-4346-8AC2-F90F6FFA3901}" dt="2023-11-15T17:38:28.509" v="4109" actId="1076"/>
        <pc:sldMkLst>
          <pc:docMk/>
          <pc:sldMk cId="3452818078" sldId="434"/>
        </pc:sldMkLst>
        <pc:spChg chg="mod">
          <ac:chgData name="tariu Main" userId="7d83114226db9beb" providerId="LiveId" clId="{06362D0F-B0DA-4346-8AC2-F90F6FFA3901}" dt="2023-11-15T17:32:53.256" v="3861" actId="207"/>
          <ac:spMkLst>
            <pc:docMk/>
            <pc:sldMk cId="3452818078" sldId="434"/>
            <ac:spMk id="3" creationId="{F73DA42A-E3C3-F81B-B26B-BCE69818C6C2}"/>
          </ac:spMkLst>
        </pc:spChg>
        <pc:spChg chg="mod">
          <ac:chgData name="tariu Main" userId="7d83114226db9beb" providerId="LiveId" clId="{06362D0F-B0DA-4346-8AC2-F90F6FFA3901}" dt="2023-11-15T17:33:32.277" v="3920" actId="14100"/>
          <ac:spMkLst>
            <pc:docMk/>
            <pc:sldMk cId="3452818078" sldId="434"/>
            <ac:spMk id="4" creationId="{90852B7E-8678-124E-A88C-ECA6CDDF285B}"/>
          </ac:spMkLst>
        </pc:spChg>
        <pc:spChg chg="mod">
          <ac:chgData name="tariu Main" userId="7d83114226db9beb" providerId="LiveId" clId="{06362D0F-B0DA-4346-8AC2-F90F6FFA3901}" dt="2023-11-15T17:32:50.077" v="3860" actId="207"/>
          <ac:spMkLst>
            <pc:docMk/>
            <pc:sldMk cId="3452818078" sldId="434"/>
            <ac:spMk id="5" creationId="{6C041A5B-D38E-2ACF-0299-1C86DB300397}"/>
          </ac:spMkLst>
        </pc:spChg>
        <pc:spChg chg="mod">
          <ac:chgData name="tariu Main" userId="7d83114226db9beb" providerId="LiveId" clId="{06362D0F-B0DA-4346-8AC2-F90F6FFA3901}" dt="2023-11-15T17:38:02.345" v="4084" actId="1076"/>
          <ac:spMkLst>
            <pc:docMk/>
            <pc:sldMk cId="3452818078" sldId="434"/>
            <ac:spMk id="6" creationId="{A7E44CA7-CD9C-85F5-46C9-CEEF62A309AC}"/>
          </ac:spMkLst>
        </pc:spChg>
        <pc:spChg chg="add mod">
          <ac:chgData name="tariu Main" userId="7d83114226db9beb" providerId="LiveId" clId="{06362D0F-B0DA-4346-8AC2-F90F6FFA3901}" dt="2023-11-15T17:34:19.736" v="3985" actId="14100"/>
          <ac:spMkLst>
            <pc:docMk/>
            <pc:sldMk cId="3452818078" sldId="434"/>
            <ac:spMk id="7" creationId="{6DCE8A53-9F81-345E-02AF-5ADB8A541A70}"/>
          </ac:spMkLst>
        </pc:spChg>
        <pc:spChg chg="add mod">
          <ac:chgData name="tariu Main" userId="7d83114226db9beb" providerId="LiveId" clId="{06362D0F-B0DA-4346-8AC2-F90F6FFA3901}" dt="2023-11-15T17:34:47.748" v="4049" actId="1076"/>
          <ac:spMkLst>
            <pc:docMk/>
            <pc:sldMk cId="3452818078" sldId="434"/>
            <ac:spMk id="9" creationId="{1C2241E2-AA84-23E8-98F0-AA7FC41934EC}"/>
          </ac:spMkLst>
        </pc:spChg>
        <pc:spChg chg="add mod">
          <ac:chgData name="tariu Main" userId="7d83114226db9beb" providerId="LiveId" clId="{06362D0F-B0DA-4346-8AC2-F90F6FFA3901}" dt="2023-11-15T17:37:34.098" v="4078" actId="1076"/>
          <ac:spMkLst>
            <pc:docMk/>
            <pc:sldMk cId="3452818078" sldId="434"/>
            <ac:spMk id="10" creationId="{4B068AF9-1346-4FBB-5400-FCFB9688DFCB}"/>
          </ac:spMkLst>
        </pc:spChg>
        <pc:spChg chg="add mod">
          <ac:chgData name="tariu Main" userId="7d83114226db9beb" providerId="LiveId" clId="{06362D0F-B0DA-4346-8AC2-F90F6FFA3901}" dt="2023-11-15T17:37:59.288" v="4082" actId="1076"/>
          <ac:spMkLst>
            <pc:docMk/>
            <pc:sldMk cId="3452818078" sldId="434"/>
            <ac:spMk id="11" creationId="{F106B5B8-E93D-0DAC-31FD-52DC6D84D88C}"/>
          </ac:spMkLst>
        </pc:spChg>
        <pc:spChg chg="add mod">
          <ac:chgData name="tariu Main" userId="7d83114226db9beb" providerId="LiveId" clId="{06362D0F-B0DA-4346-8AC2-F90F6FFA3901}" dt="2023-11-15T17:38:28.509" v="4109" actId="1076"/>
          <ac:spMkLst>
            <pc:docMk/>
            <pc:sldMk cId="3452818078" sldId="434"/>
            <ac:spMk id="14" creationId="{1665D411-E780-4B93-55DA-FC54FA02CEF3}"/>
          </ac:spMkLst>
        </pc:spChg>
        <pc:picChg chg="add mod modCrop">
          <ac:chgData name="tariu Main" userId="7d83114226db9beb" providerId="LiveId" clId="{06362D0F-B0DA-4346-8AC2-F90F6FFA3901}" dt="2023-11-15T17:38:24.454" v="4108" actId="1076"/>
          <ac:picMkLst>
            <pc:docMk/>
            <pc:sldMk cId="3452818078" sldId="434"/>
            <ac:picMk id="13" creationId="{57BA8D4B-4374-9058-ACCC-8CBC8428F289}"/>
          </ac:picMkLst>
        </pc:picChg>
      </pc:sldChg>
      <pc:sldChg chg="addSp delSp modSp add mod">
        <pc:chgData name="tariu Main" userId="7d83114226db9beb" providerId="LiveId" clId="{06362D0F-B0DA-4346-8AC2-F90F6FFA3901}" dt="2023-11-15T17:52:52.509" v="4377" actId="1076"/>
        <pc:sldMkLst>
          <pc:docMk/>
          <pc:sldMk cId="756799596" sldId="435"/>
        </pc:sldMkLst>
        <pc:spChg chg="mod">
          <ac:chgData name="tariu Main" userId="7d83114226db9beb" providerId="LiveId" clId="{06362D0F-B0DA-4346-8AC2-F90F6FFA3901}" dt="2023-11-15T17:44:48.694" v="4133" actId="20577"/>
          <ac:spMkLst>
            <pc:docMk/>
            <pc:sldMk cId="756799596" sldId="435"/>
            <ac:spMk id="2" creationId="{3A3C7BDB-B7D1-465C-9965-C0C4D79D10F4}"/>
          </ac:spMkLst>
        </pc:spChg>
        <pc:spChg chg="del">
          <ac:chgData name="tariu Main" userId="7d83114226db9beb" providerId="LiveId" clId="{06362D0F-B0DA-4346-8AC2-F90F6FFA3901}" dt="2023-11-15T17:48:53.915" v="4135" actId="478"/>
          <ac:spMkLst>
            <pc:docMk/>
            <pc:sldMk cId="756799596" sldId="435"/>
            <ac:spMk id="3" creationId="{F73DA42A-E3C3-F81B-B26B-BCE69818C6C2}"/>
          </ac:spMkLst>
        </pc:spChg>
        <pc:spChg chg="del">
          <ac:chgData name="tariu Main" userId="7d83114226db9beb" providerId="LiveId" clId="{06362D0F-B0DA-4346-8AC2-F90F6FFA3901}" dt="2023-11-15T17:48:53.915" v="4135" actId="478"/>
          <ac:spMkLst>
            <pc:docMk/>
            <pc:sldMk cId="756799596" sldId="435"/>
            <ac:spMk id="4" creationId="{90852B7E-8678-124E-A88C-ECA6CDDF285B}"/>
          </ac:spMkLst>
        </pc:spChg>
        <pc:spChg chg="del">
          <ac:chgData name="tariu Main" userId="7d83114226db9beb" providerId="LiveId" clId="{06362D0F-B0DA-4346-8AC2-F90F6FFA3901}" dt="2023-11-15T17:48:48.262" v="4134" actId="478"/>
          <ac:spMkLst>
            <pc:docMk/>
            <pc:sldMk cId="756799596" sldId="435"/>
            <ac:spMk id="5" creationId="{6C041A5B-D38E-2ACF-0299-1C86DB300397}"/>
          </ac:spMkLst>
        </pc:spChg>
        <pc:spChg chg="del mod">
          <ac:chgData name="tariu Main" userId="7d83114226db9beb" providerId="LiveId" clId="{06362D0F-B0DA-4346-8AC2-F90F6FFA3901}" dt="2023-11-15T17:49:06.105" v="4139" actId="478"/>
          <ac:spMkLst>
            <pc:docMk/>
            <pc:sldMk cId="756799596" sldId="435"/>
            <ac:spMk id="6" creationId="{A7E44CA7-CD9C-85F5-46C9-CEEF62A309AC}"/>
          </ac:spMkLst>
        </pc:spChg>
        <pc:spChg chg="del">
          <ac:chgData name="tariu Main" userId="7d83114226db9beb" providerId="LiveId" clId="{06362D0F-B0DA-4346-8AC2-F90F6FFA3901}" dt="2023-11-15T17:48:48.262" v="4134" actId="478"/>
          <ac:spMkLst>
            <pc:docMk/>
            <pc:sldMk cId="756799596" sldId="435"/>
            <ac:spMk id="7" creationId="{6DCE8A53-9F81-345E-02AF-5ADB8A541A70}"/>
          </ac:spMkLst>
        </pc:spChg>
        <pc:spChg chg="del">
          <ac:chgData name="tariu Main" userId="7d83114226db9beb" providerId="LiveId" clId="{06362D0F-B0DA-4346-8AC2-F90F6FFA3901}" dt="2023-11-15T17:48:53.915" v="4135" actId="478"/>
          <ac:spMkLst>
            <pc:docMk/>
            <pc:sldMk cId="756799596" sldId="435"/>
            <ac:spMk id="9" creationId="{1C2241E2-AA84-23E8-98F0-AA7FC41934EC}"/>
          </ac:spMkLst>
        </pc:spChg>
        <pc:spChg chg="mod">
          <ac:chgData name="tariu Main" userId="7d83114226db9beb" providerId="LiveId" clId="{06362D0F-B0DA-4346-8AC2-F90F6FFA3901}" dt="2023-11-15T17:52:52.509" v="4377" actId="1076"/>
          <ac:spMkLst>
            <pc:docMk/>
            <pc:sldMk cId="756799596" sldId="435"/>
            <ac:spMk id="10" creationId="{4B068AF9-1346-4FBB-5400-FCFB9688DFCB}"/>
          </ac:spMkLst>
        </pc:spChg>
        <pc:spChg chg="mod">
          <ac:chgData name="tariu Main" userId="7d83114226db9beb" providerId="LiveId" clId="{06362D0F-B0DA-4346-8AC2-F90F6FFA3901}" dt="2023-11-15T17:52:52.509" v="4377" actId="1076"/>
          <ac:spMkLst>
            <pc:docMk/>
            <pc:sldMk cId="756799596" sldId="435"/>
            <ac:spMk id="11" creationId="{F106B5B8-E93D-0DAC-31FD-52DC6D84D88C}"/>
          </ac:spMkLst>
        </pc:spChg>
        <pc:spChg chg="mod">
          <ac:chgData name="tariu Main" userId="7d83114226db9beb" providerId="LiveId" clId="{06362D0F-B0DA-4346-8AC2-F90F6FFA3901}" dt="2023-11-15T17:52:52.509" v="4377" actId="1076"/>
          <ac:spMkLst>
            <pc:docMk/>
            <pc:sldMk cId="756799596" sldId="435"/>
            <ac:spMk id="14" creationId="{1665D411-E780-4B93-55DA-FC54FA02CEF3}"/>
          </ac:spMkLst>
        </pc:spChg>
        <pc:spChg chg="add del mod">
          <ac:chgData name="tariu Main" userId="7d83114226db9beb" providerId="LiveId" clId="{06362D0F-B0DA-4346-8AC2-F90F6FFA3901}" dt="2023-11-15T17:49:02.193" v="4137" actId="478"/>
          <ac:spMkLst>
            <pc:docMk/>
            <pc:sldMk cId="756799596" sldId="435"/>
            <ac:spMk id="15" creationId="{271675C3-6BDD-A7B4-624F-CAFEE6901B1C}"/>
          </ac:spMkLst>
        </pc:spChg>
        <pc:spChg chg="add mod">
          <ac:chgData name="tariu Main" userId="7d83114226db9beb" providerId="LiveId" clId="{06362D0F-B0DA-4346-8AC2-F90F6FFA3901}" dt="2023-11-15T17:52:12.542" v="4376" actId="1076"/>
          <ac:spMkLst>
            <pc:docMk/>
            <pc:sldMk cId="756799596" sldId="435"/>
            <ac:spMk id="17" creationId="{F550FCB1-CE24-81FA-630A-B6A725FF6EE9}"/>
          </ac:spMkLst>
        </pc:spChg>
        <pc:spChg chg="add mod">
          <ac:chgData name="tariu Main" userId="7d83114226db9beb" providerId="LiveId" clId="{06362D0F-B0DA-4346-8AC2-F90F6FFA3901}" dt="2023-11-15T17:52:04.014" v="4374" actId="20577"/>
          <ac:spMkLst>
            <pc:docMk/>
            <pc:sldMk cId="756799596" sldId="435"/>
            <ac:spMk id="18" creationId="{43410FA3-C621-6816-1A18-B8C16431EBF9}"/>
          </ac:spMkLst>
        </pc:spChg>
        <pc:picChg chg="mod">
          <ac:chgData name="tariu Main" userId="7d83114226db9beb" providerId="LiveId" clId="{06362D0F-B0DA-4346-8AC2-F90F6FFA3901}" dt="2023-11-15T17:52:52.509" v="4377" actId="1076"/>
          <ac:picMkLst>
            <pc:docMk/>
            <pc:sldMk cId="756799596" sldId="435"/>
            <ac:picMk id="13" creationId="{57BA8D4B-4374-9058-ACCC-8CBC8428F289}"/>
          </ac:picMkLst>
        </pc:picChg>
      </pc:sldChg>
      <pc:sldChg chg="addSp delSp modSp add mod">
        <pc:chgData name="tariu Main" userId="7d83114226db9beb" providerId="LiveId" clId="{06362D0F-B0DA-4346-8AC2-F90F6FFA3901}" dt="2023-11-15T18:22:07.837" v="4533" actId="20577"/>
        <pc:sldMkLst>
          <pc:docMk/>
          <pc:sldMk cId="1230420424" sldId="436"/>
        </pc:sldMkLst>
        <pc:spChg chg="mod">
          <ac:chgData name="tariu Main" userId="7d83114226db9beb" providerId="LiveId" clId="{06362D0F-B0DA-4346-8AC2-F90F6FFA3901}" dt="2023-11-15T18:08:24.798" v="4398" actId="20577"/>
          <ac:spMkLst>
            <pc:docMk/>
            <pc:sldMk cId="1230420424" sldId="436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8:22:07.837" v="4533" actId="20577"/>
          <ac:spMkLst>
            <pc:docMk/>
            <pc:sldMk cId="1230420424" sldId="436"/>
            <ac:spMk id="4" creationId="{9136E9C1-4F40-4B3C-CD7A-77A2E0E7C511}"/>
          </ac:spMkLst>
        </pc:spChg>
        <pc:spChg chg="del mod">
          <ac:chgData name="tariu Main" userId="7d83114226db9beb" providerId="LiveId" clId="{06362D0F-B0DA-4346-8AC2-F90F6FFA3901}" dt="2023-11-15T18:13:06.446" v="4463" actId="478"/>
          <ac:spMkLst>
            <pc:docMk/>
            <pc:sldMk cId="1230420424" sldId="436"/>
            <ac:spMk id="9" creationId="{C43B61BE-1822-C18A-3F2A-7769B1458007}"/>
          </ac:spMkLst>
        </pc:spChg>
        <pc:spChg chg="add del mod">
          <ac:chgData name="tariu Main" userId="7d83114226db9beb" providerId="LiveId" clId="{06362D0F-B0DA-4346-8AC2-F90F6FFA3901}" dt="2023-11-15T18:21:33.608" v="4488"/>
          <ac:spMkLst>
            <pc:docMk/>
            <pc:sldMk cId="1230420424" sldId="436"/>
            <ac:spMk id="13" creationId="{815631C7-D312-879A-FAFA-136D3F5D6F4D}"/>
          </ac:spMkLst>
        </pc:spChg>
        <pc:spChg chg="add mod">
          <ac:chgData name="tariu Main" userId="7d83114226db9beb" providerId="LiveId" clId="{06362D0F-B0DA-4346-8AC2-F90F6FFA3901}" dt="2023-11-15T18:21:42.270" v="4489" actId="1076"/>
          <ac:spMkLst>
            <pc:docMk/>
            <pc:sldMk cId="1230420424" sldId="436"/>
            <ac:spMk id="14" creationId="{E4D0F22B-F70C-5B6E-018B-14F2AAEEAE2C}"/>
          </ac:spMkLst>
        </pc:spChg>
        <pc:picChg chg="del">
          <ac:chgData name="tariu Main" userId="7d83114226db9beb" providerId="LiveId" clId="{06362D0F-B0DA-4346-8AC2-F90F6FFA3901}" dt="2023-11-15T18:08:55.500" v="4409" actId="478"/>
          <ac:picMkLst>
            <pc:docMk/>
            <pc:sldMk cId="1230420424" sldId="436"/>
            <ac:picMk id="3" creationId="{797DF3C3-88C7-B913-90DC-8D08A8850EB1}"/>
          </ac:picMkLst>
        </pc:picChg>
        <pc:picChg chg="del">
          <ac:chgData name="tariu Main" userId="7d83114226db9beb" providerId="LiveId" clId="{06362D0F-B0DA-4346-8AC2-F90F6FFA3901}" dt="2023-11-15T18:08:58.172" v="4410" actId="478"/>
          <ac:picMkLst>
            <pc:docMk/>
            <pc:sldMk cId="1230420424" sldId="436"/>
            <ac:picMk id="5" creationId="{09483347-F6AE-E95B-627D-8B27566A2212}"/>
          </ac:picMkLst>
        </pc:picChg>
        <pc:picChg chg="del">
          <ac:chgData name="tariu Main" userId="7d83114226db9beb" providerId="LiveId" clId="{06362D0F-B0DA-4346-8AC2-F90F6FFA3901}" dt="2023-11-15T18:08:51.543" v="4408" actId="478"/>
          <ac:picMkLst>
            <pc:docMk/>
            <pc:sldMk cId="1230420424" sldId="436"/>
            <ac:picMk id="6" creationId="{AEAE94B6-32CF-E76B-8A46-2083EB7E8DCA}"/>
          </ac:picMkLst>
        </pc:picChg>
        <pc:picChg chg="mod">
          <ac:chgData name="tariu Main" userId="7d83114226db9beb" providerId="LiveId" clId="{06362D0F-B0DA-4346-8AC2-F90F6FFA3901}" dt="2023-11-15T18:21:42.270" v="4489" actId="1076"/>
          <ac:picMkLst>
            <pc:docMk/>
            <pc:sldMk cId="1230420424" sldId="436"/>
            <ac:picMk id="7" creationId="{026FAE6D-402C-0186-A292-F9B00A775CA4}"/>
          </ac:picMkLst>
        </pc:picChg>
        <pc:picChg chg="add mod">
          <ac:chgData name="tariu Main" userId="7d83114226db9beb" providerId="LiveId" clId="{06362D0F-B0DA-4346-8AC2-F90F6FFA3901}" dt="2023-11-15T18:21:42.270" v="4489" actId="1076"/>
          <ac:picMkLst>
            <pc:docMk/>
            <pc:sldMk cId="1230420424" sldId="436"/>
            <ac:picMk id="10" creationId="{A2C17FCB-3A3C-8EAD-F63B-95C8D6A2DCC5}"/>
          </ac:picMkLst>
        </pc:picChg>
        <pc:picChg chg="add del mod">
          <ac:chgData name="tariu Main" userId="7d83114226db9beb" providerId="LiveId" clId="{06362D0F-B0DA-4346-8AC2-F90F6FFA3901}" dt="2023-11-15T18:18:07.483" v="4472" actId="478"/>
          <ac:picMkLst>
            <pc:docMk/>
            <pc:sldMk cId="1230420424" sldId="436"/>
            <ac:picMk id="11" creationId="{61376BF6-744C-B3F1-47D0-09780D74294D}"/>
          </ac:picMkLst>
        </pc:picChg>
        <pc:picChg chg="add mod">
          <ac:chgData name="tariu Main" userId="7d83114226db9beb" providerId="LiveId" clId="{06362D0F-B0DA-4346-8AC2-F90F6FFA3901}" dt="2023-11-15T18:21:42.270" v="4489" actId="1076"/>
          <ac:picMkLst>
            <pc:docMk/>
            <pc:sldMk cId="1230420424" sldId="436"/>
            <ac:picMk id="12" creationId="{8846FA5F-1AF5-D31E-77FE-4201B6C464A1}"/>
          </ac:picMkLst>
        </pc:picChg>
      </pc:sldChg>
      <pc:sldChg chg="addSp delSp modSp add mod">
        <pc:chgData name="tariu Main" userId="7d83114226db9beb" providerId="LiveId" clId="{06362D0F-B0DA-4346-8AC2-F90F6FFA3901}" dt="2023-11-15T18:58:46.058" v="4978" actId="478"/>
        <pc:sldMkLst>
          <pc:docMk/>
          <pc:sldMk cId="1298149018" sldId="437"/>
        </pc:sldMkLst>
        <pc:spChg chg="mod">
          <ac:chgData name="tariu Main" userId="7d83114226db9beb" providerId="LiveId" clId="{06362D0F-B0DA-4346-8AC2-F90F6FFA3901}" dt="2023-11-15T18:30:30.287" v="4642" actId="20577"/>
          <ac:spMkLst>
            <pc:docMk/>
            <pc:sldMk cId="1298149018" sldId="437"/>
            <ac:spMk id="4" creationId="{9136E9C1-4F40-4B3C-CD7A-77A2E0E7C511}"/>
          </ac:spMkLst>
        </pc:spChg>
        <pc:spChg chg="add mod">
          <ac:chgData name="tariu Main" userId="7d83114226db9beb" providerId="LiveId" clId="{06362D0F-B0DA-4346-8AC2-F90F6FFA3901}" dt="2023-11-15T18:56:41.888" v="4973" actId="14100"/>
          <ac:spMkLst>
            <pc:docMk/>
            <pc:sldMk cId="1298149018" sldId="437"/>
            <ac:spMk id="6" creationId="{ADCEF96E-133B-71DA-36F0-E8CD30B95757}"/>
          </ac:spMkLst>
        </pc:spChg>
        <pc:spChg chg="del">
          <ac:chgData name="tariu Main" userId="7d83114226db9beb" providerId="LiveId" clId="{06362D0F-B0DA-4346-8AC2-F90F6FFA3901}" dt="2023-11-15T18:22:36.650" v="4535" actId="478"/>
          <ac:spMkLst>
            <pc:docMk/>
            <pc:sldMk cId="1298149018" sldId="437"/>
            <ac:spMk id="14" creationId="{E4D0F22B-F70C-5B6E-018B-14F2AAEEAE2C}"/>
          </ac:spMkLst>
        </pc:spChg>
        <pc:picChg chg="add mod">
          <ac:chgData name="tariu Main" userId="7d83114226db9beb" providerId="LiveId" clId="{06362D0F-B0DA-4346-8AC2-F90F6FFA3901}" dt="2023-11-15T18:44:04.683" v="4647" actId="1076"/>
          <ac:picMkLst>
            <pc:docMk/>
            <pc:sldMk cId="1298149018" sldId="437"/>
            <ac:picMk id="5" creationId="{7A755175-B573-DC41-E9D1-3B4394A63176}"/>
          </ac:picMkLst>
        </pc:picChg>
        <pc:picChg chg="del">
          <ac:chgData name="tariu Main" userId="7d83114226db9beb" providerId="LiveId" clId="{06362D0F-B0DA-4346-8AC2-F90F6FFA3901}" dt="2023-11-15T18:22:36.650" v="4535" actId="478"/>
          <ac:picMkLst>
            <pc:docMk/>
            <pc:sldMk cId="1298149018" sldId="437"/>
            <ac:picMk id="7" creationId="{026FAE6D-402C-0186-A292-F9B00A775CA4}"/>
          </ac:picMkLst>
        </pc:picChg>
        <pc:picChg chg="del">
          <ac:chgData name="tariu Main" userId="7d83114226db9beb" providerId="LiveId" clId="{06362D0F-B0DA-4346-8AC2-F90F6FFA3901}" dt="2023-11-15T18:22:38.483" v="4536" actId="478"/>
          <ac:picMkLst>
            <pc:docMk/>
            <pc:sldMk cId="1298149018" sldId="437"/>
            <ac:picMk id="10" creationId="{A2C17FCB-3A3C-8EAD-F63B-95C8D6A2DCC5}"/>
          </ac:picMkLst>
        </pc:picChg>
        <pc:picChg chg="add del mod">
          <ac:chgData name="tariu Main" userId="7d83114226db9beb" providerId="LiveId" clId="{06362D0F-B0DA-4346-8AC2-F90F6FFA3901}" dt="2023-11-15T18:58:46.058" v="4978" actId="478"/>
          <ac:picMkLst>
            <pc:docMk/>
            <pc:sldMk cId="1298149018" sldId="437"/>
            <ac:picMk id="11" creationId="{0DCEAF74-E860-9044-D530-ECB7E6EC4E04}"/>
          </ac:picMkLst>
        </pc:picChg>
        <pc:picChg chg="del">
          <ac:chgData name="tariu Main" userId="7d83114226db9beb" providerId="LiveId" clId="{06362D0F-B0DA-4346-8AC2-F90F6FFA3901}" dt="2023-11-15T18:22:36.650" v="4535" actId="478"/>
          <ac:picMkLst>
            <pc:docMk/>
            <pc:sldMk cId="1298149018" sldId="437"/>
            <ac:picMk id="12" creationId="{8846FA5F-1AF5-D31E-77FE-4201B6C464A1}"/>
          </ac:picMkLst>
        </pc:picChg>
      </pc:sldChg>
      <pc:sldChg chg="modSp add mod">
        <pc:chgData name="tariu Main" userId="7d83114226db9beb" providerId="LiveId" clId="{06362D0F-B0DA-4346-8AC2-F90F6FFA3901}" dt="2023-11-15T18:50:11.696" v="4858" actId="20577"/>
        <pc:sldMkLst>
          <pc:docMk/>
          <pc:sldMk cId="4128883464" sldId="438"/>
        </pc:sldMkLst>
        <pc:spChg chg="mod">
          <ac:chgData name="tariu Main" userId="7d83114226db9beb" providerId="LiveId" clId="{06362D0F-B0DA-4346-8AC2-F90F6FFA3901}" dt="2023-11-15T18:50:11.696" v="4858" actId="20577"/>
          <ac:spMkLst>
            <pc:docMk/>
            <pc:sldMk cId="4128883464" sldId="438"/>
            <ac:spMk id="4" creationId="{9136E9C1-4F40-4B3C-CD7A-77A2E0E7C511}"/>
          </ac:spMkLst>
        </pc:spChg>
      </pc:sldChg>
      <pc:sldChg chg="delSp modSp add mod">
        <pc:chgData name="tariu Main" userId="7d83114226db9beb" providerId="LiveId" clId="{06362D0F-B0DA-4346-8AC2-F90F6FFA3901}" dt="2023-11-15T18:46:45.815" v="4669"/>
        <pc:sldMkLst>
          <pc:docMk/>
          <pc:sldMk cId="3845065503" sldId="439"/>
        </pc:sldMkLst>
        <pc:spChg chg="mod">
          <ac:chgData name="tariu Main" userId="7d83114226db9beb" providerId="LiveId" clId="{06362D0F-B0DA-4346-8AC2-F90F6FFA3901}" dt="2023-11-15T18:44:22.229" v="4656" actId="20577"/>
          <ac:spMkLst>
            <pc:docMk/>
            <pc:sldMk cId="3845065503" sldId="439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8:46:45.815" v="4669"/>
          <ac:spMkLst>
            <pc:docMk/>
            <pc:sldMk cId="3845065503" sldId="439"/>
            <ac:spMk id="4" creationId="{9136E9C1-4F40-4B3C-CD7A-77A2E0E7C511}"/>
          </ac:spMkLst>
        </pc:spChg>
        <pc:spChg chg="del">
          <ac:chgData name="tariu Main" userId="7d83114226db9beb" providerId="LiveId" clId="{06362D0F-B0DA-4346-8AC2-F90F6FFA3901}" dt="2023-11-15T18:44:27.011" v="4657" actId="478"/>
          <ac:spMkLst>
            <pc:docMk/>
            <pc:sldMk cId="3845065503" sldId="439"/>
            <ac:spMk id="14" creationId="{E4D0F22B-F70C-5B6E-018B-14F2AAEEAE2C}"/>
          </ac:spMkLst>
        </pc:spChg>
        <pc:picChg chg="del">
          <ac:chgData name="tariu Main" userId="7d83114226db9beb" providerId="LiveId" clId="{06362D0F-B0DA-4346-8AC2-F90F6FFA3901}" dt="2023-11-15T18:44:27.011" v="4657" actId="478"/>
          <ac:picMkLst>
            <pc:docMk/>
            <pc:sldMk cId="3845065503" sldId="439"/>
            <ac:picMk id="7" creationId="{026FAE6D-402C-0186-A292-F9B00A775CA4}"/>
          </ac:picMkLst>
        </pc:picChg>
        <pc:picChg chg="del">
          <ac:chgData name="tariu Main" userId="7d83114226db9beb" providerId="LiveId" clId="{06362D0F-B0DA-4346-8AC2-F90F6FFA3901}" dt="2023-11-15T18:44:27.011" v="4657" actId="478"/>
          <ac:picMkLst>
            <pc:docMk/>
            <pc:sldMk cId="3845065503" sldId="439"/>
            <ac:picMk id="10" creationId="{A2C17FCB-3A3C-8EAD-F63B-95C8D6A2DCC5}"/>
          </ac:picMkLst>
        </pc:picChg>
        <pc:picChg chg="del">
          <ac:chgData name="tariu Main" userId="7d83114226db9beb" providerId="LiveId" clId="{06362D0F-B0DA-4346-8AC2-F90F6FFA3901}" dt="2023-11-15T18:44:27.011" v="4657" actId="478"/>
          <ac:picMkLst>
            <pc:docMk/>
            <pc:sldMk cId="3845065503" sldId="439"/>
            <ac:picMk id="12" creationId="{8846FA5F-1AF5-D31E-77FE-4201B6C464A1}"/>
          </ac:picMkLst>
        </pc:picChg>
      </pc:sldChg>
      <pc:sldChg chg="addSp delSp modSp add mod">
        <pc:chgData name="tariu Main" userId="7d83114226db9beb" providerId="LiveId" clId="{06362D0F-B0DA-4346-8AC2-F90F6FFA3901}" dt="2023-11-15T19:00:36.249" v="5047" actId="1076"/>
        <pc:sldMkLst>
          <pc:docMk/>
          <pc:sldMk cId="3253747068" sldId="440"/>
        </pc:sldMkLst>
        <pc:spChg chg="mod">
          <ac:chgData name="tariu Main" userId="7d83114226db9beb" providerId="LiveId" clId="{06362D0F-B0DA-4346-8AC2-F90F6FFA3901}" dt="2023-11-15T19:00:07.188" v="4992" actId="14100"/>
          <ac:spMkLst>
            <pc:docMk/>
            <pc:sldMk cId="3253747068" sldId="440"/>
            <ac:spMk id="6" creationId="{ADCEF96E-133B-71DA-36F0-E8CD30B95757}"/>
          </ac:spMkLst>
        </pc:spChg>
        <pc:spChg chg="add mod">
          <ac:chgData name="tariu Main" userId="7d83114226db9beb" providerId="LiveId" clId="{06362D0F-B0DA-4346-8AC2-F90F6FFA3901}" dt="2023-11-15T19:00:36.249" v="5047" actId="1076"/>
          <ac:spMkLst>
            <pc:docMk/>
            <pc:sldMk cId="3253747068" sldId="440"/>
            <ac:spMk id="12" creationId="{E23FAA44-E057-7823-060C-1C7DE5D621D0}"/>
          </ac:spMkLst>
        </pc:spChg>
        <pc:picChg chg="mod">
          <ac:chgData name="tariu Main" userId="7d83114226db9beb" providerId="LiveId" clId="{06362D0F-B0DA-4346-8AC2-F90F6FFA3901}" dt="2023-11-15T18:59:04.852" v="4984" actId="1076"/>
          <ac:picMkLst>
            <pc:docMk/>
            <pc:sldMk cId="3253747068" sldId="440"/>
            <ac:picMk id="11" creationId="{0DCEAF74-E860-9044-D530-ECB7E6EC4E04}"/>
          </ac:picMkLst>
        </pc:picChg>
        <pc:inkChg chg="add del">
          <ac:chgData name="tariu Main" userId="7d83114226db9beb" providerId="LiveId" clId="{06362D0F-B0DA-4346-8AC2-F90F6FFA3901}" dt="2023-11-15T18:59:41.124" v="4988" actId="9405"/>
          <ac:inkMkLst>
            <pc:docMk/>
            <pc:sldMk cId="3253747068" sldId="440"/>
            <ac:inkMk id="3" creationId="{10C43CFB-CE79-94BC-CFBC-82F8C5804C76}"/>
          </ac:inkMkLst>
        </pc:inkChg>
        <pc:inkChg chg="add del">
          <ac:chgData name="tariu Main" userId="7d83114226db9beb" providerId="LiveId" clId="{06362D0F-B0DA-4346-8AC2-F90F6FFA3901}" dt="2023-11-15T18:59:40.674" v="4987" actId="9405"/>
          <ac:inkMkLst>
            <pc:docMk/>
            <pc:sldMk cId="3253747068" sldId="440"/>
            <ac:inkMk id="7" creationId="{1F80C353-340F-9298-EF90-4D806F16A87F}"/>
          </ac:inkMkLst>
        </pc:inkChg>
        <pc:inkChg chg="add">
          <ac:chgData name="tariu Main" userId="7d83114226db9beb" providerId="LiveId" clId="{06362D0F-B0DA-4346-8AC2-F90F6FFA3901}" dt="2023-11-15T18:59:45.512" v="4989" actId="9405"/>
          <ac:inkMkLst>
            <pc:docMk/>
            <pc:sldMk cId="3253747068" sldId="440"/>
            <ac:inkMk id="9" creationId="{60C5CA03-0CD1-13F7-3A78-E9D3C35EB768}"/>
          </ac:inkMkLst>
        </pc:inkChg>
        <pc:inkChg chg="add del">
          <ac:chgData name="tariu Main" userId="7d83114226db9beb" providerId="LiveId" clId="{06362D0F-B0DA-4346-8AC2-F90F6FFA3901}" dt="2023-11-15T18:59:52.549" v="4991" actId="9405"/>
          <ac:inkMkLst>
            <pc:docMk/>
            <pc:sldMk cId="3253747068" sldId="440"/>
            <ac:inkMk id="10" creationId="{B5164C88-0912-DB5C-B72A-993E3E2EF56F}"/>
          </ac:inkMkLst>
        </pc:inkChg>
      </pc:sldChg>
      <pc:sldChg chg="addSp delSp modSp add mod">
        <pc:chgData name="tariu Main" userId="7d83114226db9beb" providerId="LiveId" clId="{06362D0F-B0DA-4346-8AC2-F90F6FFA3901}" dt="2023-11-15T19:06:58.094" v="5407" actId="20577"/>
        <pc:sldMkLst>
          <pc:docMk/>
          <pc:sldMk cId="592780058" sldId="441"/>
        </pc:sldMkLst>
        <pc:spChg chg="mod">
          <ac:chgData name="tariu Main" userId="7d83114226db9beb" providerId="LiveId" clId="{06362D0F-B0DA-4346-8AC2-F90F6FFA3901}" dt="2023-11-15T19:02:36.709" v="5094" actId="20577"/>
          <ac:spMkLst>
            <pc:docMk/>
            <pc:sldMk cId="592780058" sldId="441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9:06:58.094" v="5407" actId="20577"/>
          <ac:spMkLst>
            <pc:docMk/>
            <pc:sldMk cId="592780058" sldId="441"/>
            <ac:spMk id="4" creationId="{9136E9C1-4F40-4B3C-CD7A-77A2E0E7C511}"/>
          </ac:spMkLst>
        </pc:spChg>
        <pc:spChg chg="del">
          <ac:chgData name="tariu Main" userId="7d83114226db9beb" providerId="LiveId" clId="{06362D0F-B0DA-4346-8AC2-F90F6FFA3901}" dt="2023-11-15T19:04:05.063" v="5231" actId="478"/>
          <ac:spMkLst>
            <pc:docMk/>
            <pc:sldMk cId="592780058" sldId="441"/>
            <ac:spMk id="14" creationId="{E4D0F22B-F70C-5B6E-018B-14F2AAEEAE2C}"/>
          </ac:spMkLst>
        </pc:spChg>
        <pc:picChg chg="add mod">
          <ac:chgData name="tariu Main" userId="7d83114226db9beb" providerId="LiveId" clId="{06362D0F-B0DA-4346-8AC2-F90F6FFA3901}" dt="2023-11-15T19:04:09.620" v="5235" actId="1076"/>
          <ac:picMkLst>
            <pc:docMk/>
            <pc:sldMk cId="592780058" sldId="441"/>
            <ac:picMk id="3" creationId="{2777245B-71A5-5724-2153-0C1B47769CE5}"/>
          </ac:picMkLst>
        </pc:picChg>
        <pc:picChg chg="del">
          <ac:chgData name="tariu Main" userId="7d83114226db9beb" providerId="LiveId" clId="{06362D0F-B0DA-4346-8AC2-F90F6FFA3901}" dt="2023-11-15T19:04:05.063" v="5231" actId="478"/>
          <ac:picMkLst>
            <pc:docMk/>
            <pc:sldMk cId="592780058" sldId="441"/>
            <ac:picMk id="7" creationId="{026FAE6D-402C-0186-A292-F9B00A775CA4}"/>
          </ac:picMkLst>
        </pc:picChg>
        <pc:picChg chg="del">
          <ac:chgData name="tariu Main" userId="7d83114226db9beb" providerId="LiveId" clId="{06362D0F-B0DA-4346-8AC2-F90F6FFA3901}" dt="2023-11-15T19:04:05.063" v="5231" actId="478"/>
          <ac:picMkLst>
            <pc:docMk/>
            <pc:sldMk cId="592780058" sldId="441"/>
            <ac:picMk id="10" creationId="{A2C17FCB-3A3C-8EAD-F63B-95C8D6A2DCC5}"/>
          </ac:picMkLst>
        </pc:picChg>
        <pc:picChg chg="del">
          <ac:chgData name="tariu Main" userId="7d83114226db9beb" providerId="LiveId" clId="{06362D0F-B0DA-4346-8AC2-F90F6FFA3901}" dt="2023-11-15T19:04:05.063" v="5231" actId="478"/>
          <ac:picMkLst>
            <pc:docMk/>
            <pc:sldMk cId="592780058" sldId="441"/>
            <ac:picMk id="12" creationId="{8846FA5F-1AF5-D31E-77FE-4201B6C464A1}"/>
          </ac:picMkLst>
        </pc:picChg>
      </pc:sldChg>
      <pc:sldChg chg="addSp modSp add mod">
        <pc:chgData name="tariu Main" userId="7d83114226db9beb" providerId="LiveId" clId="{06362D0F-B0DA-4346-8AC2-F90F6FFA3901}" dt="2023-11-15T19:09:09.225" v="5416" actId="1076"/>
        <pc:sldMkLst>
          <pc:docMk/>
          <pc:sldMk cId="1323020009" sldId="442"/>
        </pc:sldMkLst>
        <pc:spChg chg="mod">
          <ac:chgData name="tariu Main" userId="7d83114226db9beb" providerId="LiveId" clId="{06362D0F-B0DA-4346-8AC2-F90F6FFA3901}" dt="2023-11-15T19:07:09.221" v="5410" actId="20577"/>
          <ac:spMkLst>
            <pc:docMk/>
            <pc:sldMk cId="1323020009" sldId="442"/>
            <ac:spMk id="4" creationId="{9136E9C1-4F40-4B3C-CD7A-77A2E0E7C511}"/>
          </ac:spMkLst>
        </pc:spChg>
        <pc:picChg chg="mod">
          <ac:chgData name="tariu Main" userId="7d83114226db9beb" providerId="LiveId" clId="{06362D0F-B0DA-4346-8AC2-F90F6FFA3901}" dt="2023-11-15T19:09:09.225" v="5416" actId="1076"/>
          <ac:picMkLst>
            <pc:docMk/>
            <pc:sldMk cId="1323020009" sldId="442"/>
            <ac:picMk id="3" creationId="{2777245B-71A5-5724-2153-0C1B47769CE5}"/>
          </ac:picMkLst>
        </pc:picChg>
        <pc:picChg chg="add mod">
          <ac:chgData name="tariu Main" userId="7d83114226db9beb" providerId="LiveId" clId="{06362D0F-B0DA-4346-8AC2-F90F6FFA3901}" dt="2023-11-15T19:09:04.386" v="5415" actId="1076"/>
          <ac:picMkLst>
            <pc:docMk/>
            <pc:sldMk cId="1323020009" sldId="442"/>
            <ac:picMk id="6" creationId="{6FDAFA38-7F1F-EAB3-976A-CA1257B3C1EC}"/>
          </ac:picMkLst>
        </pc:picChg>
      </pc:sldChg>
      <pc:sldChg chg="addSp delSp modSp add mod">
        <pc:chgData name="tariu Main" userId="7d83114226db9beb" providerId="LiveId" clId="{06362D0F-B0DA-4346-8AC2-F90F6FFA3901}" dt="2023-11-15T19:12:49.022" v="5552" actId="1076"/>
        <pc:sldMkLst>
          <pc:docMk/>
          <pc:sldMk cId="3392275721" sldId="443"/>
        </pc:sldMkLst>
        <pc:spChg chg="mod">
          <ac:chgData name="tariu Main" userId="7d83114226db9beb" providerId="LiveId" clId="{06362D0F-B0DA-4346-8AC2-F90F6FFA3901}" dt="2023-11-15T19:09:50.721" v="5431"/>
          <ac:spMkLst>
            <pc:docMk/>
            <pc:sldMk cId="3392275721" sldId="443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9:09:55.214" v="5440" actId="20577"/>
          <ac:spMkLst>
            <pc:docMk/>
            <pc:sldMk cId="3392275721" sldId="443"/>
            <ac:spMk id="4" creationId="{9136E9C1-4F40-4B3C-CD7A-77A2E0E7C511}"/>
          </ac:spMkLst>
        </pc:spChg>
        <pc:spChg chg="mod">
          <ac:chgData name="tariu Main" userId="7d83114226db9beb" providerId="LiveId" clId="{06362D0F-B0DA-4346-8AC2-F90F6FFA3901}" dt="2023-11-15T19:12:49.022" v="5552" actId="1076"/>
          <ac:spMkLst>
            <pc:docMk/>
            <pc:sldMk cId="3392275721" sldId="443"/>
            <ac:spMk id="6" creationId="{ADCEF96E-133B-71DA-36F0-E8CD30B95757}"/>
          </ac:spMkLst>
        </pc:spChg>
        <pc:spChg chg="del">
          <ac:chgData name="tariu Main" userId="7d83114226db9beb" providerId="LiveId" clId="{06362D0F-B0DA-4346-8AC2-F90F6FFA3901}" dt="2023-11-15T19:12:43.874" v="5551" actId="478"/>
          <ac:spMkLst>
            <pc:docMk/>
            <pc:sldMk cId="3392275721" sldId="443"/>
            <ac:spMk id="12" creationId="{E23FAA44-E057-7823-060C-1C7DE5D621D0}"/>
          </ac:spMkLst>
        </pc:spChg>
        <pc:picChg chg="del">
          <ac:chgData name="tariu Main" userId="7d83114226db9beb" providerId="LiveId" clId="{06362D0F-B0DA-4346-8AC2-F90F6FFA3901}" dt="2023-11-15T19:11:19.019" v="5444" actId="478"/>
          <ac:picMkLst>
            <pc:docMk/>
            <pc:sldMk cId="3392275721" sldId="443"/>
            <ac:picMk id="5" creationId="{7A755175-B573-DC41-E9D1-3B4394A63176}"/>
          </ac:picMkLst>
        </pc:picChg>
        <pc:picChg chg="add mod">
          <ac:chgData name="tariu Main" userId="7d83114226db9beb" providerId="LiveId" clId="{06362D0F-B0DA-4346-8AC2-F90F6FFA3901}" dt="2023-11-15T19:11:28.835" v="5446" actId="14100"/>
          <ac:picMkLst>
            <pc:docMk/>
            <pc:sldMk cId="3392275721" sldId="443"/>
            <ac:picMk id="7" creationId="{8E11F5CE-D415-1B79-19D5-578BA1C7F3F3}"/>
          </ac:picMkLst>
        </pc:picChg>
        <pc:picChg chg="del">
          <ac:chgData name="tariu Main" userId="7d83114226db9beb" providerId="LiveId" clId="{06362D0F-B0DA-4346-8AC2-F90F6FFA3901}" dt="2023-11-15T19:10:40.304" v="5441" actId="478"/>
          <ac:picMkLst>
            <pc:docMk/>
            <pc:sldMk cId="3392275721" sldId="443"/>
            <ac:picMk id="11" creationId="{0DCEAF74-E860-9044-D530-ECB7E6EC4E04}"/>
          </ac:picMkLst>
        </pc:picChg>
        <pc:inkChg chg="del">
          <ac:chgData name="tariu Main" userId="7d83114226db9beb" providerId="LiveId" clId="{06362D0F-B0DA-4346-8AC2-F90F6FFA3901}" dt="2023-11-15T19:10:42.213" v="5442" actId="478"/>
          <ac:inkMkLst>
            <pc:docMk/>
            <pc:sldMk cId="3392275721" sldId="443"/>
            <ac:inkMk id="9" creationId="{60C5CA03-0CD1-13F7-3A78-E9D3C35EB768}"/>
          </ac:inkMkLst>
        </pc:inkChg>
      </pc:sldChg>
      <pc:sldChg chg="delSp modSp add mod">
        <pc:chgData name="tariu Main" userId="7d83114226db9beb" providerId="LiveId" clId="{06362D0F-B0DA-4346-8AC2-F90F6FFA3901}" dt="2023-11-15T19:14:55.771" v="5829" actId="20577"/>
        <pc:sldMkLst>
          <pc:docMk/>
          <pc:sldMk cId="3231622267" sldId="444"/>
        </pc:sldMkLst>
        <pc:spChg chg="mod">
          <ac:chgData name="tariu Main" userId="7d83114226db9beb" providerId="LiveId" clId="{06362D0F-B0DA-4346-8AC2-F90F6FFA3901}" dt="2023-11-15T19:13:14.448" v="5585" actId="20577"/>
          <ac:spMkLst>
            <pc:docMk/>
            <pc:sldMk cId="3231622267" sldId="444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9:14:55.771" v="5829" actId="20577"/>
          <ac:spMkLst>
            <pc:docMk/>
            <pc:sldMk cId="3231622267" sldId="444"/>
            <ac:spMk id="4" creationId="{9136E9C1-4F40-4B3C-CD7A-77A2E0E7C511}"/>
          </ac:spMkLst>
        </pc:spChg>
        <pc:picChg chg="del">
          <ac:chgData name="tariu Main" userId="7d83114226db9beb" providerId="LiveId" clId="{06362D0F-B0DA-4346-8AC2-F90F6FFA3901}" dt="2023-11-15T19:14:21.632" v="5746" actId="478"/>
          <ac:picMkLst>
            <pc:docMk/>
            <pc:sldMk cId="3231622267" sldId="444"/>
            <ac:picMk id="3" creationId="{2777245B-71A5-5724-2153-0C1B47769CE5}"/>
          </ac:picMkLst>
        </pc:picChg>
      </pc:sldChg>
      <pc:sldChg chg="addSp delSp modSp add mod">
        <pc:chgData name="tariu Main" userId="7d83114226db9beb" providerId="LiveId" clId="{06362D0F-B0DA-4346-8AC2-F90F6FFA3901}" dt="2023-11-15T19:27:25.816" v="6443" actId="20577"/>
        <pc:sldMkLst>
          <pc:docMk/>
          <pc:sldMk cId="1035770831" sldId="445"/>
        </pc:sldMkLst>
        <pc:spChg chg="mod">
          <ac:chgData name="tariu Main" userId="7d83114226db9beb" providerId="LiveId" clId="{06362D0F-B0DA-4346-8AC2-F90F6FFA3901}" dt="2023-11-15T19:27:25.816" v="6443" actId="20577"/>
          <ac:spMkLst>
            <pc:docMk/>
            <pc:sldMk cId="1035770831" sldId="445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9:15:23.221" v="5840" actId="20577"/>
          <ac:spMkLst>
            <pc:docMk/>
            <pc:sldMk cId="1035770831" sldId="445"/>
            <ac:spMk id="4" creationId="{9136E9C1-4F40-4B3C-CD7A-77A2E0E7C511}"/>
          </ac:spMkLst>
        </pc:spChg>
        <pc:spChg chg="mod">
          <ac:chgData name="tariu Main" userId="7d83114226db9beb" providerId="LiveId" clId="{06362D0F-B0DA-4346-8AC2-F90F6FFA3901}" dt="2023-11-15T19:21:32.621" v="6052" actId="20577"/>
          <ac:spMkLst>
            <pc:docMk/>
            <pc:sldMk cId="1035770831" sldId="445"/>
            <ac:spMk id="6" creationId="{ADCEF96E-133B-71DA-36F0-E8CD30B95757}"/>
          </ac:spMkLst>
        </pc:spChg>
        <pc:spChg chg="add mod">
          <ac:chgData name="tariu Main" userId="7d83114226db9beb" providerId="LiveId" clId="{06362D0F-B0DA-4346-8AC2-F90F6FFA3901}" dt="2023-11-15T19:21:48.969" v="6068" actId="1076"/>
          <ac:spMkLst>
            <pc:docMk/>
            <pc:sldMk cId="1035770831" sldId="445"/>
            <ac:spMk id="9" creationId="{F5AD5484-47F2-6ECA-DE0C-8A75D2971E02}"/>
          </ac:spMkLst>
        </pc:spChg>
        <pc:picChg chg="add mod modCrop">
          <ac:chgData name="tariu Main" userId="7d83114226db9beb" providerId="LiveId" clId="{06362D0F-B0DA-4346-8AC2-F90F6FFA3901}" dt="2023-11-15T19:16:20.324" v="5848" actId="1076"/>
          <ac:picMkLst>
            <pc:docMk/>
            <pc:sldMk cId="1035770831" sldId="445"/>
            <ac:picMk id="5" creationId="{C4CD8EDC-E2EB-40E3-C92B-2CC571DAA2AC}"/>
          </ac:picMkLst>
        </pc:picChg>
        <pc:picChg chg="del">
          <ac:chgData name="tariu Main" userId="7d83114226db9beb" providerId="LiveId" clId="{06362D0F-B0DA-4346-8AC2-F90F6FFA3901}" dt="2023-11-15T19:16:02.478" v="5842" actId="478"/>
          <ac:picMkLst>
            <pc:docMk/>
            <pc:sldMk cId="1035770831" sldId="445"/>
            <ac:picMk id="7" creationId="{8E11F5CE-D415-1B79-19D5-578BA1C7F3F3}"/>
          </ac:picMkLst>
        </pc:picChg>
      </pc:sldChg>
      <pc:sldChg chg="addSp modSp add mod">
        <pc:chgData name="tariu Main" userId="7d83114226db9beb" providerId="LiveId" clId="{06362D0F-B0DA-4346-8AC2-F90F6FFA3901}" dt="2023-11-15T19:27:34.124" v="6461" actId="20577"/>
        <pc:sldMkLst>
          <pc:docMk/>
          <pc:sldMk cId="3170616864" sldId="446"/>
        </pc:sldMkLst>
        <pc:spChg chg="mod">
          <ac:chgData name="tariu Main" userId="7d83114226db9beb" providerId="LiveId" clId="{06362D0F-B0DA-4346-8AC2-F90F6FFA3901}" dt="2023-11-15T19:27:34.124" v="6461" actId="20577"/>
          <ac:spMkLst>
            <pc:docMk/>
            <pc:sldMk cId="3170616864" sldId="446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9:26:03.120" v="6423" actId="207"/>
          <ac:spMkLst>
            <pc:docMk/>
            <pc:sldMk cId="3170616864" sldId="446"/>
            <ac:spMk id="6" creationId="{ADCEF96E-133B-71DA-36F0-E8CD30B95757}"/>
          </ac:spMkLst>
        </pc:spChg>
        <pc:inkChg chg="add">
          <ac:chgData name="tariu Main" userId="7d83114226db9beb" providerId="LiveId" clId="{06362D0F-B0DA-4346-8AC2-F90F6FFA3901}" dt="2023-11-15T19:24:28.787" v="6261" actId="9405"/>
          <ac:inkMkLst>
            <pc:docMk/>
            <pc:sldMk cId="3170616864" sldId="446"/>
            <ac:inkMk id="3" creationId="{6FA0EADB-DC19-592C-8AB1-54FAAEA55DFA}"/>
          </ac:inkMkLst>
        </pc:inkChg>
      </pc:sldChg>
      <pc:sldChg chg="addSp delSp modSp add mod">
        <pc:chgData name="tariu Main" userId="7d83114226db9beb" providerId="LiveId" clId="{06362D0F-B0DA-4346-8AC2-F90F6FFA3901}" dt="2023-11-15T19:34:56.241" v="6750" actId="1076"/>
        <pc:sldMkLst>
          <pc:docMk/>
          <pc:sldMk cId="3281944115" sldId="447"/>
        </pc:sldMkLst>
        <pc:spChg chg="mod">
          <ac:chgData name="tariu Main" userId="7d83114226db9beb" providerId="LiveId" clId="{06362D0F-B0DA-4346-8AC2-F90F6FFA3901}" dt="2023-11-15T19:28:56.608" v="6485" actId="20577"/>
          <ac:spMkLst>
            <pc:docMk/>
            <pc:sldMk cId="3281944115" sldId="447"/>
            <ac:spMk id="2" creationId="{3A3C7BDB-B7D1-465C-9965-C0C4D79D10F4}"/>
          </ac:spMkLst>
        </pc:spChg>
        <pc:spChg chg="add mod">
          <ac:chgData name="tariu Main" userId="7d83114226db9beb" providerId="LiveId" clId="{06362D0F-B0DA-4346-8AC2-F90F6FFA3901}" dt="2023-11-15T19:34:27.854" v="6710" actId="1076"/>
          <ac:spMkLst>
            <pc:docMk/>
            <pc:sldMk cId="3281944115" sldId="447"/>
            <ac:spMk id="3" creationId="{5FE904FB-AFEF-988B-B833-0856B9FC8B49}"/>
          </ac:spMkLst>
        </pc:spChg>
        <pc:spChg chg="add mod">
          <ac:chgData name="tariu Main" userId="7d83114226db9beb" providerId="LiveId" clId="{06362D0F-B0DA-4346-8AC2-F90F6FFA3901}" dt="2023-11-15T19:34:56.241" v="6750" actId="1076"/>
          <ac:spMkLst>
            <pc:docMk/>
            <pc:sldMk cId="3281944115" sldId="447"/>
            <ac:spMk id="4" creationId="{88CD2EAA-5B50-7A58-5048-B3B594825538}"/>
          </ac:spMkLst>
        </pc:spChg>
        <pc:spChg chg="del">
          <ac:chgData name="tariu Main" userId="7d83114226db9beb" providerId="LiveId" clId="{06362D0F-B0DA-4346-8AC2-F90F6FFA3901}" dt="2023-11-15T19:33:25.394" v="6609" actId="478"/>
          <ac:spMkLst>
            <pc:docMk/>
            <pc:sldMk cId="3281944115" sldId="447"/>
            <ac:spMk id="10" creationId="{4B068AF9-1346-4FBB-5400-FCFB9688DFCB}"/>
          </ac:spMkLst>
        </pc:spChg>
        <pc:spChg chg="del">
          <ac:chgData name="tariu Main" userId="7d83114226db9beb" providerId="LiveId" clId="{06362D0F-B0DA-4346-8AC2-F90F6FFA3901}" dt="2023-11-15T19:33:25.394" v="6609" actId="478"/>
          <ac:spMkLst>
            <pc:docMk/>
            <pc:sldMk cId="3281944115" sldId="447"/>
            <ac:spMk id="11" creationId="{F106B5B8-E93D-0DAC-31FD-52DC6D84D88C}"/>
          </ac:spMkLst>
        </pc:spChg>
        <pc:spChg chg="del">
          <ac:chgData name="tariu Main" userId="7d83114226db9beb" providerId="LiveId" clId="{06362D0F-B0DA-4346-8AC2-F90F6FFA3901}" dt="2023-11-15T19:33:25.394" v="6609" actId="478"/>
          <ac:spMkLst>
            <pc:docMk/>
            <pc:sldMk cId="3281944115" sldId="447"/>
            <ac:spMk id="14" creationId="{1665D411-E780-4B93-55DA-FC54FA02CEF3}"/>
          </ac:spMkLst>
        </pc:spChg>
        <pc:spChg chg="del">
          <ac:chgData name="tariu Main" userId="7d83114226db9beb" providerId="LiveId" clId="{06362D0F-B0DA-4346-8AC2-F90F6FFA3901}" dt="2023-11-15T19:33:27.678" v="6610" actId="478"/>
          <ac:spMkLst>
            <pc:docMk/>
            <pc:sldMk cId="3281944115" sldId="447"/>
            <ac:spMk id="17" creationId="{F550FCB1-CE24-81FA-630A-B6A725FF6EE9}"/>
          </ac:spMkLst>
        </pc:spChg>
        <pc:spChg chg="mod">
          <ac:chgData name="tariu Main" userId="7d83114226db9beb" providerId="LiveId" clId="{06362D0F-B0DA-4346-8AC2-F90F6FFA3901}" dt="2023-11-15T19:34:51.321" v="6749" actId="20577"/>
          <ac:spMkLst>
            <pc:docMk/>
            <pc:sldMk cId="3281944115" sldId="447"/>
            <ac:spMk id="18" creationId="{43410FA3-C621-6816-1A18-B8C16431EBF9}"/>
          </ac:spMkLst>
        </pc:spChg>
        <pc:picChg chg="del">
          <ac:chgData name="tariu Main" userId="7d83114226db9beb" providerId="LiveId" clId="{06362D0F-B0DA-4346-8AC2-F90F6FFA3901}" dt="2023-11-15T19:33:25.394" v="6609" actId="478"/>
          <ac:picMkLst>
            <pc:docMk/>
            <pc:sldMk cId="3281944115" sldId="447"/>
            <ac:picMk id="13" creationId="{57BA8D4B-4374-9058-ACCC-8CBC8428F289}"/>
          </ac:picMkLst>
        </pc:picChg>
      </pc:sldChg>
      <pc:sldChg chg="addSp delSp modSp add mod">
        <pc:chgData name="tariu Main" userId="7d83114226db9beb" providerId="LiveId" clId="{06362D0F-B0DA-4346-8AC2-F90F6FFA3901}" dt="2023-11-15T19:39:27.669" v="6788" actId="1076"/>
        <pc:sldMkLst>
          <pc:docMk/>
          <pc:sldMk cId="226801917" sldId="448"/>
        </pc:sldMkLst>
        <pc:spChg chg="del mod">
          <ac:chgData name="tariu Main" userId="7d83114226db9beb" providerId="LiveId" clId="{06362D0F-B0DA-4346-8AC2-F90F6FFA3901}" dt="2023-11-15T19:35:50.855" v="6755" actId="478"/>
          <ac:spMkLst>
            <pc:docMk/>
            <pc:sldMk cId="226801917" sldId="448"/>
            <ac:spMk id="3" creationId="{5FE904FB-AFEF-988B-B833-0856B9FC8B49}"/>
          </ac:spMkLst>
        </pc:spChg>
        <pc:spChg chg="mod">
          <ac:chgData name="tariu Main" userId="7d83114226db9beb" providerId="LiveId" clId="{06362D0F-B0DA-4346-8AC2-F90F6FFA3901}" dt="2023-11-15T19:35:54.038" v="6756" actId="1076"/>
          <ac:spMkLst>
            <pc:docMk/>
            <pc:sldMk cId="226801917" sldId="448"/>
            <ac:spMk id="4" creationId="{88CD2EAA-5B50-7A58-5048-B3B594825538}"/>
          </ac:spMkLst>
        </pc:spChg>
        <pc:spChg chg="del mod topLvl">
          <ac:chgData name="tariu Main" userId="7d83114226db9beb" providerId="LiveId" clId="{06362D0F-B0DA-4346-8AC2-F90F6FFA3901}" dt="2023-11-15T19:37:29.199" v="6773" actId="478"/>
          <ac:spMkLst>
            <pc:docMk/>
            <pc:sldMk cId="226801917" sldId="448"/>
            <ac:spMk id="9" creationId="{A0364922-B29F-72B3-60C3-2EB12E930F56}"/>
          </ac:spMkLst>
        </pc:spChg>
        <pc:spChg chg="add del">
          <ac:chgData name="tariu Main" userId="7d83114226db9beb" providerId="LiveId" clId="{06362D0F-B0DA-4346-8AC2-F90F6FFA3901}" dt="2023-11-15T19:38:37.306" v="6780" actId="34124"/>
          <ac:spMkLst>
            <pc:docMk/>
            <pc:sldMk cId="226801917" sldId="448"/>
            <ac:spMk id="10" creationId="{33499E91-CBD4-414D-82FD-3DE33AE4B5CC}"/>
          </ac:spMkLst>
        </pc:spChg>
        <pc:spChg chg="del mod topLvl">
          <ac:chgData name="tariu Main" userId="7d83114226db9beb" providerId="LiveId" clId="{06362D0F-B0DA-4346-8AC2-F90F6FFA3901}" dt="2023-11-15T19:37:12.176" v="6762" actId="478"/>
          <ac:spMkLst>
            <pc:docMk/>
            <pc:sldMk cId="226801917" sldId="448"/>
            <ac:spMk id="10" creationId="{BD931884-C330-DDE5-FCE0-3C4B97CA6396}"/>
          </ac:spMkLst>
        </pc:spChg>
        <pc:spChg chg="mod">
          <ac:chgData name="tariu Main" userId="7d83114226db9beb" providerId="LiveId" clId="{06362D0F-B0DA-4346-8AC2-F90F6FFA3901}" dt="2023-11-15T19:35:45.130" v="6753" actId="20577"/>
          <ac:spMkLst>
            <pc:docMk/>
            <pc:sldMk cId="226801917" sldId="448"/>
            <ac:spMk id="18" creationId="{43410FA3-C621-6816-1A18-B8C16431EBF9}"/>
          </ac:spMkLst>
        </pc:spChg>
        <pc:grpChg chg="add del mod">
          <ac:chgData name="tariu Main" userId="7d83114226db9beb" providerId="LiveId" clId="{06362D0F-B0DA-4346-8AC2-F90F6FFA3901}" dt="2023-11-15T19:37:12.176" v="6762" actId="478"/>
          <ac:grpSpMkLst>
            <pc:docMk/>
            <pc:sldMk cId="226801917" sldId="448"/>
            <ac:grpSpMk id="7" creationId="{5E799045-F06B-E7B8-9251-517A9694CF68}"/>
          </ac:grpSpMkLst>
        </pc:grpChg>
        <pc:picChg chg="add mod">
          <ac:chgData name="tariu Main" userId="7d83114226db9beb" providerId="LiveId" clId="{06362D0F-B0DA-4346-8AC2-F90F6FFA3901}" dt="2023-11-15T19:39:27.669" v="6788" actId="1076"/>
          <ac:picMkLst>
            <pc:docMk/>
            <pc:sldMk cId="226801917" sldId="448"/>
            <ac:picMk id="6" creationId="{8120FEF7-13D1-5588-4F92-5D0326754764}"/>
          </ac:picMkLst>
        </pc:picChg>
        <pc:inkChg chg="add del mod">
          <ac:chgData name="tariu Main" userId="7d83114226db9beb" providerId="LiveId" clId="{06362D0F-B0DA-4346-8AC2-F90F6FFA3901}" dt="2023-11-15T19:38:57.564" v="6784" actId="478"/>
          <ac:inkMkLst>
            <pc:docMk/>
            <pc:sldMk cId="226801917" sldId="448"/>
            <ac:inkMk id="3" creationId="{98E35FF2-E8B6-4EDF-A4EC-4D444D470148}"/>
          </ac:inkMkLst>
        </pc:inkChg>
        <pc:inkChg chg="add del">
          <ac:chgData name="tariu Main" userId="7d83114226db9beb" providerId="LiveId" clId="{06362D0F-B0DA-4346-8AC2-F90F6FFA3901}" dt="2023-11-15T19:38:00.263" v="6775" actId="9405"/>
          <ac:inkMkLst>
            <pc:docMk/>
            <pc:sldMk cId="226801917" sldId="448"/>
            <ac:inkMk id="11" creationId="{B2A19F31-5CCD-AC24-E268-D1AD1AC7701F}"/>
          </ac:inkMkLst>
        </pc:inkChg>
        <pc:inkChg chg="add del">
          <ac:chgData name="tariu Main" userId="7d83114226db9beb" providerId="LiveId" clId="{06362D0F-B0DA-4346-8AC2-F90F6FFA3901}" dt="2023-11-15T19:38:10.507" v="6777" actId="9405"/>
          <ac:inkMkLst>
            <pc:docMk/>
            <pc:sldMk cId="226801917" sldId="448"/>
            <ac:inkMk id="12" creationId="{7425120D-28F6-06C8-C19E-C0F0C3DF3CDD}"/>
          </ac:inkMkLst>
        </pc:inkChg>
        <pc:inkChg chg="add del">
          <ac:chgData name="tariu Main" userId="7d83114226db9beb" providerId="LiveId" clId="{06362D0F-B0DA-4346-8AC2-F90F6FFA3901}" dt="2023-11-15T19:38:34.597" v="6779" actId="34122"/>
          <ac:inkMkLst>
            <pc:docMk/>
            <pc:sldMk cId="226801917" sldId="448"/>
            <ac:inkMk id="13" creationId="{03AC864C-75FB-9AE7-561B-F4EB75413FEA}"/>
          </ac:inkMkLst>
        </pc:inkChg>
        <pc:inkChg chg="add del">
          <ac:chgData name="tariu Main" userId="7d83114226db9beb" providerId="LiveId" clId="{06362D0F-B0DA-4346-8AC2-F90F6FFA3901}" dt="2023-11-15T19:38:54.758" v="6783" actId="478"/>
          <ac:inkMkLst>
            <pc:docMk/>
            <pc:sldMk cId="226801917" sldId="448"/>
            <ac:inkMk id="14" creationId="{7ABCE78F-A326-A195-7BA0-B8F3FB2ABB25}"/>
          </ac:inkMkLst>
        </pc:inkChg>
        <pc:inkChg chg="add mod">
          <ac:chgData name="tariu Main" userId="7d83114226db9beb" providerId="LiveId" clId="{06362D0F-B0DA-4346-8AC2-F90F6FFA3901}" dt="2023-11-15T19:39:27.669" v="6788" actId="1076"/>
          <ac:inkMkLst>
            <pc:docMk/>
            <pc:sldMk cId="226801917" sldId="448"/>
            <ac:inkMk id="15" creationId="{6E79EC14-3897-4FCC-0CEB-E3AE8BFC3455}"/>
          </ac:inkMkLst>
        </pc:inkChg>
      </pc:sldChg>
      <pc:sldChg chg="addSp delSp modSp add mod">
        <pc:chgData name="tariu Main" userId="7d83114226db9beb" providerId="LiveId" clId="{06362D0F-B0DA-4346-8AC2-F90F6FFA3901}" dt="2023-11-15T19:40:46.720" v="6795" actId="1076"/>
        <pc:sldMkLst>
          <pc:docMk/>
          <pc:sldMk cId="3917877238" sldId="449"/>
        </pc:sldMkLst>
        <pc:spChg chg="del">
          <ac:chgData name="tariu Main" userId="7d83114226db9beb" providerId="LiveId" clId="{06362D0F-B0DA-4346-8AC2-F90F6FFA3901}" dt="2023-11-15T19:40:06.189" v="6790" actId="478"/>
          <ac:spMkLst>
            <pc:docMk/>
            <pc:sldMk cId="3917877238" sldId="449"/>
            <ac:spMk id="3" creationId="{5FE904FB-AFEF-988B-B833-0856B9FC8B49}"/>
          </ac:spMkLst>
        </pc:spChg>
        <pc:spChg chg="del">
          <ac:chgData name="tariu Main" userId="7d83114226db9beb" providerId="LiveId" clId="{06362D0F-B0DA-4346-8AC2-F90F6FFA3901}" dt="2023-11-15T19:40:06.189" v="6790" actId="478"/>
          <ac:spMkLst>
            <pc:docMk/>
            <pc:sldMk cId="3917877238" sldId="449"/>
            <ac:spMk id="4" creationId="{88CD2EAA-5B50-7A58-5048-B3B594825538}"/>
          </ac:spMkLst>
        </pc:spChg>
        <pc:spChg chg="del">
          <ac:chgData name="tariu Main" userId="7d83114226db9beb" providerId="LiveId" clId="{06362D0F-B0DA-4346-8AC2-F90F6FFA3901}" dt="2023-11-15T19:40:06.189" v="6790" actId="478"/>
          <ac:spMkLst>
            <pc:docMk/>
            <pc:sldMk cId="3917877238" sldId="449"/>
            <ac:spMk id="18" creationId="{43410FA3-C621-6816-1A18-B8C16431EBF9}"/>
          </ac:spMkLst>
        </pc:spChg>
        <pc:picChg chg="add mod">
          <ac:chgData name="tariu Main" userId="7d83114226db9beb" providerId="LiveId" clId="{06362D0F-B0DA-4346-8AC2-F90F6FFA3901}" dt="2023-11-15T19:40:46.720" v="6795" actId="1076"/>
          <ac:picMkLst>
            <pc:docMk/>
            <pc:sldMk cId="3917877238" sldId="449"/>
            <ac:picMk id="6" creationId="{0427E04B-E351-209E-8373-B02232757EBB}"/>
          </ac:picMkLst>
        </pc:picChg>
      </pc:sldChg>
      <pc:sldChg chg="addSp delSp modSp add mod">
        <pc:chgData name="tariu Main" userId="7d83114226db9beb" providerId="LiveId" clId="{06362D0F-B0DA-4346-8AC2-F90F6FFA3901}" dt="2023-11-15T19:45:46.807" v="6802" actId="1076"/>
        <pc:sldMkLst>
          <pc:docMk/>
          <pc:sldMk cId="1548269287" sldId="450"/>
        </pc:sldMkLst>
        <pc:picChg chg="add mod">
          <ac:chgData name="tariu Main" userId="7d83114226db9beb" providerId="LiveId" clId="{06362D0F-B0DA-4346-8AC2-F90F6FFA3901}" dt="2023-11-15T19:45:46.807" v="6802" actId="1076"/>
          <ac:picMkLst>
            <pc:docMk/>
            <pc:sldMk cId="1548269287" sldId="450"/>
            <ac:picMk id="4" creationId="{A0BE06A8-5852-70CF-3097-BCD405ECED34}"/>
          </ac:picMkLst>
        </pc:picChg>
        <pc:picChg chg="del">
          <ac:chgData name="tariu Main" userId="7d83114226db9beb" providerId="LiveId" clId="{06362D0F-B0DA-4346-8AC2-F90F6FFA3901}" dt="2023-11-15T19:44:14.637" v="6797" actId="478"/>
          <ac:picMkLst>
            <pc:docMk/>
            <pc:sldMk cId="1548269287" sldId="450"/>
            <ac:picMk id="6" creationId="{0427E04B-E351-209E-8373-B02232757EBB}"/>
          </ac:picMkLst>
        </pc:picChg>
      </pc:sldChg>
      <pc:sldChg chg="addSp delSp modSp add mod">
        <pc:chgData name="tariu Main" userId="7d83114226db9beb" providerId="LiveId" clId="{06362D0F-B0DA-4346-8AC2-F90F6FFA3901}" dt="2023-11-15T19:54:52.931" v="7092" actId="1076"/>
        <pc:sldMkLst>
          <pc:docMk/>
          <pc:sldMk cId="4037840183" sldId="451"/>
        </pc:sldMkLst>
        <pc:spChg chg="mod">
          <ac:chgData name="tariu Main" userId="7d83114226db9beb" providerId="LiveId" clId="{06362D0F-B0DA-4346-8AC2-F90F6FFA3901}" dt="2023-11-15T19:46:10.379" v="6835" actId="20577"/>
          <ac:spMkLst>
            <pc:docMk/>
            <pc:sldMk cId="4037840183" sldId="451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9:54:29.930" v="7084" actId="20577"/>
          <ac:spMkLst>
            <pc:docMk/>
            <pc:sldMk cId="4037840183" sldId="451"/>
            <ac:spMk id="4" creationId="{9136E9C1-4F40-4B3C-CD7A-77A2E0E7C511}"/>
          </ac:spMkLst>
        </pc:spChg>
        <pc:spChg chg="add mod">
          <ac:chgData name="tariu Main" userId="7d83114226db9beb" providerId="LiveId" clId="{06362D0F-B0DA-4346-8AC2-F90F6FFA3901}" dt="2023-11-15T19:54:52.931" v="7092" actId="1076"/>
          <ac:spMkLst>
            <pc:docMk/>
            <pc:sldMk cId="4037840183" sldId="451"/>
            <ac:spMk id="5" creationId="{B12737BE-49DE-B753-CCB7-404CB2B3F338}"/>
          </ac:spMkLst>
        </pc:spChg>
        <pc:picChg chg="add mod modCrop">
          <ac:chgData name="tariu Main" userId="7d83114226db9beb" providerId="LiveId" clId="{06362D0F-B0DA-4346-8AC2-F90F6FFA3901}" dt="2023-11-15T19:54:50.188" v="7091" actId="1076"/>
          <ac:picMkLst>
            <pc:docMk/>
            <pc:sldMk cId="4037840183" sldId="451"/>
            <ac:picMk id="3" creationId="{E45DA851-F192-B7CC-13AA-031E73AAE291}"/>
          </ac:picMkLst>
        </pc:picChg>
        <pc:picChg chg="add del mod">
          <ac:chgData name="tariu Main" userId="7d83114226db9beb" providerId="LiveId" clId="{06362D0F-B0DA-4346-8AC2-F90F6FFA3901}" dt="2023-11-15T19:54:20.061" v="7080"/>
          <ac:picMkLst>
            <pc:docMk/>
            <pc:sldMk cId="4037840183" sldId="451"/>
            <ac:picMk id="6" creationId="{0B024944-2974-D9D1-3653-20EF06BD7128}"/>
          </ac:picMkLst>
        </pc:picChg>
        <pc:picChg chg="add mod">
          <ac:chgData name="tariu Main" userId="7d83114226db9beb" providerId="LiveId" clId="{06362D0F-B0DA-4346-8AC2-F90F6FFA3901}" dt="2023-11-15T19:54:38.691" v="7088" actId="1076"/>
          <ac:picMkLst>
            <pc:docMk/>
            <pc:sldMk cId="4037840183" sldId="451"/>
            <ac:picMk id="9" creationId="{2AF31A1E-2C22-FCCB-FD93-06FBE789275E}"/>
          </ac:picMkLst>
        </pc:picChg>
        <pc:inkChg chg="add del mod">
          <ac:chgData name="tariu Main" userId="7d83114226db9beb" providerId="LiveId" clId="{06362D0F-B0DA-4346-8AC2-F90F6FFA3901}" dt="2023-11-15T19:54:20.061" v="7080"/>
          <ac:inkMkLst>
            <pc:docMk/>
            <pc:sldMk cId="4037840183" sldId="451"/>
            <ac:inkMk id="7" creationId="{B18F7017-5AD1-15D9-1318-FE62A876466C}"/>
          </ac:inkMkLst>
        </pc:inkChg>
        <pc:inkChg chg="add mod">
          <ac:chgData name="tariu Main" userId="7d83114226db9beb" providerId="LiveId" clId="{06362D0F-B0DA-4346-8AC2-F90F6FFA3901}" dt="2023-11-15T19:54:43.948" v="7089" actId="1076"/>
          <ac:inkMkLst>
            <pc:docMk/>
            <pc:sldMk cId="4037840183" sldId="451"/>
            <ac:inkMk id="10" creationId="{EAE691DA-474A-EA10-16ED-E15B8F2A0CEB}"/>
          </ac:inkMkLst>
        </pc:inkChg>
      </pc:sldChg>
      <pc:sldChg chg="addSp delSp modSp add mod">
        <pc:chgData name="tariu Main" userId="7d83114226db9beb" providerId="LiveId" clId="{06362D0F-B0DA-4346-8AC2-F90F6FFA3901}" dt="2023-11-15T19:56:49.348" v="7301" actId="14100"/>
        <pc:sldMkLst>
          <pc:docMk/>
          <pc:sldMk cId="3699552169" sldId="452"/>
        </pc:sldMkLst>
        <pc:spChg chg="mod">
          <ac:chgData name="tariu Main" userId="7d83114226db9beb" providerId="LiveId" clId="{06362D0F-B0DA-4346-8AC2-F90F6FFA3901}" dt="2023-11-15T19:56:39.443" v="7299" actId="14100"/>
          <ac:spMkLst>
            <pc:docMk/>
            <pc:sldMk cId="3699552169" sldId="452"/>
            <ac:spMk id="4" creationId="{9136E9C1-4F40-4B3C-CD7A-77A2E0E7C511}"/>
          </ac:spMkLst>
        </pc:spChg>
        <pc:spChg chg="del">
          <ac:chgData name="tariu Main" userId="7d83114226db9beb" providerId="LiveId" clId="{06362D0F-B0DA-4346-8AC2-F90F6FFA3901}" dt="2023-11-15T19:52:53.343" v="7062" actId="478"/>
          <ac:spMkLst>
            <pc:docMk/>
            <pc:sldMk cId="3699552169" sldId="452"/>
            <ac:spMk id="5" creationId="{B12737BE-49DE-B753-CCB7-404CB2B3F338}"/>
          </ac:spMkLst>
        </pc:spChg>
        <pc:spChg chg="add mod">
          <ac:chgData name="tariu Main" userId="7d83114226db9beb" providerId="LiveId" clId="{06362D0F-B0DA-4346-8AC2-F90F6FFA3901}" dt="2023-11-15T19:56:49.348" v="7301" actId="14100"/>
          <ac:spMkLst>
            <pc:docMk/>
            <pc:sldMk cId="3699552169" sldId="452"/>
            <ac:spMk id="9" creationId="{1EB51BA5-0764-A39F-3D32-E1E256441FDF}"/>
          </ac:spMkLst>
        </pc:spChg>
        <pc:picChg chg="del">
          <ac:chgData name="tariu Main" userId="7d83114226db9beb" providerId="LiveId" clId="{06362D0F-B0DA-4346-8AC2-F90F6FFA3901}" dt="2023-11-15T19:52:51.123" v="7061" actId="478"/>
          <ac:picMkLst>
            <pc:docMk/>
            <pc:sldMk cId="3699552169" sldId="452"/>
            <ac:picMk id="3" creationId="{E45DA851-F192-B7CC-13AA-031E73AAE291}"/>
          </ac:picMkLst>
        </pc:picChg>
        <pc:picChg chg="add mod">
          <ac:chgData name="tariu Main" userId="7d83114226db9beb" providerId="LiveId" clId="{06362D0F-B0DA-4346-8AC2-F90F6FFA3901}" dt="2023-11-15T19:53:06.663" v="7065" actId="1076"/>
          <ac:picMkLst>
            <pc:docMk/>
            <pc:sldMk cId="3699552169" sldId="452"/>
            <ac:picMk id="7" creationId="{CB82CD40-A21A-3092-B49C-13F7177B6DC2}"/>
          </ac:picMkLst>
        </pc:picChg>
      </pc:sldChg>
    </pc:docChg>
  </pc:docChgLst>
  <pc:docChgLst>
    <pc:chgData name="tariu Main" userId="7d83114226db9beb" providerId="LiveId" clId="{5622D76B-BA7D-4576-9322-371A3386CCF8}"/>
    <pc:docChg chg="undo custSel addSld delSld modSld">
      <pc:chgData name="tariu Main" userId="7d83114226db9beb" providerId="LiveId" clId="{5622D76B-BA7D-4576-9322-371A3386CCF8}" dt="2023-11-02T09:39:41.664" v="6646" actId="20577"/>
      <pc:docMkLst>
        <pc:docMk/>
      </pc:docMkLst>
      <pc:sldChg chg="addSp delSp modSp mod">
        <pc:chgData name="tariu Main" userId="7d83114226db9beb" providerId="LiveId" clId="{5622D76B-BA7D-4576-9322-371A3386CCF8}" dt="2023-11-01T14:54:46.705" v="3543" actId="478"/>
        <pc:sldMkLst>
          <pc:docMk/>
          <pc:sldMk cId="1974942735" sldId="394"/>
        </pc:sldMkLst>
        <pc:spChg chg="mod">
          <ac:chgData name="tariu Main" userId="7d83114226db9beb" providerId="LiveId" clId="{5622D76B-BA7D-4576-9322-371A3386CCF8}" dt="2023-11-01T12:43:36.985" v="2530" actId="1076"/>
          <ac:spMkLst>
            <pc:docMk/>
            <pc:sldMk cId="1974942735" sldId="394"/>
            <ac:spMk id="2" creationId="{A389B795-03E9-4E34-9357-C0628914ABA2}"/>
          </ac:spMkLst>
        </pc:spChg>
        <pc:spChg chg="mod">
          <ac:chgData name="tariu Main" userId="7d83114226db9beb" providerId="LiveId" clId="{5622D76B-BA7D-4576-9322-371A3386CCF8}" dt="2023-11-01T11:00:08.797" v="1055" actId="1076"/>
          <ac:spMkLst>
            <pc:docMk/>
            <pc:sldMk cId="1974942735" sldId="394"/>
            <ac:spMk id="3" creationId="{4DFE2606-01A6-42E1-92A6-3DE26CCE73C0}"/>
          </ac:spMkLst>
        </pc:spChg>
        <pc:spChg chg="mod">
          <ac:chgData name="tariu Main" userId="7d83114226db9beb" providerId="LiveId" clId="{5622D76B-BA7D-4576-9322-371A3386CCF8}" dt="2023-11-01T11:01:56.059" v="1313" actId="207"/>
          <ac:spMkLst>
            <pc:docMk/>
            <pc:sldMk cId="1974942735" sldId="394"/>
            <ac:spMk id="4" creationId="{E337187F-D166-43ED-8E27-C7B4508E5C45}"/>
          </ac:spMkLst>
        </pc:spChg>
        <pc:spChg chg="del mod">
          <ac:chgData name="tariu Main" userId="7d83114226db9beb" providerId="LiveId" clId="{5622D76B-BA7D-4576-9322-371A3386CCF8}" dt="2023-11-01T11:03:18.720" v="1344" actId="478"/>
          <ac:spMkLst>
            <pc:docMk/>
            <pc:sldMk cId="1974942735" sldId="394"/>
            <ac:spMk id="5" creationId="{B7E83021-5261-4534-AFFC-8C3A397ABC0B}"/>
          </ac:spMkLst>
        </pc:spChg>
        <pc:spChg chg="del">
          <ac:chgData name="tariu Main" userId="7d83114226db9beb" providerId="LiveId" clId="{5622D76B-BA7D-4576-9322-371A3386CCF8}" dt="2023-11-01T11:03:16.223" v="1342" actId="478"/>
          <ac:spMkLst>
            <pc:docMk/>
            <pc:sldMk cId="1974942735" sldId="394"/>
            <ac:spMk id="6" creationId="{371770C1-2986-4925-A7A9-598470F1C23C}"/>
          </ac:spMkLst>
        </pc:spChg>
        <pc:spChg chg="del">
          <ac:chgData name="tariu Main" userId="7d83114226db9beb" providerId="LiveId" clId="{5622D76B-BA7D-4576-9322-371A3386CCF8}" dt="2023-11-01T14:54:46.705" v="3543" actId="478"/>
          <ac:spMkLst>
            <pc:docMk/>
            <pc:sldMk cId="1974942735" sldId="394"/>
            <ac:spMk id="7" creationId="{608D1D4A-3ABF-47FD-9E9F-50C12B4A3A01}"/>
          </ac:spMkLst>
        </pc:spChg>
        <pc:spChg chg="del">
          <ac:chgData name="tariu Main" userId="7d83114226db9beb" providerId="LiveId" clId="{5622D76B-BA7D-4576-9322-371A3386CCF8}" dt="2023-11-01T11:04:17.327" v="1369" actId="478"/>
          <ac:spMkLst>
            <pc:docMk/>
            <pc:sldMk cId="1974942735" sldId="394"/>
            <ac:spMk id="8" creationId="{A0DB317D-4A72-44A9-B888-2974D6C16CFD}"/>
          </ac:spMkLst>
        </pc:spChg>
        <pc:spChg chg="mod">
          <ac:chgData name="tariu Main" userId="7d83114226db9beb" providerId="LiveId" clId="{5622D76B-BA7D-4576-9322-371A3386CCF8}" dt="2023-11-01T11:39:03.060" v="2145" actId="1076"/>
          <ac:spMkLst>
            <pc:docMk/>
            <pc:sldMk cId="1974942735" sldId="394"/>
            <ac:spMk id="9" creationId="{E2ACE18F-7572-4B57-B093-F422098CCA80}"/>
          </ac:spMkLst>
        </pc:spChg>
        <pc:spChg chg="add mod">
          <ac:chgData name="tariu Main" userId="7d83114226db9beb" providerId="LiveId" clId="{5622D76B-BA7D-4576-9322-371A3386CCF8}" dt="2023-11-01T11:01:44.191" v="1311" actId="1076"/>
          <ac:spMkLst>
            <pc:docMk/>
            <pc:sldMk cId="1974942735" sldId="394"/>
            <ac:spMk id="10" creationId="{E100C4AC-5D63-416F-E163-B4DDCC5A72C9}"/>
          </ac:spMkLst>
        </pc:spChg>
        <pc:spChg chg="add mod">
          <ac:chgData name="tariu Main" userId="7d83114226db9beb" providerId="LiveId" clId="{5622D76B-BA7D-4576-9322-371A3386CCF8}" dt="2023-11-01T11:03:00.058" v="1340" actId="27636"/>
          <ac:spMkLst>
            <pc:docMk/>
            <pc:sldMk cId="1974942735" sldId="394"/>
            <ac:spMk id="11" creationId="{7F12E359-490F-A50C-3FBF-51776C836DF3}"/>
          </ac:spMkLst>
        </pc:spChg>
        <pc:spChg chg="add del mod">
          <ac:chgData name="tariu Main" userId="7d83114226db9beb" providerId="LiveId" clId="{5622D76B-BA7D-4576-9322-371A3386CCF8}" dt="2023-11-01T11:03:20.744" v="1345" actId="478"/>
          <ac:spMkLst>
            <pc:docMk/>
            <pc:sldMk cId="1974942735" sldId="394"/>
            <ac:spMk id="13" creationId="{07E1428B-567A-F844-4A4B-2DED916A8978}"/>
          </ac:spMkLst>
        </pc:spChg>
        <pc:spChg chg="add mod">
          <ac:chgData name="tariu Main" userId="7d83114226db9beb" providerId="LiveId" clId="{5622D76B-BA7D-4576-9322-371A3386CCF8}" dt="2023-11-01T12:44:35.846" v="2582" actId="1038"/>
          <ac:spMkLst>
            <pc:docMk/>
            <pc:sldMk cId="1974942735" sldId="394"/>
            <ac:spMk id="14" creationId="{5E42C6AA-76A8-7DB5-5074-CA5A63BC43F9}"/>
          </ac:spMkLst>
        </pc:spChg>
        <pc:spChg chg="add mod">
          <ac:chgData name="tariu Main" userId="7d83114226db9beb" providerId="LiveId" clId="{5622D76B-BA7D-4576-9322-371A3386CCF8}" dt="2023-11-01T12:44:35.846" v="2582" actId="1038"/>
          <ac:spMkLst>
            <pc:docMk/>
            <pc:sldMk cId="1974942735" sldId="394"/>
            <ac:spMk id="15" creationId="{A3BAAA16-7088-1DE6-3DBF-CF074CA635A6}"/>
          </ac:spMkLst>
        </pc:spChg>
        <pc:spChg chg="add mod">
          <ac:chgData name="tariu Main" userId="7d83114226db9beb" providerId="LiveId" clId="{5622D76B-BA7D-4576-9322-371A3386CCF8}" dt="2023-11-01T12:44:35.846" v="2582" actId="1038"/>
          <ac:spMkLst>
            <pc:docMk/>
            <pc:sldMk cId="1974942735" sldId="394"/>
            <ac:spMk id="16" creationId="{4CDAEEE1-FD37-D3B2-D7BD-7B4F41E1D573}"/>
          </ac:spMkLst>
        </pc:spChg>
        <pc:spChg chg="add mod">
          <ac:chgData name="tariu Main" userId="7d83114226db9beb" providerId="LiveId" clId="{5622D76B-BA7D-4576-9322-371A3386CCF8}" dt="2023-11-01T12:44:35.846" v="2582" actId="1038"/>
          <ac:spMkLst>
            <pc:docMk/>
            <pc:sldMk cId="1974942735" sldId="394"/>
            <ac:spMk id="17" creationId="{6718DBB5-3866-0836-8AC3-135B5598EC4F}"/>
          </ac:spMkLst>
        </pc:spChg>
        <pc:spChg chg="add mod">
          <ac:chgData name="tariu Main" userId="7d83114226db9beb" providerId="LiveId" clId="{5622D76B-BA7D-4576-9322-371A3386CCF8}" dt="2023-11-01T11:42:28.480" v="2184" actId="164"/>
          <ac:spMkLst>
            <pc:docMk/>
            <pc:sldMk cId="1974942735" sldId="394"/>
            <ac:spMk id="18" creationId="{25F8C898-167C-4F3D-B347-A37519A7A2B7}"/>
          </ac:spMkLst>
        </pc:spChg>
        <pc:spChg chg="add mod ord">
          <ac:chgData name="tariu Main" userId="7d83114226db9beb" providerId="LiveId" clId="{5622D76B-BA7D-4576-9322-371A3386CCF8}" dt="2023-11-01T11:42:28.480" v="2184" actId="164"/>
          <ac:spMkLst>
            <pc:docMk/>
            <pc:sldMk cId="1974942735" sldId="394"/>
            <ac:spMk id="19" creationId="{CE9F56C5-9733-3E51-033C-B8859B063950}"/>
          </ac:spMkLst>
        </pc:spChg>
        <pc:spChg chg="add del mod">
          <ac:chgData name="tariu Main" userId="7d83114226db9beb" providerId="LiveId" clId="{5622D76B-BA7D-4576-9322-371A3386CCF8}" dt="2023-11-01T11:43:00.526" v="2188" actId="478"/>
          <ac:spMkLst>
            <pc:docMk/>
            <pc:sldMk cId="1974942735" sldId="394"/>
            <ac:spMk id="22" creationId="{F2CAA3EE-C424-05E3-F8FA-4348BF9FC0B9}"/>
          </ac:spMkLst>
        </pc:spChg>
        <pc:grpChg chg="add mod">
          <ac:chgData name="tariu Main" userId="7d83114226db9beb" providerId="LiveId" clId="{5622D76B-BA7D-4576-9322-371A3386CCF8}" dt="2023-11-01T12:44:35.846" v="2582" actId="1038"/>
          <ac:grpSpMkLst>
            <pc:docMk/>
            <pc:sldMk cId="1974942735" sldId="394"/>
            <ac:grpSpMk id="20" creationId="{DDFD99A0-BD8F-B94F-7D1A-60086C8847E5}"/>
          </ac:grpSpMkLst>
        </pc:grpChg>
      </pc:sldChg>
      <pc:sldChg chg="addSp delSp modSp mod">
        <pc:chgData name="tariu Main" userId="7d83114226db9beb" providerId="LiveId" clId="{5622D76B-BA7D-4576-9322-371A3386CCF8}" dt="2023-11-01T13:01:05.404" v="2744" actId="27636"/>
        <pc:sldMkLst>
          <pc:docMk/>
          <pc:sldMk cId="970158950" sldId="410"/>
        </pc:sldMkLst>
        <pc:spChg chg="mod">
          <ac:chgData name="tariu Main" userId="7d83114226db9beb" providerId="LiveId" clId="{5622D76B-BA7D-4576-9322-371A3386CCF8}" dt="2023-11-01T13:01:05.404" v="2744" actId="27636"/>
          <ac:spMkLst>
            <pc:docMk/>
            <pc:sldMk cId="970158950" sldId="410"/>
            <ac:spMk id="4" creationId="{9136E9C1-4F40-4B3C-CD7A-77A2E0E7C511}"/>
          </ac:spMkLst>
        </pc:spChg>
        <pc:spChg chg="del">
          <ac:chgData name="tariu Main" userId="7d83114226db9beb" providerId="LiveId" clId="{5622D76B-BA7D-4576-9322-371A3386CCF8}" dt="2023-10-31T19:43:17.049" v="230" actId="478"/>
          <ac:spMkLst>
            <pc:docMk/>
            <pc:sldMk cId="970158950" sldId="410"/>
            <ac:spMk id="7" creationId="{BD13B003-BFA7-43DB-9005-32EFF68D1340}"/>
          </ac:spMkLst>
        </pc:spChg>
        <pc:spChg chg="add mod">
          <ac:chgData name="tariu Main" userId="7d83114226db9beb" providerId="LiveId" clId="{5622D76B-BA7D-4576-9322-371A3386CCF8}" dt="2023-10-31T19:39:47.790" v="199" actId="1076"/>
          <ac:spMkLst>
            <pc:docMk/>
            <pc:sldMk cId="970158950" sldId="410"/>
            <ac:spMk id="11" creationId="{56360721-E478-6D2F-9A52-307F3094FE73}"/>
          </ac:spMkLst>
        </pc:spChg>
      </pc:sldChg>
      <pc:sldChg chg="del">
        <pc:chgData name="tariu Main" userId="7d83114226db9beb" providerId="LiveId" clId="{5622D76B-BA7D-4576-9322-371A3386CCF8}" dt="2023-11-02T07:10:09.268" v="4447" actId="47"/>
        <pc:sldMkLst>
          <pc:docMk/>
          <pc:sldMk cId="2024137462" sldId="411"/>
        </pc:sldMkLst>
      </pc:sldChg>
      <pc:sldChg chg="del">
        <pc:chgData name="tariu Main" userId="7d83114226db9beb" providerId="LiveId" clId="{5622D76B-BA7D-4576-9322-371A3386CCF8}" dt="2023-11-02T07:10:14.670" v="4448" actId="47"/>
        <pc:sldMkLst>
          <pc:docMk/>
          <pc:sldMk cId="4041897938" sldId="412"/>
        </pc:sldMkLst>
      </pc:sldChg>
      <pc:sldChg chg="del">
        <pc:chgData name="tariu Main" userId="7d83114226db9beb" providerId="LiveId" clId="{5622D76B-BA7D-4576-9322-371A3386CCF8}" dt="2023-11-01T11:23:20.424" v="1838" actId="47"/>
        <pc:sldMkLst>
          <pc:docMk/>
          <pc:sldMk cId="1690870720" sldId="413"/>
        </pc:sldMkLst>
      </pc:sldChg>
      <pc:sldChg chg="del">
        <pc:chgData name="tariu Main" userId="7d83114226db9beb" providerId="LiveId" clId="{5622D76B-BA7D-4576-9322-371A3386CCF8}" dt="2023-11-01T11:23:22.167" v="1840" actId="47"/>
        <pc:sldMkLst>
          <pc:docMk/>
          <pc:sldMk cId="2284681577" sldId="414"/>
        </pc:sldMkLst>
      </pc:sldChg>
      <pc:sldChg chg="del">
        <pc:chgData name="tariu Main" userId="7d83114226db9beb" providerId="LiveId" clId="{5622D76B-BA7D-4576-9322-371A3386CCF8}" dt="2023-11-01T11:23:21.910" v="1839" actId="47"/>
        <pc:sldMkLst>
          <pc:docMk/>
          <pc:sldMk cId="2764397991" sldId="415"/>
        </pc:sldMkLst>
      </pc:sldChg>
      <pc:sldChg chg="del">
        <pc:chgData name="tariu Main" userId="7d83114226db9beb" providerId="LiveId" clId="{5622D76B-BA7D-4576-9322-371A3386CCF8}" dt="2023-11-01T11:23:15.512" v="1836" actId="47"/>
        <pc:sldMkLst>
          <pc:docMk/>
          <pc:sldMk cId="1869273012" sldId="416"/>
        </pc:sldMkLst>
      </pc:sldChg>
      <pc:sldChg chg="del">
        <pc:chgData name="tariu Main" userId="7d83114226db9beb" providerId="LiveId" clId="{5622D76B-BA7D-4576-9322-371A3386CCF8}" dt="2023-11-01T11:23:18.549" v="1837" actId="47"/>
        <pc:sldMkLst>
          <pc:docMk/>
          <pc:sldMk cId="2967878911" sldId="417"/>
        </pc:sldMkLst>
      </pc:sldChg>
      <pc:sldChg chg="addSp delSp modSp add mod">
        <pc:chgData name="tariu Main" userId="7d83114226db9beb" providerId="LiveId" clId="{5622D76B-BA7D-4576-9322-371A3386CCF8}" dt="2023-11-01T14:54:42.669" v="3542" actId="478"/>
        <pc:sldMkLst>
          <pc:docMk/>
          <pc:sldMk cId="634824553" sldId="418"/>
        </pc:sldMkLst>
        <pc:spChg chg="mod">
          <ac:chgData name="tariu Main" userId="7d83114226db9beb" providerId="LiveId" clId="{5622D76B-BA7D-4576-9322-371A3386CCF8}" dt="2023-11-01T11:32:17.102" v="1895" actId="20577"/>
          <ac:spMkLst>
            <pc:docMk/>
            <pc:sldMk cId="634824553" sldId="418"/>
            <ac:spMk id="3" creationId="{4DFE2606-01A6-42E1-92A6-3DE26CCE73C0}"/>
          </ac:spMkLst>
        </pc:spChg>
        <pc:spChg chg="mod">
          <ac:chgData name="tariu Main" userId="7d83114226db9beb" providerId="LiveId" clId="{5622D76B-BA7D-4576-9322-371A3386CCF8}" dt="2023-11-01T12:03:41.086" v="2322" actId="20577"/>
          <ac:spMkLst>
            <pc:docMk/>
            <pc:sldMk cId="634824553" sldId="418"/>
            <ac:spMk id="4" creationId="{E337187F-D166-43ED-8E27-C7B4508E5C45}"/>
          </ac:spMkLst>
        </pc:spChg>
        <pc:spChg chg="add del mod">
          <ac:chgData name="tariu Main" userId="7d83114226db9beb" providerId="LiveId" clId="{5622D76B-BA7D-4576-9322-371A3386CCF8}" dt="2023-11-01T12:36:47.212" v="2427" actId="1076"/>
          <ac:spMkLst>
            <pc:docMk/>
            <pc:sldMk cId="634824553" sldId="418"/>
            <ac:spMk id="5" creationId="{ED4FB15A-CD5B-66CD-9B0B-AB0E8E576888}"/>
          </ac:spMkLst>
        </pc:spChg>
        <pc:spChg chg="add del mod">
          <ac:chgData name="tariu Main" userId="7d83114226db9beb" providerId="LiveId" clId="{5622D76B-BA7D-4576-9322-371A3386CCF8}" dt="2023-11-01T12:35:20.359" v="2415" actId="478"/>
          <ac:spMkLst>
            <pc:docMk/>
            <pc:sldMk cId="634824553" sldId="418"/>
            <ac:spMk id="6" creationId="{27C1A5A7-54D7-B4F3-EB51-1EC450AC202E}"/>
          </ac:spMkLst>
        </pc:spChg>
        <pc:spChg chg="del">
          <ac:chgData name="tariu Main" userId="7d83114226db9beb" providerId="LiveId" clId="{5622D76B-BA7D-4576-9322-371A3386CCF8}" dt="2023-11-01T14:54:42.669" v="3542" actId="478"/>
          <ac:spMkLst>
            <pc:docMk/>
            <pc:sldMk cId="634824553" sldId="418"/>
            <ac:spMk id="7" creationId="{608D1D4A-3ABF-47FD-9E9F-50C12B4A3A01}"/>
          </ac:spMkLst>
        </pc:spChg>
        <pc:spChg chg="add del mod">
          <ac:chgData name="tariu Main" userId="7d83114226db9beb" providerId="LiveId" clId="{5622D76B-BA7D-4576-9322-371A3386CCF8}" dt="2023-11-01T12:35:20.359" v="2415" actId="478"/>
          <ac:spMkLst>
            <pc:docMk/>
            <pc:sldMk cId="634824553" sldId="418"/>
            <ac:spMk id="8" creationId="{BB13E061-312A-6A18-FFB9-1B4FD87C9AA6}"/>
          </ac:spMkLst>
        </pc:spChg>
        <pc:spChg chg="add del mod">
          <ac:chgData name="tariu Main" userId="7d83114226db9beb" providerId="LiveId" clId="{5622D76B-BA7D-4576-9322-371A3386CCF8}" dt="2023-11-01T12:35:20.359" v="2415" actId="478"/>
          <ac:spMkLst>
            <pc:docMk/>
            <pc:sldMk cId="634824553" sldId="418"/>
            <ac:spMk id="10" creationId="{31F05273-256C-58FC-F7C2-2DBCDC321BD4}"/>
          </ac:spMkLst>
        </pc:spChg>
        <pc:spChg chg="del">
          <ac:chgData name="tariu Main" userId="7d83114226db9beb" providerId="LiveId" clId="{5622D76B-BA7D-4576-9322-371A3386CCF8}" dt="2023-11-01T11:43:10.936" v="2189" actId="478"/>
          <ac:spMkLst>
            <pc:docMk/>
            <pc:sldMk cId="634824553" sldId="418"/>
            <ac:spMk id="10" creationId="{E100C4AC-5D63-416F-E163-B4DDCC5A72C9}"/>
          </ac:spMkLst>
        </pc:spChg>
        <pc:spChg chg="add mod">
          <ac:chgData name="tariu Main" userId="7d83114226db9beb" providerId="LiveId" clId="{5622D76B-BA7D-4576-9322-371A3386CCF8}" dt="2023-11-01T12:36:52.419" v="2428" actId="1076"/>
          <ac:spMkLst>
            <pc:docMk/>
            <pc:sldMk cId="634824553" sldId="418"/>
            <ac:spMk id="11" creationId="{7D982D5D-0985-197D-6043-14B18BF76D19}"/>
          </ac:spMkLst>
        </pc:spChg>
        <pc:spChg chg="del">
          <ac:chgData name="tariu Main" userId="7d83114226db9beb" providerId="LiveId" clId="{5622D76B-BA7D-4576-9322-371A3386CCF8}" dt="2023-11-01T11:43:47.701" v="2198" actId="478"/>
          <ac:spMkLst>
            <pc:docMk/>
            <pc:sldMk cId="634824553" sldId="418"/>
            <ac:spMk id="11" creationId="{7F12E359-490F-A50C-3FBF-51776C836DF3}"/>
          </ac:spMkLst>
        </pc:spChg>
        <pc:spChg chg="add mod">
          <ac:chgData name="tariu Main" userId="7d83114226db9beb" providerId="LiveId" clId="{5622D76B-BA7D-4576-9322-371A3386CCF8}" dt="2023-11-01T12:36:10.417" v="2423" actId="1076"/>
          <ac:spMkLst>
            <pc:docMk/>
            <pc:sldMk cId="634824553" sldId="418"/>
            <ac:spMk id="12" creationId="{C0A94654-A3C4-0370-C4E2-48AF9E2ED4FD}"/>
          </ac:spMkLst>
        </pc:spChg>
        <pc:spChg chg="add mod">
          <ac:chgData name="tariu Main" userId="7d83114226db9beb" providerId="LiveId" clId="{5622D76B-BA7D-4576-9322-371A3386CCF8}" dt="2023-11-01T12:39:10.397" v="2468" actId="1076"/>
          <ac:spMkLst>
            <pc:docMk/>
            <pc:sldMk cId="634824553" sldId="418"/>
            <ac:spMk id="13" creationId="{A7C502DE-2D7F-3EFF-E41C-301FA6855509}"/>
          </ac:spMkLst>
        </pc:spChg>
        <pc:spChg chg="mod">
          <ac:chgData name="tariu Main" userId="7d83114226db9beb" providerId="LiveId" clId="{5622D76B-BA7D-4576-9322-371A3386CCF8}" dt="2023-11-01T12:47:07.188" v="2669" actId="1076"/>
          <ac:spMkLst>
            <pc:docMk/>
            <pc:sldMk cId="634824553" sldId="418"/>
            <ac:spMk id="14" creationId="{5E42C6AA-76A8-7DB5-5074-CA5A63BC43F9}"/>
          </ac:spMkLst>
        </pc:spChg>
        <pc:spChg chg="add mod">
          <ac:chgData name="tariu Main" userId="7d83114226db9beb" providerId="LiveId" clId="{5622D76B-BA7D-4576-9322-371A3386CCF8}" dt="2023-11-01T12:37:50.311" v="2457" actId="1076"/>
          <ac:spMkLst>
            <pc:docMk/>
            <pc:sldMk cId="634824553" sldId="418"/>
            <ac:spMk id="15" creationId="{19DFCBDA-48A6-F24E-323F-2994120FB636}"/>
          </ac:spMkLst>
        </pc:spChg>
        <pc:spChg chg="del">
          <ac:chgData name="tariu Main" userId="7d83114226db9beb" providerId="LiveId" clId="{5622D76B-BA7D-4576-9322-371A3386CCF8}" dt="2023-11-01T11:43:43.261" v="2196" actId="478"/>
          <ac:spMkLst>
            <pc:docMk/>
            <pc:sldMk cId="634824553" sldId="418"/>
            <ac:spMk id="15" creationId="{A3BAAA16-7088-1DE6-3DBF-CF074CA635A6}"/>
          </ac:spMkLst>
        </pc:spChg>
        <pc:spChg chg="del">
          <ac:chgData name="tariu Main" userId="7d83114226db9beb" providerId="LiveId" clId="{5622D76B-BA7D-4576-9322-371A3386CCF8}" dt="2023-11-01T11:43:12.945" v="2190" actId="478"/>
          <ac:spMkLst>
            <pc:docMk/>
            <pc:sldMk cId="634824553" sldId="418"/>
            <ac:spMk id="16" creationId="{4CDAEEE1-FD37-D3B2-D7BD-7B4F41E1D573}"/>
          </ac:spMkLst>
        </pc:spChg>
        <pc:spChg chg="add mod">
          <ac:chgData name="tariu Main" userId="7d83114226db9beb" providerId="LiveId" clId="{5622D76B-BA7D-4576-9322-371A3386CCF8}" dt="2023-11-01T12:37:53.212" v="2458" actId="1076"/>
          <ac:spMkLst>
            <pc:docMk/>
            <pc:sldMk cId="634824553" sldId="418"/>
            <ac:spMk id="16" creationId="{8BA18253-31A6-5700-FFA0-F17B1D676686}"/>
          </ac:spMkLst>
        </pc:spChg>
        <pc:spChg chg="del mod">
          <ac:chgData name="tariu Main" userId="7d83114226db9beb" providerId="LiveId" clId="{5622D76B-BA7D-4576-9322-371A3386CCF8}" dt="2023-11-01T11:43:44.957" v="2197" actId="478"/>
          <ac:spMkLst>
            <pc:docMk/>
            <pc:sldMk cId="634824553" sldId="418"/>
            <ac:spMk id="17" creationId="{6718DBB5-3866-0836-8AC3-135B5598EC4F}"/>
          </ac:spMkLst>
        </pc:spChg>
        <pc:spChg chg="add mod">
          <ac:chgData name="tariu Main" userId="7d83114226db9beb" providerId="LiveId" clId="{5622D76B-BA7D-4576-9322-371A3386CCF8}" dt="2023-11-01T12:38:28.240" v="2460" actId="1076"/>
          <ac:spMkLst>
            <pc:docMk/>
            <pc:sldMk cId="634824553" sldId="418"/>
            <ac:spMk id="17" creationId="{6C7F189B-51DD-C4CF-EABC-73B2355D4839}"/>
          </ac:spMkLst>
        </pc:spChg>
        <pc:spChg chg="add mod">
          <ac:chgData name="tariu Main" userId="7d83114226db9beb" providerId="LiveId" clId="{5622D76B-BA7D-4576-9322-371A3386CCF8}" dt="2023-11-01T12:38:43.262" v="2462" actId="1076"/>
          <ac:spMkLst>
            <pc:docMk/>
            <pc:sldMk cId="634824553" sldId="418"/>
            <ac:spMk id="18" creationId="{161A260A-D8E4-311D-2A80-8A3D1F328580}"/>
          </ac:spMkLst>
        </pc:spChg>
        <pc:spChg chg="add mod">
          <ac:chgData name="tariu Main" userId="7d83114226db9beb" providerId="LiveId" clId="{5622D76B-BA7D-4576-9322-371A3386CCF8}" dt="2023-11-01T12:38:28.240" v="2460" actId="1076"/>
          <ac:spMkLst>
            <pc:docMk/>
            <pc:sldMk cId="634824553" sldId="418"/>
            <ac:spMk id="19" creationId="{2CDF1450-72A9-830A-0283-030E7CD39310}"/>
          </ac:spMkLst>
        </pc:spChg>
        <pc:spChg chg="add mod">
          <ac:chgData name="tariu Main" userId="7d83114226db9beb" providerId="LiveId" clId="{5622D76B-BA7D-4576-9322-371A3386CCF8}" dt="2023-11-01T12:39:04.256" v="2467" actId="1076"/>
          <ac:spMkLst>
            <pc:docMk/>
            <pc:sldMk cId="634824553" sldId="418"/>
            <ac:spMk id="20" creationId="{97F032E7-78A5-15A0-7A8D-E600FA686ABC}"/>
          </ac:spMkLst>
        </pc:spChg>
        <pc:spChg chg="add mod">
          <ac:chgData name="tariu Main" userId="7d83114226db9beb" providerId="LiveId" clId="{5622D76B-BA7D-4576-9322-371A3386CCF8}" dt="2023-11-01T12:38:28.240" v="2460" actId="1076"/>
          <ac:spMkLst>
            <pc:docMk/>
            <pc:sldMk cId="634824553" sldId="418"/>
            <ac:spMk id="21" creationId="{C02351F0-8DD1-F6A4-21B5-9125BA3CC240}"/>
          </ac:spMkLst>
        </pc:spChg>
        <pc:spChg chg="add mod">
          <ac:chgData name="tariu Main" userId="7d83114226db9beb" providerId="LiveId" clId="{5622D76B-BA7D-4576-9322-371A3386CCF8}" dt="2023-11-01T12:38:28.240" v="2460" actId="1076"/>
          <ac:spMkLst>
            <pc:docMk/>
            <pc:sldMk cId="634824553" sldId="418"/>
            <ac:spMk id="22" creationId="{7E56F65F-8CB7-DFE3-47BE-E67166A58C0C}"/>
          </ac:spMkLst>
        </pc:spChg>
        <pc:spChg chg="add mod">
          <ac:chgData name="tariu Main" userId="7d83114226db9beb" providerId="LiveId" clId="{5622D76B-BA7D-4576-9322-371A3386CCF8}" dt="2023-11-01T12:39:39.002" v="2474" actId="1076"/>
          <ac:spMkLst>
            <pc:docMk/>
            <pc:sldMk cId="634824553" sldId="418"/>
            <ac:spMk id="23" creationId="{4A112700-B678-9C20-7EE1-04F0FC4D8526}"/>
          </ac:spMkLst>
        </pc:spChg>
        <pc:spChg chg="add mod">
          <ac:chgData name="tariu Main" userId="7d83114226db9beb" providerId="LiveId" clId="{5622D76B-BA7D-4576-9322-371A3386CCF8}" dt="2023-11-01T12:41:20.576" v="2528" actId="1076"/>
          <ac:spMkLst>
            <pc:docMk/>
            <pc:sldMk cId="634824553" sldId="418"/>
            <ac:spMk id="24" creationId="{2D15D6F8-801E-6098-687E-C6D0D58A401C}"/>
          </ac:spMkLst>
        </pc:spChg>
        <pc:spChg chg="add mod">
          <ac:chgData name="tariu Main" userId="7d83114226db9beb" providerId="LiveId" clId="{5622D76B-BA7D-4576-9322-371A3386CCF8}" dt="2023-11-01T13:25:33.559" v="3039" actId="14100"/>
          <ac:spMkLst>
            <pc:docMk/>
            <pc:sldMk cId="634824553" sldId="418"/>
            <ac:spMk id="25" creationId="{B8B3C277-672D-5B19-AB0B-4B4F32563196}"/>
          </ac:spMkLst>
        </pc:spChg>
        <pc:picChg chg="add del mod">
          <ac:chgData name="tariu Main" userId="7d83114226db9beb" providerId="LiveId" clId="{5622D76B-BA7D-4576-9322-371A3386CCF8}" dt="2023-11-01T13:54:22.107" v="3054" actId="478"/>
          <ac:picMkLst>
            <pc:docMk/>
            <pc:sldMk cId="634824553" sldId="418"/>
            <ac:picMk id="27" creationId="{2AAD633A-B186-82B5-ECA3-86345132DD88}"/>
          </ac:picMkLst>
        </pc:picChg>
        <pc:picChg chg="add mod">
          <ac:chgData name="tariu Main" userId="7d83114226db9beb" providerId="LiveId" clId="{5622D76B-BA7D-4576-9322-371A3386CCF8}" dt="2023-11-01T13:37:04.273" v="3051" actId="1076"/>
          <ac:picMkLst>
            <pc:docMk/>
            <pc:sldMk cId="634824553" sldId="418"/>
            <ac:picMk id="29" creationId="{3C5F9D33-002D-9B90-377E-A668526F76DF}"/>
          </ac:picMkLst>
        </pc:picChg>
      </pc:sldChg>
      <pc:sldChg chg="addSp delSp modSp add mod">
        <pc:chgData name="tariu Main" userId="7d83114226db9beb" providerId="LiveId" clId="{5622D76B-BA7D-4576-9322-371A3386CCF8}" dt="2023-11-02T07:07:20.233" v="4444" actId="478"/>
        <pc:sldMkLst>
          <pc:docMk/>
          <pc:sldMk cId="2273878530" sldId="419"/>
        </pc:sldMkLst>
        <pc:spChg chg="mod">
          <ac:chgData name="tariu Main" userId="7d83114226db9beb" providerId="LiveId" clId="{5622D76B-BA7D-4576-9322-371A3386CCF8}" dt="2023-11-01T14:36:57.450" v="3307" actId="20577"/>
          <ac:spMkLst>
            <pc:docMk/>
            <pc:sldMk cId="2273878530" sldId="419"/>
            <ac:spMk id="3" creationId="{4DFE2606-01A6-42E1-92A6-3DE26CCE73C0}"/>
          </ac:spMkLst>
        </pc:spChg>
        <pc:spChg chg="add mod">
          <ac:chgData name="tariu Main" userId="7d83114226db9beb" providerId="LiveId" clId="{5622D76B-BA7D-4576-9322-371A3386CCF8}" dt="2023-11-01T14:52:58.945" v="3511" actId="1076"/>
          <ac:spMkLst>
            <pc:docMk/>
            <pc:sldMk cId="2273878530" sldId="419"/>
            <ac:spMk id="4" creationId="{90992CDE-5526-D9F0-972F-DD4D3252E100}"/>
          </ac:spMkLst>
        </pc:spChg>
        <pc:spChg chg="del">
          <ac:chgData name="tariu Main" userId="7d83114226db9beb" providerId="LiveId" clId="{5622D76B-BA7D-4576-9322-371A3386CCF8}" dt="2023-11-01T11:43:33.486" v="2193" actId="478"/>
          <ac:spMkLst>
            <pc:docMk/>
            <pc:sldMk cId="2273878530" sldId="419"/>
            <ac:spMk id="4" creationId="{E337187F-D166-43ED-8E27-C7B4508E5C45}"/>
          </ac:spMkLst>
        </pc:spChg>
        <pc:spChg chg="add mod">
          <ac:chgData name="tariu Main" userId="7d83114226db9beb" providerId="LiveId" clId="{5622D76B-BA7D-4576-9322-371A3386CCF8}" dt="2023-11-01T14:53:33.692" v="3519" actId="1076"/>
          <ac:spMkLst>
            <pc:docMk/>
            <pc:sldMk cId="2273878530" sldId="419"/>
            <ac:spMk id="5" creationId="{91D5AAE8-3C24-3580-92F7-4CC5AD7A9C1C}"/>
          </ac:spMkLst>
        </pc:spChg>
        <pc:spChg chg="add del mod">
          <ac:chgData name="tariu Main" userId="7d83114226db9beb" providerId="LiveId" clId="{5622D76B-BA7D-4576-9322-371A3386CCF8}" dt="2023-11-01T13:51:01.140" v="3053" actId="478"/>
          <ac:spMkLst>
            <pc:docMk/>
            <pc:sldMk cId="2273878530" sldId="419"/>
            <ac:spMk id="6" creationId="{C461DA07-CDAE-73CC-2EFF-9BE0D2E4AD14}"/>
          </ac:spMkLst>
        </pc:spChg>
        <pc:spChg chg="del">
          <ac:chgData name="tariu Main" userId="7d83114226db9beb" providerId="LiveId" clId="{5622D76B-BA7D-4576-9322-371A3386CCF8}" dt="2023-11-01T14:54:33.683" v="3538" actId="478"/>
          <ac:spMkLst>
            <pc:docMk/>
            <pc:sldMk cId="2273878530" sldId="419"/>
            <ac:spMk id="7" creationId="{608D1D4A-3ABF-47FD-9E9F-50C12B4A3A01}"/>
          </ac:spMkLst>
        </pc:spChg>
        <pc:spChg chg="add del mod">
          <ac:chgData name="tariu Main" userId="7d83114226db9beb" providerId="LiveId" clId="{5622D76B-BA7D-4576-9322-371A3386CCF8}" dt="2023-11-01T14:53:24.698" v="3517" actId="478"/>
          <ac:spMkLst>
            <pc:docMk/>
            <pc:sldMk cId="2273878530" sldId="419"/>
            <ac:spMk id="8" creationId="{D2278D0A-B613-410D-11FD-40F4EE0A5700}"/>
          </ac:spMkLst>
        </pc:spChg>
        <pc:spChg chg="del">
          <ac:chgData name="tariu Main" userId="7d83114226db9beb" providerId="LiveId" clId="{5622D76B-BA7D-4576-9322-371A3386CCF8}" dt="2023-11-01T11:33:32.978" v="2045" actId="478"/>
          <ac:spMkLst>
            <pc:docMk/>
            <pc:sldMk cId="2273878530" sldId="419"/>
            <ac:spMk id="10" creationId="{E100C4AC-5D63-416F-E163-B4DDCC5A72C9}"/>
          </ac:spMkLst>
        </pc:spChg>
        <pc:spChg chg="mod">
          <ac:chgData name="tariu Main" userId="7d83114226db9beb" providerId="LiveId" clId="{5622D76B-BA7D-4576-9322-371A3386CCF8}" dt="2023-11-01T14:53:39.650" v="3521" actId="27636"/>
          <ac:spMkLst>
            <pc:docMk/>
            <pc:sldMk cId="2273878530" sldId="419"/>
            <ac:spMk id="11" creationId="{7F12E359-490F-A50C-3FBF-51776C836DF3}"/>
          </ac:spMkLst>
        </pc:spChg>
        <pc:spChg chg="mod">
          <ac:chgData name="tariu Main" userId="7d83114226db9beb" providerId="LiveId" clId="{5622D76B-BA7D-4576-9322-371A3386CCF8}" dt="2023-11-02T06:20:40.509" v="3964" actId="20577"/>
          <ac:spMkLst>
            <pc:docMk/>
            <pc:sldMk cId="2273878530" sldId="419"/>
            <ac:spMk id="14" creationId="{5E42C6AA-76A8-7DB5-5074-CA5A63BC43F9}"/>
          </ac:spMkLst>
        </pc:spChg>
        <pc:spChg chg="del">
          <ac:chgData name="tariu Main" userId="7d83114226db9beb" providerId="LiveId" clId="{5622D76B-BA7D-4576-9322-371A3386CCF8}" dt="2023-11-01T11:43:36.094" v="2194" actId="478"/>
          <ac:spMkLst>
            <pc:docMk/>
            <pc:sldMk cId="2273878530" sldId="419"/>
            <ac:spMk id="15" creationId="{A3BAAA16-7088-1DE6-3DBF-CF074CA635A6}"/>
          </ac:spMkLst>
        </pc:spChg>
        <pc:spChg chg="del mod">
          <ac:chgData name="tariu Main" userId="7d83114226db9beb" providerId="LiveId" clId="{5622D76B-BA7D-4576-9322-371A3386CCF8}" dt="2023-11-01T11:33:35.391" v="2047" actId="478"/>
          <ac:spMkLst>
            <pc:docMk/>
            <pc:sldMk cId="2273878530" sldId="419"/>
            <ac:spMk id="16" creationId="{4CDAEEE1-FD37-D3B2-D7BD-7B4F41E1D573}"/>
          </ac:spMkLst>
        </pc:spChg>
        <pc:spChg chg="del">
          <ac:chgData name="tariu Main" userId="7d83114226db9beb" providerId="LiveId" clId="{5622D76B-BA7D-4576-9322-371A3386CCF8}" dt="2023-11-01T11:43:38.388" v="2195" actId="478"/>
          <ac:spMkLst>
            <pc:docMk/>
            <pc:sldMk cId="2273878530" sldId="419"/>
            <ac:spMk id="17" creationId="{6718DBB5-3866-0836-8AC3-135B5598EC4F}"/>
          </ac:spMkLst>
        </pc:spChg>
        <pc:spChg chg="add mod">
          <ac:chgData name="tariu Main" userId="7d83114226db9beb" providerId="LiveId" clId="{5622D76B-BA7D-4576-9322-371A3386CCF8}" dt="2023-11-02T06:32:58.896" v="4029" actId="14100"/>
          <ac:spMkLst>
            <pc:docMk/>
            <pc:sldMk cId="2273878530" sldId="419"/>
            <ac:spMk id="18" creationId="{9BA240F3-C00C-2520-338D-8965574FA619}"/>
          </ac:spMkLst>
        </pc:spChg>
        <pc:spChg chg="add mod">
          <ac:chgData name="tariu Main" userId="7d83114226db9beb" providerId="LiveId" clId="{5622D76B-BA7D-4576-9322-371A3386CCF8}" dt="2023-11-02T06:42:01.384" v="4119" actId="1076"/>
          <ac:spMkLst>
            <pc:docMk/>
            <pc:sldMk cId="2273878530" sldId="419"/>
            <ac:spMk id="23" creationId="{CD778114-3AED-F303-6888-564F47EAA67B}"/>
          </ac:spMkLst>
        </pc:spChg>
        <pc:spChg chg="add mod">
          <ac:chgData name="tariu Main" userId="7d83114226db9beb" providerId="LiveId" clId="{5622D76B-BA7D-4576-9322-371A3386CCF8}" dt="2023-11-02T06:42:54.733" v="4153" actId="1076"/>
          <ac:spMkLst>
            <pc:docMk/>
            <pc:sldMk cId="2273878530" sldId="419"/>
            <ac:spMk id="24" creationId="{67ECD1C9-9743-0AFE-6283-A70311DF6E39}"/>
          </ac:spMkLst>
        </pc:spChg>
        <pc:spChg chg="add mod">
          <ac:chgData name="tariu Main" userId="7d83114226db9beb" providerId="LiveId" clId="{5622D76B-BA7D-4576-9322-371A3386CCF8}" dt="2023-11-02T06:43:17.270" v="4164" actId="1076"/>
          <ac:spMkLst>
            <pc:docMk/>
            <pc:sldMk cId="2273878530" sldId="419"/>
            <ac:spMk id="25" creationId="{572D6D08-6B0F-B5C0-5C9C-38DA100EA411}"/>
          </ac:spMkLst>
        </pc:spChg>
        <pc:spChg chg="add mod">
          <ac:chgData name="tariu Main" userId="7d83114226db9beb" providerId="LiveId" clId="{5622D76B-BA7D-4576-9322-371A3386CCF8}" dt="2023-11-02T06:50:41.108" v="4227" actId="1076"/>
          <ac:spMkLst>
            <pc:docMk/>
            <pc:sldMk cId="2273878530" sldId="419"/>
            <ac:spMk id="26" creationId="{1B738CC4-B79A-FDCC-86FF-2EB7EBE62C2B}"/>
          </ac:spMkLst>
        </pc:spChg>
        <pc:spChg chg="add mod">
          <ac:chgData name="tariu Main" userId="7d83114226db9beb" providerId="LiveId" clId="{5622D76B-BA7D-4576-9322-371A3386CCF8}" dt="2023-11-02T06:51:01.516" v="4233" actId="207"/>
          <ac:spMkLst>
            <pc:docMk/>
            <pc:sldMk cId="2273878530" sldId="419"/>
            <ac:spMk id="27" creationId="{38B8AC7A-D04E-AF75-D13F-CE2F2EDFA3F4}"/>
          </ac:spMkLst>
        </pc:spChg>
        <pc:spChg chg="add mod">
          <ac:chgData name="tariu Main" userId="7d83114226db9beb" providerId="LiveId" clId="{5622D76B-BA7D-4576-9322-371A3386CCF8}" dt="2023-11-02T06:51:36.541" v="4240" actId="207"/>
          <ac:spMkLst>
            <pc:docMk/>
            <pc:sldMk cId="2273878530" sldId="419"/>
            <ac:spMk id="28" creationId="{8FD78F7A-97B4-7A3D-9472-3F1674616082}"/>
          </ac:spMkLst>
        </pc:spChg>
        <pc:picChg chg="add mod">
          <ac:chgData name="tariu Main" userId="7d83114226db9beb" providerId="LiveId" clId="{5622D76B-BA7D-4576-9322-371A3386CCF8}" dt="2023-11-01T14:55:02.411" v="3546" actId="14100"/>
          <ac:picMkLst>
            <pc:docMk/>
            <pc:sldMk cId="2273878530" sldId="419"/>
            <ac:picMk id="12" creationId="{D08E2E1E-3CBB-3D5E-C330-19A3AB3D723D}"/>
          </ac:picMkLst>
        </pc:picChg>
        <pc:picChg chg="add del mod">
          <ac:chgData name="tariu Main" userId="7d83114226db9beb" providerId="LiveId" clId="{5622D76B-BA7D-4576-9322-371A3386CCF8}" dt="2023-11-01T14:58:36.418" v="3555" actId="478"/>
          <ac:picMkLst>
            <pc:docMk/>
            <pc:sldMk cId="2273878530" sldId="419"/>
            <ac:picMk id="15" creationId="{4959D4DC-CDF3-554A-9A2F-3923DA272F23}"/>
          </ac:picMkLst>
        </pc:picChg>
        <pc:picChg chg="add mod">
          <ac:chgData name="tariu Main" userId="7d83114226db9beb" providerId="LiveId" clId="{5622D76B-BA7D-4576-9322-371A3386CCF8}" dt="2023-11-01T14:58:45.806" v="3611" actId="1038"/>
          <ac:picMkLst>
            <pc:docMk/>
            <pc:sldMk cId="2273878530" sldId="419"/>
            <ac:picMk id="17" creationId="{8B66C3D9-EA08-C246-9D36-BB4B079F6A02}"/>
          </ac:picMkLst>
        </pc:picChg>
        <pc:picChg chg="add mod">
          <ac:chgData name="tariu Main" userId="7d83114226db9beb" providerId="LiveId" clId="{5622D76B-BA7D-4576-9322-371A3386CCF8}" dt="2023-11-02T06:37:55.152" v="4036" actId="1076"/>
          <ac:picMkLst>
            <pc:docMk/>
            <pc:sldMk cId="2273878530" sldId="419"/>
            <ac:picMk id="20" creationId="{56195D6E-6910-9EAF-A3CB-55B683B2CB67}"/>
          </ac:picMkLst>
        </pc:picChg>
        <pc:picChg chg="add mod">
          <ac:chgData name="tariu Main" userId="7d83114226db9beb" providerId="LiveId" clId="{5622D76B-BA7D-4576-9322-371A3386CCF8}" dt="2023-11-02T06:40:20.924" v="4110" actId="1076"/>
          <ac:picMkLst>
            <pc:docMk/>
            <pc:sldMk cId="2273878530" sldId="419"/>
            <ac:picMk id="22" creationId="{666215C3-6A23-9965-E3A9-652DD5E30629}"/>
          </ac:picMkLst>
        </pc:picChg>
        <pc:picChg chg="add del mod">
          <ac:chgData name="tariu Main" userId="7d83114226db9beb" providerId="LiveId" clId="{5622D76B-BA7D-4576-9322-371A3386CCF8}" dt="2023-11-02T07:07:20.233" v="4444" actId="478"/>
          <ac:picMkLst>
            <pc:docMk/>
            <pc:sldMk cId="2273878530" sldId="419"/>
            <ac:picMk id="29" creationId="{B1592F91-B2B8-2D80-9A67-1DE764CB4DCB}"/>
          </ac:picMkLst>
        </pc:picChg>
      </pc:sldChg>
      <pc:sldChg chg="delSp modSp add del mod">
        <pc:chgData name="tariu Main" userId="7d83114226db9beb" providerId="LiveId" clId="{5622D76B-BA7D-4576-9322-371A3386CCF8}" dt="2023-11-02T07:49:37.581" v="4907" actId="47"/>
        <pc:sldMkLst>
          <pc:docMk/>
          <pc:sldMk cId="3562815167" sldId="420"/>
        </pc:sldMkLst>
        <pc:spChg chg="mod">
          <ac:chgData name="tariu Main" userId="7d83114226db9beb" providerId="LiveId" clId="{5622D76B-BA7D-4576-9322-371A3386CCF8}" dt="2023-11-01T11:33:46.010" v="2059" actId="20577"/>
          <ac:spMkLst>
            <pc:docMk/>
            <pc:sldMk cId="3562815167" sldId="420"/>
            <ac:spMk id="2" creationId="{A389B795-03E9-4E34-9357-C0628914ABA2}"/>
          </ac:spMkLst>
        </pc:spChg>
        <pc:spChg chg="mod">
          <ac:chgData name="tariu Main" userId="7d83114226db9beb" providerId="LiveId" clId="{5622D76B-BA7D-4576-9322-371A3386CCF8}" dt="2023-11-02T07:45:46.015" v="4582" actId="20577"/>
          <ac:spMkLst>
            <pc:docMk/>
            <pc:sldMk cId="3562815167" sldId="420"/>
            <ac:spMk id="3" creationId="{4DFE2606-01A6-42E1-92A6-3DE26CCE73C0}"/>
          </ac:spMkLst>
        </pc:spChg>
        <pc:spChg chg="mod">
          <ac:chgData name="tariu Main" userId="7d83114226db9beb" providerId="LiveId" clId="{5622D76B-BA7D-4576-9322-371A3386CCF8}" dt="2023-11-02T07:45:53.215" v="4601" actId="20577"/>
          <ac:spMkLst>
            <pc:docMk/>
            <pc:sldMk cId="3562815167" sldId="420"/>
            <ac:spMk id="5" creationId="{B7E83021-5261-4534-AFFC-8C3A397ABC0B}"/>
          </ac:spMkLst>
        </pc:spChg>
        <pc:spChg chg="del">
          <ac:chgData name="tariu Main" userId="7d83114226db9beb" providerId="LiveId" clId="{5622D76B-BA7D-4576-9322-371A3386CCF8}" dt="2023-11-02T07:44:34.150" v="4566" actId="478"/>
          <ac:spMkLst>
            <pc:docMk/>
            <pc:sldMk cId="3562815167" sldId="420"/>
            <ac:spMk id="8" creationId="{A0DB317D-4A72-44A9-B888-2974D6C16CFD}"/>
          </ac:spMkLst>
        </pc:spChg>
      </pc:sldChg>
      <pc:sldChg chg="add del">
        <pc:chgData name="tariu Main" userId="7d83114226db9beb" providerId="LiveId" clId="{5622D76B-BA7D-4576-9322-371A3386CCF8}" dt="2023-11-01T11:34:51.401" v="2062"/>
        <pc:sldMkLst>
          <pc:docMk/>
          <pc:sldMk cId="1459015896" sldId="421"/>
        </pc:sldMkLst>
      </pc:sldChg>
      <pc:sldChg chg="addSp delSp modSp add del mod">
        <pc:chgData name="tariu Main" userId="7d83114226db9beb" providerId="LiveId" clId="{5622D76B-BA7D-4576-9322-371A3386CCF8}" dt="2023-11-01T12:46:10.954" v="2635" actId="47"/>
        <pc:sldMkLst>
          <pc:docMk/>
          <pc:sldMk cId="3909829986" sldId="421"/>
        </pc:sldMkLst>
        <pc:spChg chg="del">
          <ac:chgData name="tariu Main" userId="7d83114226db9beb" providerId="LiveId" clId="{5622D76B-BA7D-4576-9322-371A3386CCF8}" dt="2023-11-01T12:45:41.952" v="2606" actId="478"/>
          <ac:spMkLst>
            <pc:docMk/>
            <pc:sldMk cId="3909829986" sldId="421"/>
            <ac:spMk id="3" creationId="{4DFE2606-01A6-42E1-92A6-3DE26CCE73C0}"/>
          </ac:spMkLst>
        </pc:spChg>
        <pc:spChg chg="del mod">
          <ac:chgData name="tariu Main" userId="7d83114226db9beb" providerId="LiveId" clId="{5622D76B-BA7D-4576-9322-371A3386CCF8}" dt="2023-11-01T12:45:12.779" v="2585" actId="478"/>
          <ac:spMkLst>
            <pc:docMk/>
            <pc:sldMk cId="3909829986" sldId="421"/>
            <ac:spMk id="4" creationId="{E337187F-D166-43ED-8E27-C7B4508E5C45}"/>
          </ac:spMkLst>
        </pc:spChg>
        <pc:spChg chg="add del mod">
          <ac:chgData name="tariu Main" userId="7d83114226db9beb" providerId="LiveId" clId="{5622D76B-BA7D-4576-9322-371A3386CCF8}" dt="2023-11-01T12:45:16.390" v="2586" actId="478"/>
          <ac:spMkLst>
            <pc:docMk/>
            <pc:sldMk cId="3909829986" sldId="421"/>
            <ac:spMk id="6" creationId="{5A93EE6F-95BB-97B3-2D9A-75A2D71C45EB}"/>
          </ac:spMkLst>
        </pc:spChg>
        <pc:spChg chg="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7" creationId="{608D1D4A-3ABF-47FD-9E9F-50C12B4A3A01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8" creationId="{715A1BC1-DC65-1FDB-0EF9-9977A1739D4A}"/>
          </ac:spMkLst>
        </pc:spChg>
        <pc:spChg chg="del">
          <ac:chgData name="tariu Main" userId="7d83114226db9beb" providerId="LiveId" clId="{5622D76B-BA7D-4576-9322-371A3386CCF8}" dt="2023-11-01T12:45:16.390" v="2586" actId="478"/>
          <ac:spMkLst>
            <pc:docMk/>
            <pc:sldMk cId="3909829986" sldId="421"/>
            <ac:spMk id="10" creationId="{E100C4AC-5D63-416F-E163-B4DDCC5A72C9}"/>
          </ac:spMkLst>
        </pc:spChg>
        <pc:spChg chg="del">
          <ac:chgData name="tariu Main" userId="7d83114226db9beb" providerId="LiveId" clId="{5622D76B-BA7D-4576-9322-371A3386CCF8}" dt="2023-11-01T12:45:16.390" v="2586" actId="478"/>
          <ac:spMkLst>
            <pc:docMk/>
            <pc:sldMk cId="3909829986" sldId="421"/>
            <ac:spMk id="11" creationId="{7F12E359-490F-A50C-3FBF-51776C836DF3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12" creationId="{A010EF58-DD35-07F9-808B-E9F8DC829FED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13" creationId="{48E18643-6D73-38B8-4D8E-0B7593A5951B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1" creationId="{6AB3D41A-1EFA-DDBA-A741-05B1E24813C1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2" creationId="{7151F610-F735-F679-2DB8-A6D018D710C0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3" creationId="{4A679841-DF26-AF65-F09F-045F47615CB0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4" creationId="{CD7C37CF-7A83-6EAB-290A-7E825A10025E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5" creationId="{71BB7836-3E0A-C409-B358-EB38E2E568A7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6" creationId="{FB395946-1541-DA29-8EB2-E620E8C39109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7" creationId="{48A1720F-CE24-87A8-FC57-4DA7EFDC21E7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8" creationId="{637A906A-1BFC-C7EC-61A7-81BA5E9EEDBF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9" creationId="{D3809074-1A0B-F408-AAB4-765DE10A6419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30" creationId="{9DFC8813-EED1-BDB9-2DF7-4DCDD7AB40D8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31" creationId="{F246682B-173E-53CC-4FEF-AAA0D59FF956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32" creationId="{3B2475E7-3971-3CB3-A261-CB8DF3CB5A10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33" creationId="{A6FCB67E-45F3-82CB-D098-97E17C493212}"/>
          </ac:spMkLst>
        </pc:spChg>
        <pc:spChg chg="add del mod">
          <ac:chgData name="tariu Main" userId="7d83114226db9beb" providerId="LiveId" clId="{5622D76B-BA7D-4576-9322-371A3386CCF8}" dt="2023-11-01T12:45:46.089" v="2608" actId="478"/>
          <ac:spMkLst>
            <pc:docMk/>
            <pc:sldMk cId="3909829986" sldId="421"/>
            <ac:spMk id="35" creationId="{E8B1D329-2483-8804-04B4-8354E25D88F4}"/>
          </ac:spMkLst>
        </pc:spChg>
      </pc:sldChg>
      <pc:sldChg chg="addSp delSp modSp add mod">
        <pc:chgData name="tariu Main" userId="7d83114226db9beb" providerId="LiveId" clId="{5622D76B-BA7D-4576-9322-371A3386CCF8}" dt="2023-11-02T09:39:41.664" v="6646" actId="20577"/>
        <pc:sldMkLst>
          <pc:docMk/>
          <pc:sldMk cId="4246248380" sldId="421"/>
        </pc:sldMkLst>
        <pc:spChg chg="mod">
          <ac:chgData name="tariu Main" userId="7d83114226db9beb" providerId="LiveId" clId="{5622D76B-BA7D-4576-9322-371A3386CCF8}" dt="2023-11-02T06:43:47.212" v="4172" actId="20577"/>
          <ac:spMkLst>
            <pc:docMk/>
            <pc:sldMk cId="4246248380" sldId="421"/>
            <ac:spMk id="2" creationId="{A389B795-03E9-4E34-9357-C0628914ABA2}"/>
          </ac:spMkLst>
        </pc:spChg>
        <pc:spChg chg="mod">
          <ac:chgData name="tariu Main" userId="7d83114226db9beb" providerId="LiveId" clId="{5622D76B-BA7D-4576-9322-371A3386CCF8}" dt="2023-11-02T06:44:00.533" v="4182" actId="20577"/>
          <ac:spMkLst>
            <pc:docMk/>
            <pc:sldMk cId="4246248380" sldId="421"/>
            <ac:spMk id="3" creationId="{4DFE2606-01A6-42E1-92A6-3DE26CCE73C0}"/>
          </ac:spMkLst>
        </pc:spChg>
        <pc:spChg chg="del">
          <ac:chgData name="tariu Main" userId="7d83114226db9beb" providerId="LiveId" clId="{5622D76B-BA7D-4576-9322-371A3386CCF8}" dt="2023-11-02T06:43:51.369" v="4173" actId="478"/>
          <ac:spMkLst>
            <pc:docMk/>
            <pc:sldMk cId="4246248380" sldId="421"/>
            <ac:spMk id="4" creationId="{90992CDE-5526-D9F0-972F-DD4D3252E100}"/>
          </ac:spMkLst>
        </pc:spChg>
        <pc:spChg chg="del mod">
          <ac:chgData name="tariu Main" userId="7d83114226db9beb" providerId="LiveId" clId="{5622D76B-BA7D-4576-9322-371A3386CCF8}" dt="2023-11-02T06:44:06.951" v="4184" actId="478"/>
          <ac:spMkLst>
            <pc:docMk/>
            <pc:sldMk cId="4246248380" sldId="421"/>
            <ac:spMk id="5" creationId="{91D5AAE8-3C24-3580-92F7-4CC5AD7A9C1C}"/>
          </ac:spMkLst>
        </pc:spChg>
        <pc:spChg chg="add del mod">
          <ac:chgData name="tariu Main" userId="7d83114226db9beb" providerId="LiveId" clId="{5622D76B-BA7D-4576-9322-371A3386CCF8}" dt="2023-11-02T06:44:30.401" v="4189"/>
          <ac:spMkLst>
            <pc:docMk/>
            <pc:sldMk cId="4246248380" sldId="421"/>
            <ac:spMk id="6" creationId="{AFE2A15D-B7A4-4ADA-A7D7-D8AE0086B806}"/>
          </ac:spMkLst>
        </pc:spChg>
        <pc:spChg chg="add del mod">
          <ac:chgData name="tariu Main" userId="7d83114226db9beb" providerId="LiveId" clId="{5622D76B-BA7D-4576-9322-371A3386CCF8}" dt="2023-11-02T06:44:30.401" v="4189"/>
          <ac:spMkLst>
            <pc:docMk/>
            <pc:sldMk cId="4246248380" sldId="421"/>
            <ac:spMk id="7" creationId="{7F2AB49D-A563-F5BC-149D-752199FE3551}"/>
          </ac:spMkLst>
        </pc:spChg>
        <pc:spChg chg="add del mod">
          <ac:chgData name="tariu Main" userId="7d83114226db9beb" providerId="LiveId" clId="{5622D76B-BA7D-4576-9322-371A3386CCF8}" dt="2023-11-02T06:44:30.401" v="4189"/>
          <ac:spMkLst>
            <pc:docMk/>
            <pc:sldMk cId="4246248380" sldId="421"/>
            <ac:spMk id="8" creationId="{C5842FC0-AAE6-19D5-C49D-8E157D954D3C}"/>
          </ac:spMkLst>
        </pc:spChg>
        <pc:spChg chg="add del mod">
          <ac:chgData name="tariu Main" userId="7d83114226db9beb" providerId="LiveId" clId="{5622D76B-BA7D-4576-9322-371A3386CCF8}" dt="2023-11-02T06:44:42.878" v="4194"/>
          <ac:spMkLst>
            <pc:docMk/>
            <pc:sldMk cId="4246248380" sldId="421"/>
            <ac:spMk id="10" creationId="{B986A7C9-7B09-D816-D840-39B101008E1B}"/>
          </ac:spMkLst>
        </pc:spChg>
        <pc:spChg chg="mod">
          <ac:chgData name="tariu Main" userId="7d83114226db9beb" providerId="LiveId" clId="{5622D76B-BA7D-4576-9322-371A3386CCF8}" dt="2023-11-02T07:15:34.935" v="4457" actId="20577"/>
          <ac:spMkLst>
            <pc:docMk/>
            <pc:sldMk cId="4246248380" sldId="421"/>
            <ac:spMk id="11" creationId="{7F12E359-490F-A50C-3FBF-51776C836DF3}"/>
          </ac:spMkLst>
        </pc:spChg>
        <pc:spChg chg="add mod">
          <ac:chgData name="tariu Main" userId="7d83114226db9beb" providerId="LiveId" clId="{5622D76B-BA7D-4576-9322-371A3386CCF8}" dt="2023-11-02T06:45:28.828" v="4210" actId="20577"/>
          <ac:spMkLst>
            <pc:docMk/>
            <pc:sldMk cId="4246248380" sldId="421"/>
            <ac:spMk id="13" creationId="{7864CECA-75CD-9179-6629-12B356C5D2D6}"/>
          </ac:spMkLst>
        </pc:spChg>
        <pc:spChg chg="del mod">
          <ac:chgData name="tariu Main" userId="7d83114226db9beb" providerId="LiveId" clId="{5622D76B-BA7D-4576-9322-371A3386CCF8}" dt="2023-11-02T06:44:34.626" v="4191" actId="478"/>
          <ac:spMkLst>
            <pc:docMk/>
            <pc:sldMk cId="4246248380" sldId="421"/>
            <ac:spMk id="14" creationId="{5E42C6AA-76A8-7DB5-5074-CA5A63BC43F9}"/>
          </ac:spMkLst>
        </pc:spChg>
        <pc:spChg chg="add mod">
          <ac:chgData name="tariu Main" userId="7d83114226db9beb" providerId="LiveId" clId="{5622D76B-BA7D-4576-9322-371A3386CCF8}" dt="2023-11-02T09:39:41.664" v="6646" actId="20577"/>
          <ac:spMkLst>
            <pc:docMk/>
            <pc:sldMk cId="4246248380" sldId="421"/>
            <ac:spMk id="15" creationId="{2634796F-DB18-54FF-FCFA-0E461012AEA2}"/>
          </ac:spMkLst>
        </pc:spChg>
        <pc:spChg chg="add mod">
          <ac:chgData name="tariu Main" userId="7d83114226db9beb" providerId="LiveId" clId="{5622D76B-BA7D-4576-9322-371A3386CCF8}" dt="2023-11-02T06:57:21.006" v="4263" actId="20577"/>
          <ac:spMkLst>
            <pc:docMk/>
            <pc:sldMk cId="4246248380" sldId="421"/>
            <ac:spMk id="16" creationId="{9FFD5855-FCDD-C5E0-A678-199F6B04DB6A}"/>
          </ac:spMkLst>
        </pc:spChg>
        <pc:spChg chg="del">
          <ac:chgData name="tariu Main" userId="7d83114226db9beb" providerId="LiveId" clId="{5622D76B-BA7D-4576-9322-371A3386CCF8}" dt="2023-11-02T06:44:38.483" v="4192" actId="21"/>
          <ac:spMkLst>
            <pc:docMk/>
            <pc:sldMk cId="4246248380" sldId="421"/>
            <ac:spMk id="18" creationId="{9BA240F3-C00C-2520-338D-8965574FA619}"/>
          </ac:spMkLst>
        </pc:spChg>
        <pc:spChg chg="del">
          <ac:chgData name="tariu Main" userId="7d83114226db9beb" providerId="LiveId" clId="{5622D76B-BA7D-4576-9322-371A3386CCF8}" dt="2023-11-02T06:52:20.013" v="4241" actId="478"/>
          <ac:spMkLst>
            <pc:docMk/>
            <pc:sldMk cId="4246248380" sldId="421"/>
            <ac:spMk id="23" creationId="{CD778114-3AED-F303-6888-564F47EAA67B}"/>
          </ac:spMkLst>
        </pc:spChg>
        <pc:spChg chg="mod">
          <ac:chgData name="tariu Main" userId="7d83114226db9beb" providerId="LiveId" clId="{5622D76B-BA7D-4576-9322-371A3386CCF8}" dt="2023-11-02T06:44:10.738" v="4185" actId="1076"/>
          <ac:spMkLst>
            <pc:docMk/>
            <pc:sldMk cId="4246248380" sldId="421"/>
            <ac:spMk id="24" creationId="{67ECD1C9-9743-0AFE-6283-A70311DF6E39}"/>
          </ac:spMkLst>
        </pc:spChg>
        <pc:spChg chg="del">
          <ac:chgData name="tariu Main" userId="7d83114226db9beb" providerId="LiveId" clId="{5622D76B-BA7D-4576-9322-371A3386CCF8}" dt="2023-11-02T06:44:45.802" v="4195" actId="478"/>
          <ac:spMkLst>
            <pc:docMk/>
            <pc:sldMk cId="4246248380" sldId="421"/>
            <ac:spMk id="25" creationId="{572D6D08-6B0F-B5C0-5C9C-38DA100EA411}"/>
          </ac:spMkLst>
        </pc:spChg>
        <pc:spChg chg="add mod">
          <ac:chgData name="tariu Main" userId="7d83114226db9beb" providerId="LiveId" clId="{5622D76B-BA7D-4576-9322-371A3386CCF8}" dt="2023-11-02T07:44:10.319" v="4565" actId="1076"/>
          <ac:spMkLst>
            <pc:docMk/>
            <pc:sldMk cId="4246248380" sldId="421"/>
            <ac:spMk id="44" creationId="{DCD14B8F-CE41-B744-87E7-03450F653DD3}"/>
          </ac:spMkLst>
        </pc:spChg>
        <pc:picChg chg="del">
          <ac:chgData name="tariu Main" userId="7d83114226db9beb" providerId="LiveId" clId="{5622D76B-BA7D-4576-9322-371A3386CCF8}" dt="2023-11-02T06:52:29.972" v="4242" actId="478"/>
          <ac:picMkLst>
            <pc:docMk/>
            <pc:sldMk cId="4246248380" sldId="421"/>
            <ac:picMk id="12" creationId="{D08E2E1E-3CBB-3D5E-C330-19A3AB3D723D}"/>
          </ac:picMkLst>
        </pc:picChg>
        <pc:picChg chg="del">
          <ac:chgData name="tariu Main" userId="7d83114226db9beb" providerId="LiveId" clId="{5622D76B-BA7D-4576-9322-371A3386CCF8}" dt="2023-11-02T06:52:29.972" v="4242" actId="478"/>
          <ac:picMkLst>
            <pc:docMk/>
            <pc:sldMk cId="4246248380" sldId="421"/>
            <ac:picMk id="17" creationId="{8B66C3D9-EA08-C246-9D36-BB4B079F6A02}"/>
          </ac:picMkLst>
        </pc:picChg>
        <pc:picChg chg="del">
          <ac:chgData name="tariu Main" userId="7d83114226db9beb" providerId="LiveId" clId="{5622D76B-BA7D-4576-9322-371A3386CCF8}" dt="2023-11-02T06:52:29.972" v="4242" actId="478"/>
          <ac:picMkLst>
            <pc:docMk/>
            <pc:sldMk cId="4246248380" sldId="421"/>
            <ac:picMk id="20" creationId="{56195D6E-6910-9EAF-A3CB-55B683B2CB67}"/>
          </ac:picMkLst>
        </pc:picChg>
        <pc:picChg chg="add mod">
          <ac:chgData name="tariu Main" userId="7d83114226db9beb" providerId="LiveId" clId="{5622D76B-BA7D-4576-9322-371A3386CCF8}" dt="2023-11-02T07:17:11.013" v="4462" actId="1076"/>
          <ac:picMkLst>
            <pc:docMk/>
            <pc:sldMk cId="4246248380" sldId="421"/>
            <ac:picMk id="21" creationId="{DE5ACF35-3035-DA28-5AA0-BFAD29EE4FF3}"/>
          </ac:picMkLst>
        </pc:picChg>
        <pc:picChg chg="del">
          <ac:chgData name="tariu Main" userId="7d83114226db9beb" providerId="LiveId" clId="{5622D76B-BA7D-4576-9322-371A3386CCF8}" dt="2023-11-02T06:52:29.972" v="4242" actId="478"/>
          <ac:picMkLst>
            <pc:docMk/>
            <pc:sldMk cId="4246248380" sldId="421"/>
            <ac:picMk id="22" creationId="{666215C3-6A23-9965-E3A9-652DD5E30629}"/>
          </ac:picMkLst>
        </pc:picChg>
        <pc:picChg chg="add del mod">
          <ac:chgData name="tariu Main" userId="7d83114226db9beb" providerId="LiveId" clId="{5622D76B-BA7D-4576-9322-371A3386CCF8}" dt="2023-11-02T07:06:48.019" v="4437" actId="478"/>
          <ac:picMkLst>
            <pc:docMk/>
            <pc:sldMk cId="4246248380" sldId="421"/>
            <ac:picMk id="27" creationId="{BE52EE8D-C88D-91D5-9BB9-0A51CFFB4EEF}"/>
          </ac:picMkLst>
        </pc:picChg>
        <pc:picChg chg="add del mod">
          <ac:chgData name="tariu Main" userId="7d83114226db9beb" providerId="LiveId" clId="{5622D76B-BA7D-4576-9322-371A3386CCF8}" dt="2023-11-02T07:41:35.856" v="4497" actId="478"/>
          <ac:picMkLst>
            <pc:docMk/>
            <pc:sldMk cId="4246248380" sldId="421"/>
            <ac:picMk id="29" creationId="{183A0B17-F2D3-88B3-8426-4A525D3C9347}"/>
          </ac:picMkLst>
        </pc:picChg>
        <pc:picChg chg="add del mod">
          <ac:chgData name="tariu Main" userId="7d83114226db9beb" providerId="LiveId" clId="{5622D76B-BA7D-4576-9322-371A3386CCF8}" dt="2023-11-02T07:06:46.460" v="4436" actId="478"/>
          <ac:picMkLst>
            <pc:docMk/>
            <pc:sldMk cId="4246248380" sldId="421"/>
            <ac:picMk id="31" creationId="{68354439-5C1F-9BC9-82A3-C451DB9B78EF}"/>
          </ac:picMkLst>
        </pc:picChg>
        <pc:picChg chg="add del mod">
          <ac:chgData name="tariu Main" userId="7d83114226db9beb" providerId="LiveId" clId="{5622D76B-BA7D-4576-9322-371A3386CCF8}" dt="2023-11-02T07:09:37.583" v="4445" actId="478"/>
          <ac:picMkLst>
            <pc:docMk/>
            <pc:sldMk cId="4246248380" sldId="421"/>
            <ac:picMk id="33" creationId="{EB8FCEE2-775A-A8C4-BD15-CA29DB328564}"/>
          </ac:picMkLst>
        </pc:picChg>
        <pc:picChg chg="add mod">
          <ac:chgData name="tariu Main" userId="7d83114226db9beb" providerId="LiveId" clId="{5622D76B-BA7D-4576-9322-371A3386CCF8}" dt="2023-11-02T07:17:21.125" v="4464" actId="1076"/>
          <ac:picMkLst>
            <pc:docMk/>
            <pc:sldMk cId="4246248380" sldId="421"/>
            <ac:picMk id="35" creationId="{ACABC1A5-CA43-71B9-8D34-CC2A0B16B37B}"/>
          </ac:picMkLst>
        </pc:picChg>
        <pc:picChg chg="add mod">
          <ac:chgData name="tariu Main" userId="7d83114226db9beb" providerId="LiveId" clId="{5622D76B-BA7D-4576-9322-371A3386CCF8}" dt="2023-11-02T07:42:23.421" v="4515" actId="1076"/>
          <ac:picMkLst>
            <pc:docMk/>
            <pc:sldMk cId="4246248380" sldId="421"/>
            <ac:picMk id="37" creationId="{1B050106-46E8-AB0B-271E-7BFC2CB2BDBD}"/>
          </ac:picMkLst>
        </pc:picChg>
        <pc:picChg chg="add mod">
          <ac:chgData name="tariu Main" userId="7d83114226db9beb" providerId="LiveId" clId="{5622D76B-BA7D-4576-9322-371A3386CCF8}" dt="2023-11-02T07:42:37.528" v="4518" actId="1076"/>
          <ac:picMkLst>
            <pc:docMk/>
            <pc:sldMk cId="4246248380" sldId="421"/>
            <ac:picMk id="39" creationId="{609E6322-B3A8-7274-2212-0605B3210520}"/>
          </ac:picMkLst>
        </pc:picChg>
        <pc:picChg chg="add mod">
          <ac:chgData name="tariu Main" userId="7d83114226db9beb" providerId="LiveId" clId="{5622D76B-BA7D-4576-9322-371A3386CCF8}" dt="2023-11-02T07:43:29.646" v="4558" actId="1037"/>
          <ac:picMkLst>
            <pc:docMk/>
            <pc:sldMk cId="4246248380" sldId="421"/>
            <ac:picMk id="41" creationId="{6DEB11A8-1694-20B4-CB46-91663B6A5E3A}"/>
          </ac:picMkLst>
        </pc:picChg>
        <pc:picChg chg="add mod">
          <ac:chgData name="tariu Main" userId="7d83114226db9beb" providerId="LiveId" clId="{5622D76B-BA7D-4576-9322-371A3386CCF8}" dt="2023-11-02T07:43:29.646" v="4558" actId="1037"/>
          <ac:picMkLst>
            <pc:docMk/>
            <pc:sldMk cId="4246248380" sldId="421"/>
            <ac:picMk id="43" creationId="{7F4EED12-A397-8F4D-2437-DE2EF378D03C}"/>
          </ac:picMkLst>
        </pc:picChg>
        <pc:picChg chg="add del">
          <ac:chgData name="tariu Main" userId="7d83114226db9beb" providerId="LiveId" clId="{5622D76B-BA7D-4576-9322-371A3386CCF8}" dt="2023-11-02T07:46:05.619" v="4603" actId="22"/>
          <ac:picMkLst>
            <pc:docMk/>
            <pc:sldMk cId="4246248380" sldId="421"/>
            <ac:picMk id="46" creationId="{B8185FD9-84E2-38D6-F3B9-93C9F455E8AE}"/>
          </ac:picMkLst>
        </pc:picChg>
      </pc:sldChg>
      <pc:sldChg chg="delSp modSp add mod">
        <pc:chgData name="tariu Main" userId="7d83114226db9beb" providerId="LiveId" clId="{5622D76B-BA7D-4576-9322-371A3386CCF8}" dt="2023-11-02T08:28:01.747" v="6635" actId="20577"/>
        <pc:sldMkLst>
          <pc:docMk/>
          <pc:sldMk cId="3969621037" sldId="422"/>
        </pc:sldMkLst>
        <pc:spChg chg="mod">
          <ac:chgData name="tariu Main" userId="7d83114226db9beb" providerId="LiveId" clId="{5622D76B-BA7D-4576-9322-371A3386CCF8}" dt="2023-11-02T07:46:15.550" v="4620" actId="20577"/>
          <ac:spMkLst>
            <pc:docMk/>
            <pc:sldMk cId="3969621037" sldId="422"/>
            <ac:spMk id="2" creationId="{A389B795-03E9-4E34-9357-C0628914ABA2}"/>
          </ac:spMkLst>
        </pc:spChg>
        <pc:spChg chg="mod">
          <ac:chgData name="tariu Main" userId="7d83114226db9beb" providerId="LiveId" clId="{5622D76B-BA7D-4576-9322-371A3386CCF8}" dt="2023-11-02T07:46:26.232" v="4640" actId="20577"/>
          <ac:spMkLst>
            <pc:docMk/>
            <pc:sldMk cId="3969621037" sldId="422"/>
            <ac:spMk id="3" creationId="{4DFE2606-01A6-42E1-92A6-3DE26CCE73C0}"/>
          </ac:spMkLst>
        </pc:spChg>
        <pc:spChg chg="mod">
          <ac:chgData name="tariu Main" userId="7d83114226db9beb" providerId="LiveId" clId="{5622D76B-BA7D-4576-9322-371A3386CCF8}" dt="2023-11-02T08:28:01.747" v="6635" actId="20577"/>
          <ac:spMkLst>
            <pc:docMk/>
            <pc:sldMk cId="3969621037" sldId="422"/>
            <ac:spMk id="11" creationId="{7F12E359-490F-A50C-3FBF-51776C836DF3}"/>
          </ac:spMkLst>
        </pc:spChg>
        <pc:spChg chg="mod">
          <ac:chgData name="tariu Main" userId="7d83114226db9beb" providerId="LiveId" clId="{5622D76B-BA7D-4576-9322-371A3386CCF8}" dt="2023-11-02T07:47:13.292" v="4665" actId="1076"/>
          <ac:spMkLst>
            <pc:docMk/>
            <pc:sldMk cId="3969621037" sldId="422"/>
            <ac:spMk id="13" creationId="{7864CECA-75CD-9179-6629-12B356C5D2D6}"/>
          </ac:spMkLst>
        </pc:spChg>
        <pc:spChg chg="mod">
          <ac:chgData name="tariu Main" userId="7d83114226db9beb" providerId="LiveId" clId="{5622D76B-BA7D-4576-9322-371A3386CCF8}" dt="2023-11-02T08:13:40.445" v="6051" actId="20577"/>
          <ac:spMkLst>
            <pc:docMk/>
            <pc:sldMk cId="3969621037" sldId="422"/>
            <ac:spMk id="15" creationId="{2634796F-DB18-54FF-FCFA-0E461012AEA2}"/>
          </ac:spMkLst>
        </pc:spChg>
        <pc:spChg chg="del">
          <ac:chgData name="tariu Main" userId="7d83114226db9beb" providerId="LiveId" clId="{5622D76B-BA7D-4576-9322-371A3386CCF8}" dt="2023-11-02T07:46:40.767" v="4644" actId="478"/>
          <ac:spMkLst>
            <pc:docMk/>
            <pc:sldMk cId="3969621037" sldId="422"/>
            <ac:spMk id="16" creationId="{9FFD5855-FCDD-C5E0-A678-199F6B04DB6A}"/>
          </ac:spMkLst>
        </pc:spChg>
        <pc:spChg chg="del">
          <ac:chgData name="tariu Main" userId="7d83114226db9beb" providerId="LiveId" clId="{5622D76B-BA7D-4576-9322-371A3386CCF8}" dt="2023-11-02T07:46:31.238" v="4641" actId="478"/>
          <ac:spMkLst>
            <pc:docMk/>
            <pc:sldMk cId="3969621037" sldId="422"/>
            <ac:spMk id="24" creationId="{67ECD1C9-9743-0AFE-6283-A70311DF6E39}"/>
          </ac:spMkLst>
        </pc:spChg>
        <pc:spChg chg="del">
          <ac:chgData name="tariu Main" userId="7d83114226db9beb" providerId="LiveId" clId="{5622D76B-BA7D-4576-9322-371A3386CCF8}" dt="2023-11-02T07:47:02.964" v="4664" actId="478"/>
          <ac:spMkLst>
            <pc:docMk/>
            <pc:sldMk cId="3969621037" sldId="422"/>
            <ac:spMk id="44" creationId="{DCD14B8F-CE41-B744-87E7-03450F653DD3}"/>
          </ac:spMkLst>
        </pc:spChg>
        <pc:picChg chg="del">
          <ac:chgData name="tariu Main" userId="7d83114226db9beb" providerId="LiveId" clId="{5622D76B-BA7D-4576-9322-371A3386CCF8}" dt="2023-11-02T07:46:37.378" v="4643" actId="478"/>
          <ac:picMkLst>
            <pc:docMk/>
            <pc:sldMk cId="3969621037" sldId="422"/>
            <ac:picMk id="21" creationId="{DE5ACF35-3035-DA28-5AA0-BFAD29EE4FF3}"/>
          </ac:picMkLst>
        </pc:picChg>
        <pc:picChg chg="del">
          <ac:chgData name="tariu Main" userId="7d83114226db9beb" providerId="LiveId" clId="{5622D76B-BA7D-4576-9322-371A3386CCF8}" dt="2023-11-02T07:46:35.109" v="4642" actId="478"/>
          <ac:picMkLst>
            <pc:docMk/>
            <pc:sldMk cId="3969621037" sldId="422"/>
            <ac:picMk id="35" creationId="{ACABC1A5-CA43-71B9-8D34-CC2A0B16B37B}"/>
          </ac:picMkLst>
        </pc:picChg>
        <pc:picChg chg="del">
          <ac:chgData name="tariu Main" userId="7d83114226db9beb" providerId="LiveId" clId="{5622D76B-BA7D-4576-9322-371A3386CCF8}" dt="2023-11-02T07:47:02.964" v="4664" actId="478"/>
          <ac:picMkLst>
            <pc:docMk/>
            <pc:sldMk cId="3969621037" sldId="422"/>
            <ac:picMk id="37" creationId="{1B050106-46E8-AB0B-271E-7BFC2CB2BDBD}"/>
          </ac:picMkLst>
        </pc:picChg>
        <pc:picChg chg="del">
          <ac:chgData name="tariu Main" userId="7d83114226db9beb" providerId="LiveId" clId="{5622D76B-BA7D-4576-9322-371A3386CCF8}" dt="2023-11-02T07:47:02.964" v="4664" actId="478"/>
          <ac:picMkLst>
            <pc:docMk/>
            <pc:sldMk cId="3969621037" sldId="422"/>
            <ac:picMk id="39" creationId="{609E6322-B3A8-7274-2212-0605B3210520}"/>
          </ac:picMkLst>
        </pc:picChg>
        <pc:picChg chg="del">
          <ac:chgData name="tariu Main" userId="7d83114226db9beb" providerId="LiveId" clId="{5622D76B-BA7D-4576-9322-371A3386CCF8}" dt="2023-11-02T07:47:02.964" v="4664" actId="478"/>
          <ac:picMkLst>
            <pc:docMk/>
            <pc:sldMk cId="3969621037" sldId="422"/>
            <ac:picMk id="41" creationId="{6DEB11A8-1694-20B4-CB46-91663B6A5E3A}"/>
          </ac:picMkLst>
        </pc:picChg>
        <pc:picChg chg="del">
          <ac:chgData name="tariu Main" userId="7d83114226db9beb" providerId="LiveId" clId="{5622D76B-BA7D-4576-9322-371A3386CCF8}" dt="2023-11-02T07:47:02.964" v="4664" actId="478"/>
          <ac:picMkLst>
            <pc:docMk/>
            <pc:sldMk cId="3969621037" sldId="422"/>
            <ac:picMk id="43" creationId="{7F4EED12-A397-8F4D-2437-DE2EF378D03C}"/>
          </ac:picMkLst>
        </pc:picChg>
      </pc:sldChg>
    </pc:docChg>
  </pc:docChgLst>
  <pc:docChgLst>
    <pc:chgData name="tariu Main" userId="7d83114226db9beb" providerId="LiveId" clId="{C96C853A-734B-4686-9AC3-73A1DA0A9533}"/>
    <pc:docChg chg="undo custSel addSld delSld modSld">
      <pc:chgData name="tariu Main" userId="7d83114226db9beb" providerId="LiveId" clId="{C96C853A-734B-4686-9AC3-73A1DA0A9533}" dt="2023-12-02T15:15:40.640" v="1683" actId="14100"/>
      <pc:docMkLst>
        <pc:docMk/>
      </pc:docMkLst>
      <pc:sldChg chg="addSp delSp modSp mod modClrScheme chgLayout">
        <pc:chgData name="tariu Main" userId="7d83114226db9beb" providerId="LiveId" clId="{C96C853A-734B-4686-9AC3-73A1DA0A9533}" dt="2023-12-01T12:03:01.590" v="692" actId="1076"/>
        <pc:sldMkLst>
          <pc:docMk/>
          <pc:sldMk cId="2074766540" sldId="401"/>
        </pc:sldMkLst>
        <pc:spChg chg="mod">
          <ac:chgData name="tariu Main" userId="7d83114226db9beb" providerId="LiveId" clId="{C96C853A-734B-4686-9AC3-73A1DA0A9533}" dt="2023-12-01T10:06:27.274" v="211" actId="1076"/>
          <ac:spMkLst>
            <pc:docMk/>
            <pc:sldMk cId="2074766540" sldId="401"/>
            <ac:spMk id="2" creationId="{B138CF5B-E8DE-48F3-9581-51BBEC47AE73}"/>
          </ac:spMkLst>
        </pc:spChg>
        <pc:spChg chg="add del mod ord">
          <ac:chgData name="tariu Main" userId="7d83114226db9beb" providerId="LiveId" clId="{C96C853A-734B-4686-9AC3-73A1DA0A9533}" dt="2023-12-01T10:06:00.503" v="198" actId="478"/>
          <ac:spMkLst>
            <pc:docMk/>
            <pc:sldMk cId="2074766540" sldId="401"/>
            <ac:spMk id="3" creationId="{0B9F14AC-66B7-F508-13C3-D20C177ED26A}"/>
          </ac:spMkLst>
        </pc:spChg>
        <pc:spChg chg="add del mod">
          <ac:chgData name="tariu Main" userId="7d83114226db9beb" providerId="LiveId" clId="{C96C853A-734B-4686-9AC3-73A1DA0A9533}" dt="2023-12-01T09:46:13.192" v="85" actId="26606"/>
          <ac:spMkLst>
            <pc:docMk/>
            <pc:sldMk cId="2074766540" sldId="401"/>
            <ac:spMk id="8" creationId="{E4F21D6F-A164-D83C-2191-A648B8F2D26F}"/>
          </ac:spMkLst>
        </pc:spChg>
        <pc:spChg chg="del">
          <ac:chgData name="tariu Main" userId="7d83114226db9beb" providerId="LiveId" clId="{C96C853A-734B-4686-9AC3-73A1DA0A9533}" dt="2023-12-01T09:42:35.063" v="1" actId="478"/>
          <ac:spMkLst>
            <pc:docMk/>
            <pc:sldMk cId="2074766540" sldId="401"/>
            <ac:spMk id="11" creationId="{15AC0AAE-B74C-29E4-13D2-4C7231664FEF}"/>
          </ac:spMkLst>
        </pc:spChg>
        <pc:spChg chg="add del mod">
          <ac:chgData name="tariu Main" userId="7d83114226db9beb" providerId="LiveId" clId="{C96C853A-734B-4686-9AC3-73A1DA0A9533}" dt="2023-12-01T09:46:13.192" v="85" actId="26606"/>
          <ac:spMkLst>
            <pc:docMk/>
            <pc:sldMk cId="2074766540" sldId="401"/>
            <ac:spMk id="13" creationId="{1984A66D-2165-B0CE-96E5-000B42263C74}"/>
          </ac:spMkLst>
        </pc:spChg>
        <pc:spChg chg="add del mod">
          <ac:chgData name="tariu Main" userId="7d83114226db9beb" providerId="LiveId" clId="{C96C853A-734B-4686-9AC3-73A1DA0A9533}" dt="2023-12-01T09:46:13.192" v="85" actId="26606"/>
          <ac:spMkLst>
            <pc:docMk/>
            <pc:sldMk cId="2074766540" sldId="401"/>
            <ac:spMk id="15" creationId="{6E1516DB-FF88-B7BD-FFF2-A79BA7D77BC1}"/>
          </ac:spMkLst>
        </pc:spChg>
        <pc:spChg chg="add del mod">
          <ac:chgData name="tariu Main" userId="7d83114226db9beb" providerId="LiveId" clId="{C96C853A-734B-4686-9AC3-73A1DA0A9533}" dt="2023-12-01T09:46:14.040" v="87" actId="26606"/>
          <ac:spMkLst>
            <pc:docMk/>
            <pc:sldMk cId="2074766540" sldId="401"/>
            <ac:spMk id="17" creationId="{49DD2497-7FC8-59D8-C99C-A252795F4A41}"/>
          </ac:spMkLst>
        </pc:spChg>
        <pc:spChg chg="add del mod">
          <ac:chgData name="tariu Main" userId="7d83114226db9beb" providerId="LiveId" clId="{C96C853A-734B-4686-9AC3-73A1DA0A9533}" dt="2023-12-01T09:46:14.040" v="87" actId="26606"/>
          <ac:spMkLst>
            <pc:docMk/>
            <pc:sldMk cId="2074766540" sldId="401"/>
            <ac:spMk id="18" creationId="{94DB52C0-4783-4B97-A2E9-F081F87353CF}"/>
          </ac:spMkLst>
        </pc:spChg>
        <pc:spChg chg="add del mod">
          <ac:chgData name="tariu Main" userId="7d83114226db9beb" providerId="LiveId" clId="{C96C853A-734B-4686-9AC3-73A1DA0A9533}" dt="2023-12-01T09:46:14.040" v="87" actId="26606"/>
          <ac:spMkLst>
            <pc:docMk/>
            <pc:sldMk cId="2074766540" sldId="401"/>
            <ac:spMk id="19" creationId="{B53B1D70-3EA9-5518-6F2C-B69BE388C501}"/>
          </ac:spMkLst>
        </pc:spChg>
        <pc:spChg chg="add del mod">
          <ac:chgData name="tariu Main" userId="7d83114226db9beb" providerId="LiveId" clId="{C96C853A-734B-4686-9AC3-73A1DA0A9533}" dt="2023-12-01T09:46:14.725" v="89" actId="26606"/>
          <ac:spMkLst>
            <pc:docMk/>
            <pc:sldMk cId="2074766540" sldId="401"/>
            <ac:spMk id="21" creationId="{7008C64F-70AF-9123-4527-FF0CECCFAEEC}"/>
          </ac:spMkLst>
        </pc:spChg>
        <pc:spChg chg="add del mod">
          <ac:chgData name="tariu Main" userId="7d83114226db9beb" providerId="LiveId" clId="{C96C853A-734B-4686-9AC3-73A1DA0A9533}" dt="2023-12-01T09:46:14.725" v="89" actId="26606"/>
          <ac:spMkLst>
            <pc:docMk/>
            <pc:sldMk cId="2074766540" sldId="401"/>
            <ac:spMk id="22" creationId="{5BB397C0-6001-F808-CC2A-35A9CAA2019B}"/>
          </ac:spMkLst>
        </pc:spChg>
        <pc:spChg chg="add del mod">
          <ac:chgData name="tariu Main" userId="7d83114226db9beb" providerId="LiveId" clId="{C96C853A-734B-4686-9AC3-73A1DA0A9533}" dt="2023-12-01T09:46:14.725" v="89" actId="26606"/>
          <ac:spMkLst>
            <pc:docMk/>
            <pc:sldMk cId="2074766540" sldId="401"/>
            <ac:spMk id="23" creationId="{D56A5CB8-ABE4-A5AA-C559-D971A25369E1}"/>
          </ac:spMkLst>
        </pc:spChg>
        <pc:spChg chg="add del mod">
          <ac:chgData name="tariu Main" userId="7d83114226db9beb" providerId="LiveId" clId="{C96C853A-734B-4686-9AC3-73A1DA0A9533}" dt="2023-12-01T09:46:14.725" v="89" actId="26606"/>
          <ac:spMkLst>
            <pc:docMk/>
            <pc:sldMk cId="2074766540" sldId="401"/>
            <ac:spMk id="24" creationId="{17527139-95F0-AD8D-0675-AE601C29D547}"/>
          </ac:spMkLst>
        </pc:spChg>
        <pc:spChg chg="add del mod">
          <ac:chgData name="tariu Main" userId="7d83114226db9beb" providerId="LiveId" clId="{C96C853A-734B-4686-9AC3-73A1DA0A9533}" dt="2023-12-01T09:46:15.481" v="91" actId="26606"/>
          <ac:spMkLst>
            <pc:docMk/>
            <pc:sldMk cId="2074766540" sldId="401"/>
            <ac:spMk id="26" creationId="{83AB9AC7-B73E-1C00-C346-DB23B0D85D0B}"/>
          </ac:spMkLst>
        </pc:spChg>
        <pc:spChg chg="add del mod">
          <ac:chgData name="tariu Main" userId="7d83114226db9beb" providerId="LiveId" clId="{C96C853A-734B-4686-9AC3-73A1DA0A9533}" dt="2023-12-01T09:46:15.481" v="91" actId="26606"/>
          <ac:spMkLst>
            <pc:docMk/>
            <pc:sldMk cId="2074766540" sldId="401"/>
            <ac:spMk id="27" creationId="{3FA6AA48-09BF-B1B3-1A2A-A2C749811FDC}"/>
          </ac:spMkLst>
        </pc:spChg>
        <pc:spChg chg="add del mod">
          <ac:chgData name="tariu Main" userId="7d83114226db9beb" providerId="LiveId" clId="{C96C853A-734B-4686-9AC3-73A1DA0A9533}" dt="2023-12-01T09:46:15.481" v="91" actId="26606"/>
          <ac:spMkLst>
            <pc:docMk/>
            <pc:sldMk cId="2074766540" sldId="401"/>
            <ac:spMk id="28" creationId="{AE25EA4B-27F2-E624-9C8E-E768E2E6C7A4}"/>
          </ac:spMkLst>
        </pc:spChg>
        <pc:spChg chg="add del mod">
          <ac:chgData name="tariu Main" userId="7d83114226db9beb" providerId="LiveId" clId="{C96C853A-734B-4686-9AC3-73A1DA0A9533}" dt="2023-12-01T09:46:15.481" v="91" actId="26606"/>
          <ac:spMkLst>
            <pc:docMk/>
            <pc:sldMk cId="2074766540" sldId="401"/>
            <ac:spMk id="29" creationId="{663528B7-0C9C-22E7-58B7-4B79467B8628}"/>
          </ac:spMkLst>
        </pc:spChg>
        <pc:spChg chg="add del mod">
          <ac:chgData name="tariu Main" userId="7d83114226db9beb" providerId="LiveId" clId="{C96C853A-734B-4686-9AC3-73A1DA0A9533}" dt="2023-12-01T09:46:15.481" v="91" actId="26606"/>
          <ac:spMkLst>
            <pc:docMk/>
            <pc:sldMk cId="2074766540" sldId="401"/>
            <ac:spMk id="30" creationId="{8E67EC20-E09F-8FD0-A983-FF0C7F563CAE}"/>
          </ac:spMkLst>
        </pc:spChg>
        <pc:spChg chg="add del mod">
          <ac:chgData name="tariu Main" userId="7d83114226db9beb" providerId="LiveId" clId="{C96C853A-734B-4686-9AC3-73A1DA0A9533}" dt="2023-12-01T09:46:17.996" v="93" actId="26606"/>
          <ac:spMkLst>
            <pc:docMk/>
            <pc:sldMk cId="2074766540" sldId="401"/>
            <ac:spMk id="32" creationId="{04673B1A-7017-607B-2F53-7E068853E86F}"/>
          </ac:spMkLst>
        </pc:spChg>
        <pc:spChg chg="add del mod">
          <ac:chgData name="tariu Main" userId="7d83114226db9beb" providerId="LiveId" clId="{C96C853A-734B-4686-9AC3-73A1DA0A9533}" dt="2023-12-01T09:46:17.996" v="93" actId="26606"/>
          <ac:spMkLst>
            <pc:docMk/>
            <pc:sldMk cId="2074766540" sldId="401"/>
            <ac:spMk id="33" creationId="{F875CCDB-A517-C688-C2E8-199C84DA52D7}"/>
          </ac:spMkLst>
        </pc:spChg>
        <pc:spChg chg="add del mod">
          <ac:chgData name="tariu Main" userId="7d83114226db9beb" providerId="LiveId" clId="{C96C853A-734B-4686-9AC3-73A1DA0A9533}" dt="2023-12-01T09:46:17.996" v="93" actId="26606"/>
          <ac:spMkLst>
            <pc:docMk/>
            <pc:sldMk cId="2074766540" sldId="401"/>
            <ac:spMk id="34" creationId="{2AE76884-B9F9-EAE3-1166-97F8E29305E6}"/>
          </ac:spMkLst>
        </pc:spChg>
        <pc:spChg chg="add del mod">
          <ac:chgData name="tariu Main" userId="7d83114226db9beb" providerId="LiveId" clId="{C96C853A-734B-4686-9AC3-73A1DA0A9533}" dt="2023-12-01T09:46:17.996" v="93" actId="26606"/>
          <ac:spMkLst>
            <pc:docMk/>
            <pc:sldMk cId="2074766540" sldId="401"/>
            <ac:spMk id="35" creationId="{55C0C11A-4212-5969-A3D9-6F564A679965}"/>
          </ac:spMkLst>
        </pc:spChg>
        <pc:spChg chg="add del mod">
          <ac:chgData name="tariu Main" userId="7d83114226db9beb" providerId="LiveId" clId="{C96C853A-734B-4686-9AC3-73A1DA0A9533}" dt="2023-12-01T09:46:17.996" v="93" actId="26606"/>
          <ac:spMkLst>
            <pc:docMk/>
            <pc:sldMk cId="2074766540" sldId="401"/>
            <ac:spMk id="36" creationId="{07DC8BC4-08F5-A339-7B37-C8BE5268D935}"/>
          </ac:spMkLst>
        </pc:spChg>
        <pc:picChg chg="del">
          <ac:chgData name="tariu Main" userId="7d83114226db9beb" providerId="LiveId" clId="{C96C853A-734B-4686-9AC3-73A1DA0A9533}" dt="2023-12-01T09:42:30.730" v="0" actId="478"/>
          <ac:picMkLst>
            <pc:docMk/>
            <pc:sldMk cId="2074766540" sldId="401"/>
            <ac:picMk id="5" creationId="{B0FAAA55-0749-F47C-364B-829C9A003A71}"/>
          </ac:picMkLst>
        </pc:picChg>
        <pc:picChg chg="add del mod ord">
          <ac:chgData name="tariu Main" userId="7d83114226db9beb" providerId="LiveId" clId="{C96C853A-734B-4686-9AC3-73A1DA0A9533}" dt="2023-12-01T09:47:36.313" v="104" actId="478"/>
          <ac:picMkLst>
            <pc:docMk/>
            <pc:sldMk cId="2074766540" sldId="401"/>
            <ac:picMk id="6" creationId="{D72DFB20-CA05-40D5-A0EE-6923F5C13FC6}"/>
          </ac:picMkLst>
        </pc:picChg>
        <pc:picChg chg="add del">
          <ac:chgData name="tariu Main" userId="7d83114226db9beb" providerId="LiveId" clId="{C96C853A-734B-4686-9AC3-73A1DA0A9533}" dt="2023-12-01T10:04:19.716" v="133" actId="478"/>
          <ac:picMkLst>
            <pc:docMk/>
            <pc:sldMk cId="2074766540" sldId="401"/>
            <ac:picMk id="9" creationId="{CF015B67-690D-3D7F-189B-19E6DF2AA39C}"/>
          </ac:picMkLst>
        </pc:picChg>
        <pc:picChg chg="add mod">
          <ac:chgData name="tariu Main" userId="7d83114226db9beb" providerId="LiveId" clId="{C96C853A-734B-4686-9AC3-73A1DA0A9533}" dt="2023-12-01T12:03:01.590" v="692" actId="1076"/>
          <ac:picMkLst>
            <pc:docMk/>
            <pc:sldMk cId="2074766540" sldId="401"/>
            <ac:picMk id="12" creationId="{F4C746A2-932C-6E18-D276-EF36F79D5245}"/>
          </ac:picMkLst>
        </pc:picChg>
      </pc:sldChg>
      <pc:sldChg chg="addSp delSp modSp mod">
        <pc:chgData name="tariu Main" userId="7d83114226db9beb" providerId="LiveId" clId="{C96C853A-734B-4686-9AC3-73A1DA0A9533}" dt="2023-12-01T12:39:19.665" v="1066" actId="20577"/>
        <pc:sldMkLst>
          <pc:docMk/>
          <pc:sldMk cId="970158950" sldId="410"/>
        </pc:sldMkLst>
        <pc:spChg chg="del mod">
          <ac:chgData name="tariu Main" userId="7d83114226db9beb" providerId="LiveId" clId="{C96C853A-734B-4686-9AC3-73A1DA0A9533}" dt="2023-12-01T10:17:25.736" v="505" actId="478"/>
          <ac:spMkLst>
            <pc:docMk/>
            <pc:sldMk cId="970158950" sldId="410"/>
            <ac:spMk id="2" creationId="{3A3C7BDB-B7D1-465C-9965-C0C4D79D10F4}"/>
          </ac:spMkLst>
        </pc:spChg>
        <pc:spChg chg="del mod">
          <ac:chgData name="tariu Main" userId="7d83114226db9beb" providerId="LiveId" clId="{C96C853A-734B-4686-9AC3-73A1DA0A9533}" dt="2023-12-01T10:12:58.865" v="465" actId="478"/>
          <ac:spMkLst>
            <pc:docMk/>
            <pc:sldMk cId="970158950" sldId="410"/>
            <ac:spMk id="4" creationId="{9136E9C1-4F40-4B3C-CD7A-77A2E0E7C511}"/>
          </ac:spMkLst>
        </pc:spChg>
        <pc:spChg chg="add del mod">
          <ac:chgData name="tariu Main" userId="7d83114226db9beb" providerId="LiveId" clId="{C96C853A-734B-4686-9AC3-73A1DA0A9533}" dt="2023-12-01T10:13:01.603" v="466" actId="478"/>
          <ac:spMkLst>
            <pc:docMk/>
            <pc:sldMk cId="970158950" sldId="410"/>
            <ac:spMk id="6" creationId="{D517FC73-0903-18AD-A55A-E7E4EE9E3AF4}"/>
          </ac:spMkLst>
        </pc:spChg>
        <pc:spChg chg="add mod">
          <ac:chgData name="tariu Main" userId="7d83114226db9beb" providerId="LiveId" clId="{C96C853A-734B-4686-9AC3-73A1DA0A9533}" dt="2023-12-01T10:17:37.760" v="508" actId="14100"/>
          <ac:spMkLst>
            <pc:docMk/>
            <pc:sldMk cId="970158950" sldId="410"/>
            <ac:spMk id="7" creationId="{BA183BEC-BFB4-FD0F-68C0-1B542696CA5C}"/>
          </ac:spMkLst>
        </pc:spChg>
        <pc:spChg chg="add del">
          <ac:chgData name="tariu Main" userId="7d83114226db9beb" providerId="LiveId" clId="{C96C853A-734B-4686-9AC3-73A1DA0A9533}" dt="2023-12-01T10:17:09.836" v="501" actId="22"/>
          <ac:spMkLst>
            <pc:docMk/>
            <pc:sldMk cId="970158950" sldId="410"/>
            <ac:spMk id="10" creationId="{A97366E6-605E-708A-D1BC-97F0FC4AC250}"/>
          </ac:spMkLst>
        </pc:spChg>
        <pc:spChg chg="add mod">
          <ac:chgData name="tariu Main" userId="7d83114226db9beb" providerId="LiveId" clId="{C96C853A-734B-4686-9AC3-73A1DA0A9533}" dt="2023-12-01T12:39:19.665" v="1066" actId="20577"/>
          <ac:spMkLst>
            <pc:docMk/>
            <pc:sldMk cId="970158950" sldId="410"/>
            <ac:spMk id="11" creationId="{B789DE07-AF0A-4F53-FEBD-76514CDD6603}"/>
          </ac:spMkLst>
        </pc:spChg>
        <pc:spChg chg="add del mod">
          <ac:chgData name="tariu Main" userId="7d83114226db9beb" providerId="LiveId" clId="{C96C853A-734B-4686-9AC3-73A1DA0A9533}" dt="2023-12-01T10:17:33.950" v="507" actId="478"/>
          <ac:spMkLst>
            <pc:docMk/>
            <pc:sldMk cId="970158950" sldId="410"/>
            <ac:spMk id="13" creationId="{A9C10953-51DD-F7CE-D535-E8E2FF47DEF9}"/>
          </ac:spMkLst>
        </pc:spChg>
        <pc:picChg chg="del">
          <ac:chgData name="tariu Main" userId="7d83114226db9beb" providerId="LiveId" clId="{C96C853A-734B-4686-9AC3-73A1DA0A9533}" dt="2023-12-01T10:06:38.332" v="212" actId="478"/>
          <ac:picMkLst>
            <pc:docMk/>
            <pc:sldMk cId="970158950" sldId="410"/>
            <ac:picMk id="5" creationId="{09483347-F6AE-E95B-627D-8B27566A2212}"/>
          </ac:picMkLst>
        </pc:picChg>
        <pc:picChg chg="add mod">
          <ac:chgData name="tariu Main" userId="7d83114226db9beb" providerId="LiveId" clId="{C96C853A-734B-4686-9AC3-73A1DA0A9533}" dt="2023-12-01T10:15:21.740" v="488" actId="1076"/>
          <ac:picMkLst>
            <pc:docMk/>
            <pc:sldMk cId="970158950" sldId="410"/>
            <ac:picMk id="1026" creationId="{56C454E9-11C0-946D-C17C-D47992294AF7}"/>
          </ac:picMkLst>
        </pc:picChg>
      </pc:sldChg>
      <pc:sldChg chg="del">
        <pc:chgData name="tariu Main" userId="7d83114226db9beb" providerId="LiveId" clId="{C96C853A-734B-4686-9AC3-73A1DA0A9533}" dt="2023-12-01T13:25:00.019" v="1167" actId="47"/>
        <pc:sldMkLst>
          <pc:docMk/>
          <pc:sldMk cId="3237111892" sldId="423"/>
        </pc:sldMkLst>
      </pc:sldChg>
      <pc:sldChg chg="del">
        <pc:chgData name="tariu Main" userId="7d83114226db9beb" providerId="LiveId" clId="{C96C853A-734B-4686-9AC3-73A1DA0A9533}" dt="2023-12-01T09:47:45.545" v="105" actId="47"/>
        <pc:sldMkLst>
          <pc:docMk/>
          <pc:sldMk cId="2947683835" sldId="424"/>
        </pc:sldMkLst>
      </pc:sldChg>
      <pc:sldChg chg="del">
        <pc:chgData name="tariu Main" userId="7d83114226db9beb" providerId="LiveId" clId="{C96C853A-734B-4686-9AC3-73A1DA0A9533}" dt="2023-12-01T09:47:46.349" v="110" actId="47"/>
        <pc:sldMkLst>
          <pc:docMk/>
          <pc:sldMk cId="3699823395" sldId="425"/>
        </pc:sldMkLst>
      </pc:sldChg>
      <pc:sldChg chg="del">
        <pc:chgData name="tariu Main" userId="7d83114226db9beb" providerId="LiveId" clId="{C96C853A-734B-4686-9AC3-73A1DA0A9533}" dt="2023-12-01T09:47:45.730" v="106" actId="47"/>
        <pc:sldMkLst>
          <pc:docMk/>
          <pc:sldMk cId="3673522168" sldId="426"/>
        </pc:sldMkLst>
      </pc:sldChg>
      <pc:sldChg chg="del">
        <pc:chgData name="tariu Main" userId="7d83114226db9beb" providerId="LiveId" clId="{C96C853A-734B-4686-9AC3-73A1DA0A9533}" dt="2023-12-01T09:47:46.054" v="108" actId="47"/>
        <pc:sldMkLst>
          <pc:docMk/>
          <pc:sldMk cId="3131402275" sldId="427"/>
        </pc:sldMkLst>
      </pc:sldChg>
      <pc:sldChg chg="del">
        <pc:chgData name="tariu Main" userId="7d83114226db9beb" providerId="LiveId" clId="{C96C853A-734B-4686-9AC3-73A1DA0A9533}" dt="2023-12-01T09:47:45.993" v="107" actId="47"/>
        <pc:sldMkLst>
          <pc:docMk/>
          <pc:sldMk cId="1216644178" sldId="428"/>
        </pc:sldMkLst>
      </pc:sldChg>
      <pc:sldChg chg="del">
        <pc:chgData name="tariu Main" userId="7d83114226db9beb" providerId="LiveId" clId="{C96C853A-734B-4686-9AC3-73A1DA0A9533}" dt="2023-12-01T09:47:46.185" v="109" actId="47"/>
        <pc:sldMkLst>
          <pc:docMk/>
          <pc:sldMk cId="1231250487" sldId="429"/>
        </pc:sldMkLst>
      </pc:sldChg>
      <pc:sldChg chg="del">
        <pc:chgData name="tariu Main" userId="7d83114226db9beb" providerId="LiveId" clId="{C96C853A-734B-4686-9AC3-73A1DA0A9533}" dt="2023-12-01T09:47:46.449" v="111" actId="47"/>
        <pc:sldMkLst>
          <pc:docMk/>
          <pc:sldMk cId="3598427767" sldId="430"/>
        </pc:sldMkLst>
      </pc:sldChg>
      <pc:sldChg chg="del">
        <pc:chgData name="tariu Main" userId="7d83114226db9beb" providerId="LiveId" clId="{C96C853A-734B-4686-9AC3-73A1DA0A9533}" dt="2023-12-01T09:47:47.094" v="112" actId="47"/>
        <pc:sldMkLst>
          <pc:docMk/>
          <pc:sldMk cId="2768918450" sldId="431"/>
        </pc:sldMkLst>
      </pc:sldChg>
      <pc:sldChg chg="del">
        <pc:chgData name="tariu Main" userId="7d83114226db9beb" providerId="LiveId" clId="{C96C853A-734B-4686-9AC3-73A1DA0A9533}" dt="2023-12-01T09:47:47.263" v="113" actId="47"/>
        <pc:sldMkLst>
          <pc:docMk/>
          <pc:sldMk cId="3304728735" sldId="432"/>
        </pc:sldMkLst>
      </pc:sldChg>
      <pc:sldChg chg="del">
        <pc:chgData name="tariu Main" userId="7d83114226db9beb" providerId="LiveId" clId="{C96C853A-734B-4686-9AC3-73A1DA0A9533}" dt="2023-12-01T09:47:47.379" v="114" actId="47"/>
        <pc:sldMkLst>
          <pc:docMk/>
          <pc:sldMk cId="2871464876" sldId="433"/>
        </pc:sldMkLst>
      </pc:sldChg>
      <pc:sldChg chg="del">
        <pc:chgData name="tariu Main" userId="7d83114226db9beb" providerId="LiveId" clId="{C96C853A-734B-4686-9AC3-73A1DA0A9533}" dt="2023-12-01T09:47:47.511" v="115" actId="47"/>
        <pc:sldMkLst>
          <pc:docMk/>
          <pc:sldMk cId="3452818078" sldId="434"/>
        </pc:sldMkLst>
      </pc:sldChg>
      <pc:sldChg chg="del">
        <pc:chgData name="tariu Main" userId="7d83114226db9beb" providerId="LiveId" clId="{C96C853A-734B-4686-9AC3-73A1DA0A9533}" dt="2023-12-01T09:47:47.664" v="116" actId="47"/>
        <pc:sldMkLst>
          <pc:docMk/>
          <pc:sldMk cId="756799596" sldId="435"/>
        </pc:sldMkLst>
      </pc:sldChg>
      <pc:sldChg chg="del">
        <pc:chgData name="tariu Main" userId="7d83114226db9beb" providerId="LiveId" clId="{C96C853A-734B-4686-9AC3-73A1DA0A9533}" dt="2023-12-01T09:47:47.780" v="117" actId="47"/>
        <pc:sldMkLst>
          <pc:docMk/>
          <pc:sldMk cId="1230420424" sldId="436"/>
        </pc:sldMkLst>
      </pc:sldChg>
      <pc:sldChg chg="del">
        <pc:chgData name="tariu Main" userId="7d83114226db9beb" providerId="LiveId" clId="{C96C853A-734B-4686-9AC3-73A1DA0A9533}" dt="2023-12-01T09:47:48.266" v="120" actId="47"/>
        <pc:sldMkLst>
          <pc:docMk/>
          <pc:sldMk cId="1298149018" sldId="437"/>
        </pc:sldMkLst>
      </pc:sldChg>
      <pc:sldChg chg="del">
        <pc:chgData name="tariu Main" userId="7d83114226db9beb" providerId="LiveId" clId="{C96C853A-734B-4686-9AC3-73A1DA0A9533}" dt="2023-12-01T09:47:47.929" v="118" actId="47"/>
        <pc:sldMkLst>
          <pc:docMk/>
          <pc:sldMk cId="4128883464" sldId="438"/>
        </pc:sldMkLst>
      </pc:sldChg>
      <pc:sldChg chg="del">
        <pc:chgData name="tariu Main" userId="7d83114226db9beb" providerId="LiveId" clId="{C96C853A-734B-4686-9AC3-73A1DA0A9533}" dt="2023-12-01T09:47:48.113" v="119" actId="47"/>
        <pc:sldMkLst>
          <pc:docMk/>
          <pc:sldMk cId="3845065503" sldId="439"/>
        </pc:sldMkLst>
      </pc:sldChg>
      <pc:sldChg chg="del">
        <pc:chgData name="tariu Main" userId="7d83114226db9beb" providerId="LiveId" clId="{C96C853A-734B-4686-9AC3-73A1DA0A9533}" dt="2023-12-01T09:47:48.381" v="121" actId="47"/>
        <pc:sldMkLst>
          <pc:docMk/>
          <pc:sldMk cId="3253747068" sldId="440"/>
        </pc:sldMkLst>
      </pc:sldChg>
      <pc:sldChg chg="del">
        <pc:chgData name="tariu Main" userId="7d83114226db9beb" providerId="LiveId" clId="{C96C853A-734B-4686-9AC3-73A1DA0A9533}" dt="2023-12-01T09:47:48.529" v="122" actId="47"/>
        <pc:sldMkLst>
          <pc:docMk/>
          <pc:sldMk cId="592780058" sldId="441"/>
        </pc:sldMkLst>
      </pc:sldChg>
      <pc:sldChg chg="del">
        <pc:chgData name="tariu Main" userId="7d83114226db9beb" providerId="LiveId" clId="{C96C853A-734B-4686-9AC3-73A1DA0A9533}" dt="2023-12-01T09:47:48.692" v="123" actId="47"/>
        <pc:sldMkLst>
          <pc:docMk/>
          <pc:sldMk cId="1323020009" sldId="442"/>
        </pc:sldMkLst>
      </pc:sldChg>
      <pc:sldChg chg="del">
        <pc:chgData name="tariu Main" userId="7d83114226db9beb" providerId="LiveId" clId="{C96C853A-734B-4686-9AC3-73A1DA0A9533}" dt="2023-12-01T09:47:48.845" v="124" actId="47"/>
        <pc:sldMkLst>
          <pc:docMk/>
          <pc:sldMk cId="3392275721" sldId="443"/>
        </pc:sldMkLst>
      </pc:sldChg>
      <pc:sldChg chg="del">
        <pc:chgData name="tariu Main" userId="7d83114226db9beb" providerId="LiveId" clId="{C96C853A-734B-4686-9AC3-73A1DA0A9533}" dt="2023-12-01T09:47:48.998" v="125" actId="47"/>
        <pc:sldMkLst>
          <pc:docMk/>
          <pc:sldMk cId="3231622267" sldId="444"/>
        </pc:sldMkLst>
      </pc:sldChg>
      <pc:sldChg chg="del">
        <pc:chgData name="tariu Main" userId="7d83114226db9beb" providerId="LiveId" clId="{C96C853A-734B-4686-9AC3-73A1DA0A9533}" dt="2023-12-01T09:47:49.129" v="126" actId="47"/>
        <pc:sldMkLst>
          <pc:docMk/>
          <pc:sldMk cId="1035770831" sldId="445"/>
        </pc:sldMkLst>
      </pc:sldChg>
      <pc:sldChg chg="del">
        <pc:chgData name="tariu Main" userId="7d83114226db9beb" providerId="LiveId" clId="{C96C853A-734B-4686-9AC3-73A1DA0A9533}" dt="2023-12-01T09:47:49.452" v="127" actId="47"/>
        <pc:sldMkLst>
          <pc:docMk/>
          <pc:sldMk cId="3170616864" sldId="446"/>
        </pc:sldMkLst>
      </pc:sldChg>
      <pc:sldChg chg="del">
        <pc:chgData name="tariu Main" userId="7d83114226db9beb" providerId="LiveId" clId="{C96C853A-734B-4686-9AC3-73A1DA0A9533}" dt="2023-12-01T09:47:49.969" v="128" actId="47"/>
        <pc:sldMkLst>
          <pc:docMk/>
          <pc:sldMk cId="3281944115" sldId="447"/>
        </pc:sldMkLst>
      </pc:sldChg>
      <pc:sldChg chg="del">
        <pc:chgData name="tariu Main" userId="7d83114226db9beb" providerId="LiveId" clId="{C96C853A-734B-4686-9AC3-73A1DA0A9533}" dt="2023-12-01T09:47:50.148" v="129" actId="47"/>
        <pc:sldMkLst>
          <pc:docMk/>
          <pc:sldMk cId="226801917" sldId="448"/>
        </pc:sldMkLst>
      </pc:sldChg>
      <pc:sldChg chg="del">
        <pc:chgData name="tariu Main" userId="7d83114226db9beb" providerId="LiveId" clId="{C96C853A-734B-4686-9AC3-73A1DA0A9533}" dt="2023-12-01T09:47:50.317" v="130" actId="47"/>
        <pc:sldMkLst>
          <pc:docMk/>
          <pc:sldMk cId="3917877238" sldId="449"/>
        </pc:sldMkLst>
      </pc:sldChg>
      <pc:sldChg chg="del">
        <pc:chgData name="tariu Main" userId="7d83114226db9beb" providerId="LiveId" clId="{C96C853A-734B-4686-9AC3-73A1DA0A9533}" dt="2023-12-01T09:47:51.032" v="131" actId="47"/>
        <pc:sldMkLst>
          <pc:docMk/>
          <pc:sldMk cId="1548269287" sldId="450"/>
        </pc:sldMkLst>
      </pc:sldChg>
      <pc:sldChg chg="del">
        <pc:chgData name="tariu Main" userId="7d83114226db9beb" providerId="LiveId" clId="{C96C853A-734B-4686-9AC3-73A1DA0A9533}" dt="2023-12-01T09:47:51.192" v="132" actId="47"/>
        <pc:sldMkLst>
          <pc:docMk/>
          <pc:sldMk cId="4037840183" sldId="451"/>
        </pc:sldMkLst>
      </pc:sldChg>
      <pc:sldChg chg="del">
        <pc:chgData name="tariu Main" userId="7d83114226db9beb" providerId="LiveId" clId="{C96C853A-734B-4686-9AC3-73A1DA0A9533}" dt="2023-12-01T13:25:01.262" v="1168" actId="47"/>
        <pc:sldMkLst>
          <pc:docMk/>
          <pc:sldMk cId="3699552169" sldId="452"/>
        </pc:sldMkLst>
      </pc:sldChg>
      <pc:sldChg chg="modSp add mod">
        <pc:chgData name="tariu Main" userId="7d83114226db9beb" providerId="LiveId" clId="{C96C853A-734B-4686-9AC3-73A1DA0A9533}" dt="2023-12-01T12:24:03.352" v="908" actId="1076"/>
        <pc:sldMkLst>
          <pc:docMk/>
          <pc:sldMk cId="298008384" sldId="453"/>
        </pc:sldMkLst>
        <pc:spChg chg="mod">
          <ac:chgData name="tariu Main" userId="7d83114226db9beb" providerId="LiveId" clId="{C96C853A-734B-4686-9AC3-73A1DA0A9533}" dt="2023-12-01T12:16:24.996" v="825" actId="20577"/>
          <ac:spMkLst>
            <pc:docMk/>
            <pc:sldMk cId="298008384" sldId="453"/>
            <ac:spMk id="2" creationId="{3A3C7BDB-B7D1-465C-9965-C0C4D79D10F4}"/>
          </ac:spMkLst>
        </pc:spChg>
        <pc:spChg chg="mod">
          <ac:chgData name="tariu Main" userId="7d83114226db9beb" providerId="LiveId" clId="{C96C853A-734B-4686-9AC3-73A1DA0A9533}" dt="2023-12-01T12:24:03.352" v="908" actId="1076"/>
          <ac:spMkLst>
            <pc:docMk/>
            <pc:sldMk cId="298008384" sldId="453"/>
            <ac:spMk id="4" creationId="{9136E9C1-4F40-4B3C-CD7A-77A2E0E7C511}"/>
          </ac:spMkLst>
        </pc:spChg>
      </pc:sldChg>
      <pc:sldChg chg="addSp delSp modSp add mod">
        <pc:chgData name="tariu Main" userId="7d83114226db9beb" providerId="LiveId" clId="{C96C853A-734B-4686-9AC3-73A1DA0A9533}" dt="2023-12-01T12:16:19.401" v="823" actId="1076"/>
        <pc:sldMkLst>
          <pc:docMk/>
          <pc:sldMk cId="2266886403" sldId="454"/>
        </pc:sldMkLst>
        <pc:spChg chg="add mod">
          <ac:chgData name="tariu Main" userId="7d83114226db9beb" providerId="LiveId" clId="{C96C853A-734B-4686-9AC3-73A1DA0A9533}" dt="2023-12-01T12:16:14.466" v="821" actId="27636"/>
          <ac:spMkLst>
            <pc:docMk/>
            <pc:sldMk cId="2266886403" sldId="454"/>
            <ac:spMk id="2" creationId="{83B99065-A09F-06DB-818C-51C88D1B0C9F}"/>
          </ac:spMkLst>
        </pc:spChg>
        <pc:spChg chg="del">
          <ac:chgData name="tariu Main" userId="7d83114226db9beb" providerId="LiveId" clId="{C96C853A-734B-4686-9AC3-73A1DA0A9533}" dt="2023-12-01T10:18:20.301" v="510" actId="478"/>
          <ac:spMkLst>
            <pc:docMk/>
            <pc:sldMk cId="2266886403" sldId="454"/>
            <ac:spMk id="7" creationId="{BA183BEC-BFB4-FD0F-68C0-1B542696CA5C}"/>
          </ac:spMkLst>
        </pc:spChg>
        <pc:picChg chg="add mod">
          <ac:chgData name="tariu Main" userId="7d83114226db9beb" providerId="LiveId" clId="{C96C853A-734B-4686-9AC3-73A1DA0A9533}" dt="2023-12-01T12:16:19.401" v="823" actId="1076"/>
          <ac:picMkLst>
            <pc:docMk/>
            <pc:sldMk cId="2266886403" sldId="454"/>
            <ac:picMk id="4" creationId="{2BCED9E3-BA6F-7D57-A805-6F48419FB322}"/>
          </ac:picMkLst>
        </pc:picChg>
      </pc:sldChg>
      <pc:sldChg chg="modSp add mod">
        <pc:chgData name="tariu Main" userId="7d83114226db9beb" providerId="LiveId" clId="{C96C853A-734B-4686-9AC3-73A1DA0A9533}" dt="2023-12-01T12:37:55.777" v="1013" actId="20577"/>
        <pc:sldMkLst>
          <pc:docMk/>
          <pc:sldMk cId="230106988" sldId="455"/>
        </pc:sldMkLst>
        <pc:spChg chg="mod">
          <ac:chgData name="tariu Main" userId="7d83114226db9beb" providerId="LiveId" clId="{C96C853A-734B-4686-9AC3-73A1DA0A9533}" dt="2023-12-01T12:35:48.425" v="934" actId="20577"/>
          <ac:spMkLst>
            <pc:docMk/>
            <pc:sldMk cId="230106988" sldId="455"/>
            <ac:spMk id="2" creationId="{3A3C7BDB-B7D1-465C-9965-C0C4D79D10F4}"/>
          </ac:spMkLst>
        </pc:spChg>
        <pc:spChg chg="mod">
          <ac:chgData name="tariu Main" userId="7d83114226db9beb" providerId="LiveId" clId="{C96C853A-734B-4686-9AC3-73A1DA0A9533}" dt="2023-12-01T12:37:55.777" v="1013" actId="20577"/>
          <ac:spMkLst>
            <pc:docMk/>
            <pc:sldMk cId="230106988" sldId="455"/>
            <ac:spMk id="4" creationId="{9136E9C1-4F40-4B3C-CD7A-77A2E0E7C511}"/>
          </ac:spMkLst>
        </pc:spChg>
      </pc:sldChg>
      <pc:sldChg chg="addSp modSp add mod">
        <pc:chgData name="tariu Main" userId="7d83114226db9beb" providerId="LiveId" clId="{C96C853A-734B-4686-9AC3-73A1DA0A9533}" dt="2023-12-01T12:41:11.892" v="1095" actId="20577"/>
        <pc:sldMkLst>
          <pc:docMk/>
          <pc:sldMk cId="3525072774" sldId="456"/>
        </pc:sldMkLst>
        <pc:spChg chg="mod">
          <ac:chgData name="tariu Main" userId="7d83114226db9beb" providerId="LiveId" clId="{C96C853A-734B-4686-9AC3-73A1DA0A9533}" dt="2023-12-01T12:40:49.963" v="1077" actId="20577"/>
          <ac:spMkLst>
            <pc:docMk/>
            <pc:sldMk cId="3525072774" sldId="456"/>
            <ac:spMk id="2" creationId="{3A3C7BDB-B7D1-465C-9965-C0C4D79D10F4}"/>
          </ac:spMkLst>
        </pc:spChg>
        <pc:spChg chg="mod">
          <ac:chgData name="tariu Main" userId="7d83114226db9beb" providerId="LiveId" clId="{C96C853A-734B-4686-9AC3-73A1DA0A9533}" dt="2023-12-01T12:41:11.892" v="1095" actId="20577"/>
          <ac:spMkLst>
            <pc:docMk/>
            <pc:sldMk cId="3525072774" sldId="456"/>
            <ac:spMk id="4" creationId="{9136E9C1-4F40-4B3C-CD7A-77A2E0E7C511}"/>
          </ac:spMkLst>
        </pc:spChg>
        <pc:picChg chg="add mod">
          <ac:chgData name="tariu Main" userId="7d83114226db9beb" providerId="LiveId" clId="{C96C853A-734B-4686-9AC3-73A1DA0A9533}" dt="2023-12-01T12:40:59.716" v="1080" actId="1076"/>
          <ac:picMkLst>
            <pc:docMk/>
            <pc:sldMk cId="3525072774" sldId="456"/>
            <ac:picMk id="5" creationId="{DDBDB7AF-B0FE-0B20-5185-622C414E951E}"/>
          </ac:picMkLst>
        </pc:picChg>
      </pc:sldChg>
      <pc:sldChg chg="addSp delSp modSp add mod">
        <pc:chgData name="tariu Main" userId="7d83114226db9beb" providerId="LiveId" clId="{C96C853A-734B-4686-9AC3-73A1DA0A9533}" dt="2023-12-01T13:51:27.726" v="1305" actId="1076"/>
        <pc:sldMkLst>
          <pc:docMk/>
          <pc:sldMk cId="2010500194" sldId="457"/>
        </pc:sldMkLst>
        <pc:spChg chg="add mod">
          <ac:chgData name="tariu Main" userId="7d83114226db9beb" providerId="LiveId" clId="{C96C853A-734B-4686-9AC3-73A1DA0A9533}" dt="2023-12-01T13:51:27.726" v="1305" actId="1076"/>
          <ac:spMkLst>
            <pc:docMk/>
            <pc:sldMk cId="2010500194" sldId="457"/>
            <ac:spMk id="3" creationId="{95A46EAB-6BA3-C030-694A-1657A974787F}"/>
          </ac:spMkLst>
        </pc:spChg>
        <pc:spChg chg="mod">
          <ac:chgData name="tariu Main" userId="7d83114226db9beb" providerId="LiveId" clId="{C96C853A-734B-4686-9AC3-73A1DA0A9533}" dt="2023-12-01T12:41:39.888" v="1161" actId="20577"/>
          <ac:spMkLst>
            <pc:docMk/>
            <pc:sldMk cId="2010500194" sldId="457"/>
            <ac:spMk id="4" creationId="{9136E9C1-4F40-4B3C-CD7A-77A2E0E7C511}"/>
          </ac:spMkLst>
        </pc:spChg>
        <pc:picChg chg="del">
          <ac:chgData name="tariu Main" userId="7d83114226db9beb" providerId="LiveId" clId="{C96C853A-734B-4686-9AC3-73A1DA0A9533}" dt="2023-12-01T12:41:20.654" v="1097" actId="478"/>
          <ac:picMkLst>
            <pc:docMk/>
            <pc:sldMk cId="2010500194" sldId="457"/>
            <ac:picMk id="5" creationId="{DDBDB7AF-B0FE-0B20-5185-622C414E951E}"/>
          </ac:picMkLst>
        </pc:picChg>
        <pc:picChg chg="add mod">
          <ac:chgData name="tariu Main" userId="7d83114226db9beb" providerId="LiveId" clId="{C96C853A-734B-4686-9AC3-73A1DA0A9533}" dt="2023-12-01T13:46:51.938" v="1270" actId="1076"/>
          <ac:picMkLst>
            <pc:docMk/>
            <pc:sldMk cId="2010500194" sldId="457"/>
            <ac:picMk id="1026" creationId="{D39B6D89-CAF0-496E-EB0F-71CEFA9FF837}"/>
          </ac:picMkLst>
        </pc:picChg>
        <pc:picChg chg="add mod">
          <ac:chgData name="tariu Main" userId="7d83114226db9beb" providerId="LiveId" clId="{C96C853A-734B-4686-9AC3-73A1DA0A9533}" dt="2023-12-01T13:47:01.718" v="1271" actId="1076"/>
          <ac:picMkLst>
            <pc:docMk/>
            <pc:sldMk cId="2010500194" sldId="457"/>
            <ac:picMk id="1028" creationId="{71993EEB-4949-E929-E624-AAA38395D2AA}"/>
          </ac:picMkLst>
        </pc:picChg>
      </pc:sldChg>
      <pc:sldChg chg="delSp modSp new mod">
        <pc:chgData name="tariu Main" userId="7d83114226db9beb" providerId="LiveId" clId="{C96C853A-734B-4686-9AC3-73A1DA0A9533}" dt="2023-12-02T15:15:40.640" v="1683" actId="14100"/>
        <pc:sldMkLst>
          <pc:docMk/>
          <pc:sldMk cId="2348195081" sldId="458"/>
        </pc:sldMkLst>
        <pc:spChg chg="mod">
          <ac:chgData name="tariu Main" userId="7d83114226db9beb" providerId="LiveId" clId="{C96C853A-734B-4686-9AC3-73A1DA0A9533}" dt="2023-12-01T13:28:17.411" v="1181" actId="403"/>
          <ac:spMkLst>
            <pc:docMk/>
            <pc:sldMk cId="2348195081" sldId="458"/>
            <ac:spMk id="2" creationId="{0119224B-FA47-8559-DF55-8900027303DB}"/>
          </ac:spMkLst>
        </pc:spChg>
        <pc:spChg chg="mod">
          <ac:chgData name="tariu Main" userId="7d83114226db9beb" providerId="LiveId" clId="{C96C853A-734B-4686-9AC3-73A1DA0A9533}" dt="2023-12-02T15:15:40.640" v="1683" actId="14100"/>
          <ac:spMkLst>
            <pc:docMk/>
            <pc:sldMk cId="2348195081" sldId="458"/>
            <ac:spMk id="3" creationId="{750BF973-5F29-E605-7F13-33FAAAF78025}"/>
          </ac:spMkLst>
        </pc:spChg>
        <pc:spChg chg="del">
          <ac:chgData name="tariu Main" userId="7d83114226db9beb" providerId="LiveId" clId="{C96C853A-734B-4686-9AC3-73A1DA0A9533}" dt="2023-12-01T13:28:19.995" v="1182" actId="478"/>
          <ac:spMkLst>
            <pc:docMk/>
            <pc:sldMk cId="2348195081" sldId="458"/>
            <ac:spMk id="4" creationId="{2C5D5527-8D4C-E8CA-F242-8CC2030172E5}"/>
          </ac:spMkLst>
        </pc:spChg>
        <pc:spChg chg="del">
          <ac:chgData name="tariu Main" userId="7d83114226db9beb" providerId="LiveId" clId="{C96C853A-734B-4686-9AC3-73A1DA0A9533}" dt="2023-12-01T13:29:11.072" v="1260" actId="478"/>
          <ac:spMkLst>
            <pc:docMk/>
            <pc:sldMk cId="2348195081" sldId="458"/>
            <ac:spMk id="5" creationId="{7633F2C9-AE64-B9DA-8481-304FD9620A4C}"/>
          </ac:spMkLst>
        </pc:spChg>
        <pc:spChg chg="del">
          <ac:chgData name="tariu Main" userId="7d83114226db9beb" providerId="LiveId" clId="{C96C853A-734B-4686-9AC3-73A1DA0A9533}" dt="2023-12-01T13:29:13.487" v="1261" actId="478"/>
          <ac:spMkLst>
            <pc:docMk/>
            <pc:sldMk cId="2348195081" sldId="458"/>
            <ac:spMk id="6" creationId="{069D25E9-9AC5-5626-9698-18F8BBFD115F}"/>
          </ac:spMkLst>
        </pc:spChg>
      </pc:sldChg>
      <pc:sldChg chg="delSp modSp add mod">
        <pc:chgData name="tariu Main" userId="7d83114226db9beb" providerId="LiveId" clId="{C96C853A-734B-4686-9AC3-73A1DA0A9533}" dt="2023-12-02T14:52:50.818" v="1662" actId="20577"/>
        <pc:sldMkLst>
          <pc:docMk/>
          <pc:sldMk cId="2196432887" sldId="459"/>
        </pc:sldMkLst>
        <pc:spChg chg="mod">
          <ac:chgData name="tariu Main" userId="7d83114226db9beb" providerId="LiveId" clId="{C96C853A-734B-4686-9AC3-73A1DA0A9533}" dt="2023-12-01T13:28:57.694" v="1259" actId="20577"/>
          <ac:spMkLst>
            <pc:docMk/>
            <pc:sldMk cId="2196432887" sldId="459"/>
            <ac:spMk id="2" creationId="{0119224B-FA47-8559-DF55-8900027303DB}"/>
          </ac:spMkLst>
        </pc:spChg>
        <pc:spChg chg="mod">
          <ac:chgData name="tariu Main" userId="7d83114226db9beb" providerId="LiveId" clId="{C96C853A-734B-4686-9AC3-73A1DA0A9533}" dt="2023-12-02T14:52:50.818" v="1662" actId="20577"/>
          <ac:spMkLst>
            <pc:docMk/>
            <pc:sldMk cId="2196432887" sldId="459"/>
            <ac:spMk id="3" creationId="{750BF973-5F29-E605-7F13-33FAAAF78025}"/>
          </ac:spMkLst>
        </pc:spChg>
        <pc:spChg chg="del">
          <ac:chgData name="tariu Main" userId="7d83114226db9beb" providerId="LiveId" clId="{C96C853A-734B-4686-9AC3-73A1DA0A9533}" dt="2023-12-01T13:29:17.238" v="1262" actId="478"/>
          <ac:spMkLst>
            <pc:docMk/>
            <pc:sldMk cId="2196432887" sldId="459"/>
            <ac:spMk id="5" creationId="{7633F2C9-AE64-B9DA-8481-304FD9620A4C}"/>
          </ac:spMkLst>
        </pc:spChg>
        <pc:spChg chg="del">
          <ac:chgData name="tariu Main" userId="7d83114226db9beb" providerId="LiveId" clId="{C96C853A-734B-4686-9AC3-73A1DA0A9533}" dt="2023-12-01T13:29:19.412" v="1263" actId="478"/>
          <ac:spMkLst>
            <pc:docMk/>
            <pc:sldMk cId="2196432887" sldId="459"/>
            <ac:spMk id="6" creationId="{069D25E9-9AC5-5626-9698-18F8BBFD115F}"/>
          </ac:spMkLst>
        </pc:spChg>
      </pc:sldChg>
      <pc:sldChg chg="addSp delSp modSp add mod">
        <pc:chgData name="tariu Main" userId="7d83114226db9beb" providerId="LiveId" clId="{C96C853A-734B-4686-9AC3-73A1DA0A9533}" dt="2023-12-02T14:18:12.718" v="1332" actId="1076"/>
        <pc:sldMkLst>
          <pc:docMk/>
          <pc:sldMk cId="1680311101" sldId="460"/>
        </pc:sldMkLst>
        <pc:spChg chg="mod">
          <ac:chgData name="tariu Main" userId="7d83114226db9beb" providerId="LiveId" clId="{C96C853A-734B-4686-9AC3-73A1DA0A9533}" dt="2023-12-01T13:58:45.942" v="1324" actId="20577"/>
          <ac:spMkLst>
            <pc:docMk/>
            <pc:sldMk cId="1680311101" sldId="460"/>
            <ac:spMk id="2" creationId="{3A3C7BDB-B7D1-465C-9965-C0C4D79D10F4}"/>
          </ac:spMkLst>
        </pc:spChg>
        <pc:spChg chg="del">
          <ac:chgData name="tariu Main" userId="7d83114226db9beb" providerId="LiveId" clId="{C96C853A-734B-4686-9AC3-73A1DA0A9533}" dt="2023-12-01T13:58:51.657" v="1326" actId="478"/>
          <ac:spMkLst>
            <pc:docMk/>
            <pc:sldMk cId="1680311101" sldId="460"/>
            <ac:spMk id="3" creationId="{95A46EAB-6BA3-C030-694A-1657A974787F}"/>
          </ac:spMkLst>
        </pc:spChg>
        <pc:spChg chg="del">
          <ac:chgData name="tariu Main" userId="7d83114226db9beb" providerId="LiveId" clId="{C96C853A-734B-4686-9AC3-73A1DA0A9533}" dt="2023-12-01T14:01:28.070" v="1327" actId="478"/>
          <ac:spMkLst>
            <pc:docMk/>
            <pc:sldMk cId="1680311101" sldId="460"/>
            <ac:spMk id="4" creationId="{9136E9C1-4F40-4B3C-CD7A-77A2E0E7C511}"/>
          </ac:spMkLst>
        </pc:spChg>
        <pc:spChg chg="add del mod">
          <ac:chgData name="tariu Main" userId="7d83114226db9beb" providerId="LiveId" clId="{C96C853A-734B-4686-9AC3-73A1DA0A9533}" dt="2023-12-01T14:01:31.076" v="1328" actId="478"/>
          <ac:spMkLst>
            <pc:docMk/>
            <pc:sldMk cId="1680311101" sldId="460"/>
            <ac:spMk id="6" creationId="{8561F9E9-855E-BD24-DF4F-34DC6C477075}"/>
          </ac:spMkLst>
        </pc:spChg>
        <pc:picChg chg="add mod">
          <ac:chgData name="tariu Main" userId="7d83114226db9beb" providerId="LiveId" clId="{C96C853A-734B-4686-9AC3-73A1DA0A9533}" dt="2023-12-02T14:18:12.718" v="1332" actId="1076"/>
          <ac:picMkLst>
            <pc:docMk/>
            <pc:sldMk cId="1680311101" sldId="460"/>
            <ac:picMk id="4" creationId="{B3CA05C5-A7D6-D405-89FB-022BA3F23BA1}"/>
          </ac:picMkLst>
        </pc:picChg>
        <pc:picChg chg="del">
          <ac:chgData name="tariu Main" userId="7d83114226db9beb" providerId="LiveId" clId="{C96C853A-734B-4686-9AC3-73A1DA0A9533}" dt="2023-12-01T13:58:48.592" v="1325" actId="478"/>
          <ac:picMkLst>
            <pc:docMk/>
            <pc:sldMk cId="1680311101" sldId="460"/>
            <ac:picMk id="1026" creationId="{D39B6D89-CAF0-496E-EB0F-71CEFA9FF837}"/>
          </ac:picMkLst>
        </pc:picChg>
        <pc:picChg chg="del">
          <ac:chgData name="tariu Main" userId="7d83114226db9beb" providerId="LiveId" clId="{C96C853A-734B-4686-9AC3-73A1DA0A9533}" dt="2023-12-01T13:58:48.592" v="1325" actId="478"/>
          <ac:picMkLst>
            <pc:docMk/>
            <pc:sldMk cId="1680311101" sldId="460"/>
            <ac:picMk id="1028" creationId="{71993EEB-4949-E929-E624-AAA38395D2AA}"/>
          </ac:picMkLst>
        </pc:picChg>
      </pc:sldChg>
      <pc:sldChg chg="addSp delSp modSp add mod">
        <pc:chgData name="tariu Main" userId="7d83114226db9beb" providerId="LiveId" clId="{C96C853A-734B-4686-9AC3-73A1DA0A9533}" dt="2023-12-02T14:28:09.760" v="1339" actId="1076"/>
        <pc:sldMkLst>
          <pc:docMk/>
          <pc:sldMk cId="1696508316" sldId="461"/>
        </pc:sldMkLst>
        <pc:picChg chg="del">
          <ac:chgData name="tariu Main" userId="7d83114226db9beb" providerId="LiveId" clId="{C96C853A-734B-4686-9AC3-73A1DA0A9533}" dt="2023-12-02T14:23:24.818" v="1334" actId="478"/>
          <ac:picMkLst>
            <pc:docMk/>
            <pc:sldMk cId="1696508316" sldId="461"/>
            <ac:picMk id="4" creationId="{B3CA05C5-A7D6-D405-89FB-022BA3F23BA1}"/>
          </ac:picMkLst>
        </pc:picChg>
        <pc:picChg chg="add mod">
          <ac:chgData name="tariu Main" userId="7d83114226db9beb" providerId="LiveId" clId="{C96C853A-734B-4686-9AC3-73A1DA0A9533}" dt="2023-12-02T14:28:09.760" v="1339" actId="1076"/>
          <ac:picMkLst>
            <pc:docMk/>
            <pc:sldMk cId="1696508316" sldId="461"/>
            <ac:picMk id="5" creationId="{73AC3151-457D-EE8B-CF3D-94416388B2B1}"/>
          </ac:picMkLst>
        </pc:picChg>
      </pc:sldChg>
      <pc:sldChg chg="addSp delSp modSp add mod">
        <pc:chgData name="tariu Main" userId="7d83114226db9beb" providerId="LiveId" clId="{C96C853A-734B-4686-9AC3-73A1DA0A9533}" dt="2023-12-02T14:28:30.459" v="1349" actId="1076"/>
        <pc:sldMkLst>
          <pc:docMk/>
          <pc:sldMk cId="1125151261" sldId="462"/>
        </pc:sldMkLst>
        <pc:picChg chg="add mod">
          <ac:chgData name="tariu Main" userId="7d83114226db9beb" providerId="LiveId" clId="{C96C853A-734B-4686-9AC3-73A1DA0A9533}" dt="2023-12-02T14:28:30.459" v="1349" actId="1076"/>
          <ac:picMkLst>
            <pc:docMk/>
            <pc:sldMk cId="1125151261" sldId="462"/>
            <ac:picMk id="4" creationId="{4CBAE4D8-0850-D161-E7E7-B4AC6D46FC64}"/>
          </ac:picMkLst>
        </pc:picChg>
        <pc:picChg chg="del">
          <ac:chgData name="tariu Main" userId="7d83114226db9beb" providerId="LiveId" clId="{C96C853A-734B-4686-9AC3-73A1DA0A9533}" dt="2023-12-02T14:28:21.788" v="1345" actId="478"/>
          <ac:picMkLst>
            <pc:docMk/>
            <pc:sldMk cId="1125151261" sldId="462"/>
            <ac:picMk id="5" creationId="{73AC3151-457D-EE8B-CF3D-94416388B2B1}"/>
          </ac:picMkLst>
        </pc:picChg>
      </pc:sldChg>
      <pc:sldChg chg="addSp delSp modSp add mod">
        <pc:chgData name="tariu Main" userId="7d83114226db9beb" providerId="LiveId" clId="{C96C853A-734B-4686-9AC3-73A1DA0A9533}" dt="2023-12-02T14:32:49.180" v="1368" actId="1076"/>
        <pc:sldMkLst>
          <pc:docMk/>
          <pc:sldMk cId="2048063848" sldId="463"/>
        </pc:sldMkLst>
        <pc:spChg chg="add mod">
          <ac:chgData name="tariu Main" userId="7d83114226db9beb" providerId="LiveId" clId="{C96C853A-734B-4686-9AC3-73A1DA0A9533}" dt="2023-12-02T14:29:12.309" v="1361" actId="1076"/>
          <ac:spMkLst>
            <pc:docMk/>
            <pc:sldMk cId="2048063848" sldId="463"/>
            <ac:spMk id="6" creationId="{AC43010F-B4E4-0162-924C-A5DC3F0A7DDB}"/>
          </ac:spMkLst>
        </pc:spChg>
        <pc:spChg chg="add mod">
          <ac:chgData name="tariu Main" userId="7d83114226db9beb" providerId="LiveId" clId="{C96C853A-734B-4686-9AC3-73A1DA0A9533}" dt="2023-12-02T14:30:26.328" v="1366" actId="1076"/>
          <ac:spMkLst>
            <pc:docMk/>
            <pc:sldMk cId="2048063848" sldId="463"/>
            <ac:spMk id="7" creationId="{1DD1A20C-9DB6-6B5E-8672-D993B0F48DBA}"/>
          </ac:spMkLst>
        </pc:spChg>
        <pc:spChg chg="add mod">
          <ac:chgData name="tariu Main" userId="7d83114226db9beb" providerId="LiveId" clId="{C96C853A-734B-4686-9AC3-73A1DA0A9533}" dt="2023-12-02T14:32:49.180" v="1368" actId="1076"/>
          <ac:spMkLst>
            <pc:docMk/>
            <pc:sldMk cId="2048063848" sldId="463"/>
            <ac:spMk id="9" creationId="{6151257B-B55A-EECF-59B3-03A487DE7CC0}"/>
          </ac:spMkLst>
        </pc:spChg>
        <pc:picChg chg="del">
          <ac:chgData name="tariu Main" userId="7d83114226db9beb" providerId="LiveId" clId="{C96C853A-734B-4686-9AC3-73A1DA0A9533}" dt="2023-12-02T14:28:44.276" v="1355" actId="478"/>
          <ac:picMkLst>
            <pc:docMk/>
            <pc:sldMk cId="2048063848" sldId="463"/>
            <ac:picMk id="4" creationId="{4CBAE4D8-0850-D161-E7E7-B4AC6D46FC64}"/>
          </ac:picMkLst>
        </pc:picChg>
        <pc:picChg chg="add mod">
          <ac:chgData name="tariu Main" userId="7d83114226db9beb" providerId="LiveId" clId="{C96C853A-734B-4686-9AC3-73A1DA0A9533}" dt="2023-12-02T14:28:51.985" v="1358" actId="1076"/>
          <ac:picMkLst>
            <pc:docMk/>
            <pc:sldMk cId="2048063848" sldId="463"/>
            <ac:picMk id="5" creationId="{40AA5911-6DF6-4A8B-FF71-56248305A0A9}"/>
          </ac:picMkLst>
        </pc:picChg>
      </pc:sldChg>
      <pc:sldChg chg="add">
        <pc:chgData name="tariu Main" userId="7d83114226db9beb" providerId="LiveId" clId="{C96C853A-734B-4686-9AC3-73A1DA0A9533}" dt="2023-12-02T14:28:57.629" v="1359"/>
        <pc:sldMkLst>
          <pc:docMk/>
          <pc:sldMk cId="3301545478" sldId="464"/>
        </pc:sldMkLst>
      </pc:sldChg>
      <pc:sldChg chg="addSp delSp modSp add mod">
        <pc:chgData name="tariu Main" userId="7d83114226db9beb" providerId="LiveId" clId="{C96C853A-734B-4686-9AC3-73A1DA0A9533}" dt="2023-12-02T14:35:49.571" v="1413" actId="1035"/>
        <pc:sldMkLst>
          <pc:docMk/>
          <pc:sldMk cId="3773996356" sldId="465"/>
        </pc:sldMkLst>
        <pc:picChg chg="add mod">
          <ac:chgData name="tariu Main" userId="7d83114226db9beb" providerId="LiveId" clId="{C96C853A-734B-4686-9AC3-73A1DA0A9533}" dt="2023-12-02T14:35:49.571" v="1413" actId="1035"/>
          <ac:picMkLst>
            <pc:docMk/>
            <pc:sldMk cId="3773996356" sldId="465"/>
            <ac:picMk id="4" creationId="{7D531848-6DA3-5B73-9950-9CA83767D76B}"/>
          </ac:picMkLst>
        </pc:picChg>
        <pc:picChg chg="del mod">
          <ac:chgData name="tariu Main" userId="7d83114226db9beb" providerId="LiveId" clId="{C96C853A-734B-4686-9AC3-73A1DA0A9533}" dt="2023-12-02T14:35:41.624" v="1374" actId="478"/>
          <ac:picMkLst>
            <pc:docMk/>
            <pc:sldMk cId="3773996356" sldId="465"/>
            <ac:picMk id="5" creationId="{40AA5911-6DF6-4A8B-FF71-56248305A0A9}"/>
          </ac:picMkLst>
        </pc:picChg>
      </pc:sldChg>
      <pc:sldChg chg="addSp delSp modSp add mod">
        <pc:chgData name="tariu Main" userId="7d83114226db9beb" providerId="LiveId" clId="{C96C853A-734B-4686-9AC3-73A1DA0A9533}" dt="2023-12-02T14:38:49.504" v="1424" actId="1076"/>
        <pc:sldMkLst>
          <pc:docMk/>
          <pc:sldMk cId="3888582516" sldId="466"/>
        </pc:sldMkLst>
        <pc:picChg chg="add mod">
          <ac:chgData name="tariu Main" userId="7d83114226db9beb" providerId="LiveId" clId="{C96C853A-734B-4686-9AC3-73A1DA0A9533}" dt="2023-12-02T14:38:49.504" v="1424" actId="1076"/>
          <ac:picMkLst>
            <pc:docMk/>
            <pc:sldMk cId="3888582516" sldId="466"/>
            <ac:picMk id="4" creationId="{512DCC17-B330-8D25-0E1F-86CF2765AF35}"/>
          </ac:picMkLst>
        </pc:picChg>
        <pc:picChg chg="del">
          <ac:chgData name="tariu Main" userId="7d83114226db9beb" providerId="LiveId" clId="{C96C853A-734B-4686-9AC3-73A1DA0A9533}" dt="2023-12-02T14:38:26.267" v="1419" actId="478"/>
          <ac:picMkLst>
            <pc:docMk/>
            <pc:sldMk cId="3888582516" sldId="466"/>
            <ac:picMk id="5" creationId="{40AA5911-6DF6-4A8B-FF71-56248305A0A9}"/>
          </ac:picMkLst>
        </pc:picChg>
      </pc:sldChg>
      <pc:sldChg chg="addSp delSp modSp add mod">
        <pc:chgData name="tariu Main" userId="7d83114226db9beb" providerId="LiveId" clId="{C96C853A-734B-4686-9AC3-73A1DA0A9533}" dt="2023-12-02T14:40:09.541" v="1448" actId="1036"/>
        <pc:sldMkLst>
          <pc:docMk/>
          <pc:sldMk cId="1715644715" sldId="467"/>
        </pc:sldMkLst>
        <pc:picChg chg="add del mod">
          <ac:chgData name="tariu Main" userId="7d83114226db9beb" providerId="LiveId" clId="{C96C853A-734B-4686-9AC3-73A1DA0A9533}" dt="2023-12-02T14:39:05.177" v="1429" actId="478"/>
          <ac:picMkLst>
            <pc:docMk/>
            <pc:sldMk cId="1715644715" sldId="467"/>
            <ac:picMk id="4" creationId="{290EAA17-44C4-49BC-8D71-CA196C7C033E}"/>
          </ac:picMkLst>
        </pc:picChg>
        <pc:picChg chg="del">
          <ac:chgData name="tariu Main" userId="7d83114226db9beb" providerId="LiveId" clId="{C96C853A-734B-4686-9AC3-73A1DA0A9533}" dt="2023-12-02T14:39:00.154" v="1425" actId="478"/>
          <ac:picMkLst>
            <pc:docMk/>
            <pc:sldMk cId="1715644715" sldId="467"/>
            <ac:picMk id="5" creationId="{40AA5911-6DF6-4A8B-FF71-56248305A0A9}"/>
          </ac:picMkLst>
        </pc:picChg>
        <pc:picChg chg="add mod">
          <ac:chgData name="tariu Main" userId="7d83114226db9beb" providerId="LiveId" clId="{C96C853A-734B-4686-9AC3-73A1DA0A9533}" dt="2023-12-02T14:40:09.541" v="1448" actId="1036"/>
          <ac:picMkLst>
            <pc:docMk/>
            <pc:sldMk cId="1715644715" sldId="467"/>
            <ac:picMk id="7" creationId="{5C45E749-981F-8448-F364-AA46EE240F76}"/>
          </ac:picMkLst>
        </pc:picChg>
      </pc:sldChg>
      <pc:sldChg chg="addSp delSp modSp add mod">
        <pc:chgData name="tariu Main" userId="7d83114226db9beb" providerId="LiveId" clId="{C96C853A-734B-4686-9AC3-73A1DA0A9533}" dt="2023-12-02T14:49:27.404" v="1510" actId="20577"/>
        <pc:sldMkLst>
          <pc:docMk/>
          <pc:sldMk cId="1066698178" sldId="468"/>
        </pc:sldMkLst>
        <pc:spChg chg="mod">
          <ac:chgData name="tariu Main" userId="7d83114226db9beb" providerId="LiveId" clId="{C96C853A-734B-4686-9AC3-73A1DA0A9533}" dt="2023-12-02T14:49:27.404" v="1510" actId="20577"/>
          <ac:spMkLst>
            <pc:docMk/>
            <pc:sldMk cId="1066698178" sldId="468"/>
            <ac:spMk id="2" creationId="{3A3C7BDB-B7D1-465C-9965-C0C4D79D10F4}"/>
          </ac:spMkLst>
        </pc:spChg>
        <pc:picChg chg="add mod">
          <ac:chgData name="tariu Main" userId="7d83114226db9beb" providerId="LiveId" clId="{C96C853A-734B-4686-9AC3-73A1DA0A9533}" dt="2023-12-02T14:40:25.070" v="1453" actId="1076"/>
          <ac:picMkLst>
            <pc:docMk/>
            <pc:sldMk cId="1066698178" sldId="468"/>
            <ac:picMk id="4" creationId="{37C4AB73-A619-BE43-6412-1B23B7C8FD53}"/>
          </ac:picMkLst>
        </pc:picChg>
        <pc:picChg chg="del">
          <ac:chgData name="tariu Main" userId="7d83114226db9beb" providerId="LiveId" clId="{C96C853A-734B-4686-9AC3-73A1DA0A9533}" dt="2023-12-02T14:40:16.177" v="1449" actId="478"/>
          <ac:picMkLst>
            <pc:docMk/>
            <pc:sldMk cId="1066698178" sldId="468"/>
            <ac:picMk id="5" creationId="{40AA5911-6DF6-4A8B-FF71-56248305A0A9}"/>
          </ac:picMkLst>
        </pc:picChg>
      </pc:sldChg>
      <pc:sldChg chg="addSp delSp modSp add mod">
        <pc:chgData name="tariu Main" userId="7d83114226db9beb" providerId="LiveId" clId="{C96C853A-734B-4686-9AC3-73A1DA0A9533}" dt="2023-12-02T14:43:40.388" v="1458" actId="1076"/>
        <pc:sldMkLst>
          <pc:docMk/>
          <pc:sldMk cId="2299716896" sldId="469"/>
        </pc:sldMkLst>
        <pc:picChg chg="add mod">
          <ac:chgData name="tariu Main" userId="7d83114226db9beb" providerId="LiveId" clId="{C96C853A-734B-4686-9AC3-73A1DA0A9533}" dt="2023-12-02T14:43:40.388" v="1458" actId="1076"/>
          <ac:picMkLst>
            <pc:docMk/>
            <pc:sldMk cId="2299716896" sldId="469"/>
            <ac:picMk id="4" creationId="{0F105897-E044-B25D-31E0-CB54C367F382}"/>
          </ac:picMkLst>
        </pc:picChg>
        <pc:picChg chg="del">
          <ac:chgData name="tariu Main" userId="7d83114226db9beb" providerId="LiveId" clId="{C96C853A-734B-4686-9AC3-73A1DA0A9533}" dt="2023-12-02T14:43:28.520" v="1454" actId="478"/>
          <ac:picMkLst>
            <pc:docMk/>
            <pc:sldMk cId="2299716896" sldId="469"/>
            <ac:picMk id="5" creationId="{40AA5911-6DF6-4A8B-FF71-56248305A0A9}"/>
          </ac:picMkLst>
        </pc:picChg>
      </pc:sldChg>
      <pc:sldChg chg="addSp delSp modSp add mod">
        <pc:chgData name="tariu Main" userId="7d83114226db9beb" providerId="LiveId" clId="{C96C853A-734B-4686-9AC3-73A1DA0A9533}" dt="2023-12-02T14:43:54.893" v="1463" actId="1076"/>
        <pc:sldMkLst>
          <pc:docMk/>
          <pc:sldMk cId="2983909670" sldId="470"/>
        </pc:sldMkLst>
        <pc:picChg chg="add mod">
          <ac:chgData name="tariu Main" userId="7d83114226db9beb" providerId="LiveId" clId="{C96C853A-734B-4686-9AC3-73A1DA0A9533}" dt="2023-12-02T14:43:54.893" v="1463" actId="1076"/>
          <ac:picMkLst>
            <pc:docMk/>
            <pc:sldMk cId="2983909670" sldId="470"/>
            <ac:picMk id="4" creationId="{9FAAC6C4-BBF8-46A1-29BB-72A8552B239C}"/>
          </ac:picMkLst>
        </pc:picChg>
        <pc:picChg chg="del">
          <ac:chgData name="tariu Main" userId="7d83114226db9beb" providerId="LiveId" clId="{C96C853A-734B-4686-9AC3-73A1DA0A9533}" dt="2023-12-02T14:43:49.028" v="1459" actId="478"/>
          <ac:picMkLst>
            <pc:docMk/>
            <pc:sldMk cId="2983909670" sldId="470"/>
            <ac:picMk id="5" creationId="{40AA5911-6DF6-4A8B-FF71-56248305A0A9}"/>
          </ac:picMkLst>
        </pc:picChg>
      </pc:sldChg>
      <pc:sldChg chg="addSp delSp modSp add mod">
        <pc:chgData name="tariu Main" userId="7d83114226db9beb" providerId="LiveId" clId="{C96C853A-734B-4686-9AC3-73A1DA0A9533}" dt="2023-12-02T14:44:22.254" v="1472" actId="14100"/>
        <pc:sldMkLst>
          <pc:docMk/>
          <pc:sldMk cId="1653695914" sldId="471"/>
        </pc:sldMkLst>
        <pc:picChg chg="del mod">
          <ac:chgData name="tariu Main" userId="7d83114226db9beb" providerId="LiveId" clId="{C96C853A-734B-4686-9AC3-73A1DA0A9533}" dt="2023-12-02T14:44:03.110" v="1466" actId="478"/>
          <ac:picMkLst>
            <pc:docMk/>
            <pc:sldMk cId="1653695914" sldId="471"/>
            <ac:picMk id="4" creationId="{9FAAC6C4-BBF8-46A1-29BB-72A8552B239C}"/>
          </ac:picMkLst>
        </pc:picChg>
        <pc:picChg chg="add mod">
          <ac:chgData name="tariu Main" userId="7d83114226db9beb" providerId="LiveId" clId="{C96C853A-734B-4686-9AC3-73A1DA0A9533}" dt="2023-12-02T14:44:22.254" v="1472" actId="14100"/>
          <ac:picMkLst>
            <pc:docMk/>
            <pc:sldMk cId="1653695914" sldId="471"/>
            <ac:picMk id="5" creationId="{83252045-F4BD-1F92-3C5D-C91EF3B3442B}"/>
          </ac:picMkLst>
        </pc:picChg>
      </pc:sldChg>
      <pc:sldChg chg="addSp delSp modSp add mod">
        <pc:chgData name="tariu Main" userId="7d83114226db9beb" providerId="LiveId" clId="{C96C853A-734B-4686-9AC3-73A1DA0A9533}" dt="2023-12-02T14:44:42.319" v="1481" actId="1076"/>
        <pc:sldMkLst>
          <pc:docMk/>
          <pc:sldMk cId="3777017432" sldId="472"/>
        </pc:sldMkLst>
        <pc:picChg chg="add mod">
          <ac:chgData name="tariu Main" userId="7d83114226db9beb" providerId="LiveId" clId="{C96C853A-734B-4686-9AC3-73A1DA0A9533}" dt="2023-12-02T14:44:42.319" v="1481" actId="1076"/>
          <ac:picMkLst>
            <pc:docMk/>
            <pc:sldMk cId="3777017432" sldId="472"/>
            <ac:picMk id="4" creationId="{E77E8E6A-8DC7-D9D7-7B41-AAC8AA665B55}"/>
          </ac:picMkLst>
        </pc:picChg>
        <pc:picChg chg="del">
          <ac:chgData name="tariu Main" userId="7d83114226db9beb" providerId="LiveId" clId="{C96C853A-734B-4686-9AC3-73A1DA0A9533}" dt="2023-12-02T14:44:29.605" v="1474" actId="478"/>
          <ac:picMkLst>
            <pc:docMk/>
            <pc:sldMk cId="3777017432" sldId="472"/>
            <ac:picMk id="5" creationId="{83252045-F4BD-1F92-3C5D-C91EF3B3442B}"/>
          </ac:picMkLst>
        </pc:picChg>
      </pc:sldChg>
      <pc:sldChg chg="addSp delSp modSp add mod">
        <pc:chgData name="tariu Main" userId="7d83114226db9beb" providerId="LiveId" clId="{C96C853A-734B-4686-9AC3-73A1DA0A9533}" dt="2023-12-02T14:52:27.570" v="1661" actId="1076"/>
        <pc:sldMkLst>
          <pc:docMk/>
          <pc:sldMk cId="129331774" sldId="473"/>
        </pc:sldMkLst>
        <pc:spChg chg="add del mod">
          <ac:chgData name="tariu Main" userId="7d83114226db9beb" providerId="LiveId" clId="{C96C853A-734B-4686-9AC3-73A1DA0A9533}" dt="2023-12-02T14:50:32.856" v="1538"/>
          <ac:spMkLst>
            <pc:docMk/>
            <pc:sldMk cId="129331774" sldId="473"/>
            <ac:spMk id="6" creationId="{6DF267B0-DC1B-6A3D-5DBF-8D41AA78D614}"/>
          </ac:spMkLst>
        </pc:spChg>
        <pc:spChg chg="add mod">
          <ac:chgData name="tariu Main" userId="7d83114226db9beb" providerId="LiveId" clId="{C96C853A-734B-4686-9AC3-73A1DA0A9533}" dt="2023-12-02T14:52:27.570" v="1661" actId="1076"/>
          <ac:spMkLst>
            <pc:docMk/>
            <pc:sldMk cId="129331774" sldId="473"/>
            <ac:spMk id="7" creationId="{59DE1268-E43E-3736-7F08-91E5D8E91C85}"/>
          </ac:spMkLst>
        </pc:spChg>
        <pc:picChg chg="del">
          <ac:chgData name="tariu Main" userId="7d83114226db9beb" providerId="LiveId" clId="{C96C853A-734B-4686-9AC3-73A1DA0A9533}" dt="2023-12-02T14:44:49.734" v="1483" actId="478"/>
          <ac:picMkLst>
            <pc:docMk/>
            <pc:sldMk cId="129331774" sldId="473"/>
            <ac:picMk id="4" creationId="{E77E8E6A-8DC7-D9D7-7B41-AAC8AA665B55}"/>
          </ac:picMkLst>
        </pc:picChg>
        <pc:picChg chg="add mod">
          <ac:chgData name="tariu Main" userId="7d83114226db9beb" providerId="LiveId" clId="{C96C853A-734B-4686-9AC3-73A1DA0A9533}" dt="2023-12-02T14:50:46.101" v="1540" actId="1076"/>
          <ac:picMkLst>
            <pc:docMk/>
            <pc:sldMk cId="129331774" sldId="473"/>
            <ac:picMk id="5" creationId="{4E68BBE2-A442-2782-7DD0-C732E324D3D7}"/>
          </ac:picMkLst>
        </pc:picChg>
      </pc:sldChg>
      <pc:sldChg chg="addSp delSp modSp add mod">
        <pc:chgData name="tariu Main" userId="7d83114226db9beb" providerId="LiveId" clId="{C96C853A-734B-4686-9AC3-73A1DA0A9533}" dt="2023-12-02T14:45:28.076" v="1494" actId="1076"/>
        <pc:sldMkLst>
          <pc:docMk/>
          <pc:sldMk cId="3967964876" sldId="474"/>
        </pc:sldMkLst>
        <pc:picChg chg="del">
          <ac:chgData name="tariu Main" userId="7d83114226db9beb" providerId="LiveId" clId="{C96C853A-734B-4686-9AC3-73A1DA0A9533}" dt="2023-12-02T14:45:14.452" v="1489" actId="478"/>
          <ac:picMkLst>
            <pc:docMk/>
            <pc:sldMk cId="3967964876" sldId="474"/>
            <ac:picMk id="4" creationId="{E77E8E6A-8DC7-D9D7-7B41-AAC8AA665B55}"/>
          </ac:picMkLst>
        </pc:picChg>
        <pc:picChg chg="add mod">
          <ac:chgData name="tariu Main" userId="7d83114226db9beb" providerId="LiveId" clId="{C96C853A-734B-4686-9AC3-73A1DA0A9533}" dt="2023-12-02T14:45:28.076" v="1494" actId="1076"/>
          <ac:picMkLst>
            <pc:docMk/>
            <pc:sldMk cId="3967964876" sldId="474"/>
            <ac:picMk id="5" creationId="{74A51C9F-A3A0-2B1B-FC03-870952ACEBA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83D4B-C83C-4B58-AA97-126E2CBD9871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2023/12/2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A37D618-A509-45FA-BF4A-D91C4E3B7021}" type="datetime1">
              <a:rPr lang="ja-JP" altLang="en-US" smtClean="0"/>
              <a:pPr/>
              <a:t>2023/12/2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D0EDF81-139F-488C-872B-4720FBA6BF98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975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2653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8018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8278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9085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17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966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18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508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19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5192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0698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21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398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987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1487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9275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24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9889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909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862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7819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039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654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61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310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リーフォーム:図形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対象の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:図形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プレースホルダー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コンテンツ プレースホルダー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(2 枚の画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6" name="図プレースホルダー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2860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45720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68580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8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8" name="図プレースホルダー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8" name="テキスト プレースホルダー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グラフィック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図形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グラフィック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 dirty="0"/>
              <a:t>アイコンをクリックして画像を追加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(4 枚の画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3" name="図プレースホルダー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2860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45720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68580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図プレースホルダー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0" name="図プレースホルダー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グ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リーフォーム:図形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コンテンツ プレースホルダー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枚の写真付きの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5" name="図プレースホルダー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タイトルをここに入力</a:t>
            </a:r>
          </a:p>
        </p:txBody>
      </p:sp>
      <p:sp>
        <p:nvSpPr>
          <p:cNvPr id="18" name="サブタイトル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図形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グラフィック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図プレースホルダー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2" name="図プレースホルダー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3" name="図プレースホルダー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4" name="図プレースホルダー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5" name="図プレースホルダー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61" name="テキスト プレースホルダー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名前</a:t>
            </a:r>
          </a:p>
        </p:txBody>
      </p:sp>
      <p:sp>
        <p:nvSpPr>
          <p:cNvPr id="62" name="テキスト プレースホルダー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タイトル</a:t>
            </a:r>
          </a:p>
        </p:txBody>
      </p:sp>
      <p:sp>
        <p:nvSpPr>
          <p:cNvPr id="63" name="テキスト プレースホルダー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名前</a:t>
            </a:r>
          </a:p>
        </p:txBody>
      </p:sp>
      <p:sp>
        <p:nvSpPr>
          <p:cNvPr id="64" name="テキスト プレースホルダー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タイトル</a:t>
            </a:r>
          </a:p>
        </p:txBody>
      </p:sp>
      <p:sp>
        <p:nvSpPr>
          <p:cNvPr id="65" name="テキスト プレースホルダー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名前</a:t>
            </a:r>
          </a:p>
        </p:txBody>
      </p:sp>
      <p:sp>
        <p:nvSpPr>
          <p:cNvPr id="66" name="テキスト プレースホルダー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タイトル</a:t>
            </a:r>
          </a:p>
        </p:txBody>
      </p:sp>
      <p:sp>
        <p:nvSpPr>
          <p:cNvPr id="67" name="テキスト プレースホルダー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名前</a:t>
            </a:r>
          </a:p>
        </p:txBody>
      </p:sp>
      <p:sp>
        <p:nvSpPr>
          <p:cNvPr id="68" name="テキスト プレースホルダー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タイトル</a:t>
            </a:r>
          </a:p>
        </p:txBody>
      </p:sp>
      <p:sp>
        <p:nvSpPr>
          <p:cNvPr id="69" name="テキスト プレースホルダー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名前</a:t>
            </a:r>
          </a:p>
        </p:txBody>
      </p:sp>
      <p:sp>
        <p:nvSpPr>
          <p:cNvPr id="70" name="テキスト プレースホルダー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図形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:図形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210" y="1137375"/>
            <a:ext cx="7188424" cy="4583247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5400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手計算</a:t>
            </a:r>
            <a:br>
              <a:rPr lang="en-US" altLang="ja-JP" sz="5400" b="1" i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5400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ニューラルネットワーク</a:t>
            </a:r>
            <a:br>
              <a:rPr lang="en-US" altLang="ja-JP" sz="5400" b="1" i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5400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入門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4C746A2-932C-6E18-D276-EF36F79D5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552" y="1540333"/>
            <a:ext cx="4570671" cy="4429794"/>
          </a:xfrm>
          <a:prstGeom prst="rect">
            <a:avLst/>
          </a:prstGeom>
          <a:effectLst>
            <a:softEdge rad="330200"/>
          </a:effectLst>
        </p:spPr>
      </p:pic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パーセプトロン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B3CA05C5-A7D6-D405-89FB-022BA3F2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2113"/>
            <a:ext cx="12192000" cy="37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1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パーセプトロン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73AC3151-457D-EE8B-CF3D-94416388B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343" y="1487279"/>
            <a:ext cx="6703314" cy="526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0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パーセプトロン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4CBAE4D8-0850-D161-E7E7-B4AC6D46F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689" y="1690688"/>
            <a:ext cx="6374007" cy="50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51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パーセプトロン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40AA5911-6DF6-4A8B-FF71-56248305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937" y="1690688"/>
            <a:ext cx="6834759" cy="516610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43010F-B4E4-0162-924C-A5DC3F0A7DDB}"/>
              </a:ext>
            </a:extLst>
          </p:cNvPr>
          <p:cNvSpPr/>
          <p:nvPr/>
        </p:nvSpPr>
        <p:spPr>
          <a:xfrm>
            <a:off x="6920816" y="2837298"/>
            <a:ext cx="1554480" cy="512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DD1A20C-9DB6-6B5E-8672-D993B0F48DBA}"/>
              </a:ext>
            </a:extLst>
          </p:cNvPr>
          <p:cNvSpPr/>
          <p:nvPr/>
        </p:nvSpPr>
        <p:spPr>
          <a:xfrm>
            <a:off x="7415255" y="5637304"/>
            <a:ext cx="1060041" cy="512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151257B-B55A-EECF-59B3-03A487DE7CC0}"/>
              </a:ext>
            </a:extLst>
          </p:cNvPr>
          <p:cNvSpPr/>
          <p:nvPr/>
        </p:nvSpPr>
        <p:spPr>
          <a:xfrm>
            <a:off x="6954543" y="6149368"/>
            <a:ext cx="1060041" cy="512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063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パーセプトロン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40AA5911-6DF6-4A8B-FF71-56248305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937" y="1690688"/>
            <a:ext cx="6834759" cy="516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45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パーセプトロン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7D531848-6DA3-5B73-9950-9CA83767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2675"/>
            <a:ext cx="12192000" cy="450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96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パーセプトロン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512DCC17-B330-8D25-0E1F-86CF2765A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6029"/>
            <a:ext cx="12192000" cy="40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8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パーセプトロン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テキスト, 手紙&#10;&#10;自動的に生成された説明">
            <a:extLst>
              <a:ext uri="{FF2B5EF4-FFF2-40B4-BE49-F238E27FC236}">
                <a16:creationId xmlns:a16="http://schemas.microsoft.com/office/drawing/2014/main" id="{5C45E749-981F-8448-F364-AA46EE240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7736"/>
            <a:ext cx="12192000" cy="372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4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パーセプトロン</a:t>
            </a:r>
            <a:r>
              <a:rPr lang="en-US" altLang="ja-JP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線形分離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37C4AB73-A619-BE43-6412-1B23B7C8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2180"/>
            <a:ext cx="12192000" cy="43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98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パーセプトロン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0F105897-E044-B25D-31E0-CB54C367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7036"/>
            <a:ext cx="12192000" cy="37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1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9224B-FA47-8559-DF55-89000273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予定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50BF973-5F29-E605-7F13-33FAAAF78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5149000" cy="5568696"/>
          </a:xfrm>
        </p:spPr>
        <p:txBody>
          <a:bodyPr/>
          <a:lstStyle/>
          <a:p>
            <a:r>
              <a:rPr lang="ja-JP" altLang="en-US" dirty="0"/>
              <a:t>第１回　パーセプトロン</a:t>
            </a:r>
            <a:endParaRPr lang="en-US" altLang="ja-JP" dirty="0"/>
          </a:p>
          <a:p>
            <a:r>
              <a:rPr lang="ja-JP" altLang="en-US" dirty="0"/>
              <a:t>第２回　ニューラルネットワーク</a:t>
            </a:r>
            <a:endParaRPr lang="en-US" altLang="ja-JP" dirty="0"/>
          </a:p>
          <a:p>
            <a:r>
              <a:rPr lang="ja-JP" altLang="en-US" dirty="0"/>
              <a:t>第３回</a:t>
            </a:r>
            <a:endParaRPr lang="en-US" altLang="ja-JP" dirty="0"/>
          </a:p>
          <a:p>
            <a:r>
              <a:rPr lang="ja-JP" altLang="en-US" dirty="0"/>
              <a:t>第４回</a:t>
            </a:r>
            <a:endParaRPr lang="en-US" altLang="ja-JP" dirty="0"/>
          </a:p>
          <a:p>
            <a:r>
              <a:rPr lang="ja-JP" altLang="en-US" dirty="0"/>
              <a:t>第５回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176E98-F610-5D0B-591D-93985C41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altLang="ja-JP" noProof="0" smtClean="0"/>
              <a:pPr/>
              <a:t>2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8195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パーセプトロン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9FAAC6C4-BBF8-46A1-29BB-72A8552B2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2574"/>
            <a:ext cx="12192000" cy="480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09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パーセプトロン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83252045-F4BD-1F92-3C5D-C91EF3B3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1846146"/>
            <a:ext cx="9863328" cy="5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95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パーセプトロン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E77E8E6A-8DC7-D9D7-7B41-AAC8AA665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3" y="1889672"/>
            <a:ext cx="11005894" cy="44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17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パーセプトロン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4E68BBE2-A442-2782-7DD0-C732E324D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479" y="0"/>
            <a:ext cx="5575610" cy="685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DE1268-E43E-3736-7F08-91E5D8E91C85}"/>
              </a:ext>
            </a:extLst>
          </p:cNvPr>
          <p:cNvSpPr txBox="1"/>
          <p:nvPr/>
        </p:nvSpPr>
        <p:spPr>
          <a:xfrm>
            <a:off x="516783" y="3676590"/>
            <a:ext cx="6700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問題</a:t>
            </a:r>
            <a:endParaRPr kumimoji="1" lang="en-US" altLang="ja-JP" sz="3600" dirty="0"/>
          </a:p>
          <a:p>
            <a:r>
              <a:rPr kumimoji="1" lang="ja-JP" altLang="en-US" sz="3600" dirty="0"/>
              <a:t>次の点群を</a:t>
            </a:r>
            <a:endParaRPr kumimoji="1" lang="en-US" altLang="ja-JP" sz="3600" dirty="0"/>
          </a:p>
          <a:p>
            <a:r>
              <a:rPr kumimoji="1" lang="ja-JP" altLang="en-US" sz="3600" dirty="0"/>
              <a:t>非線形分離する</a:t>
            </a:r>
            <a:endParaRPr kumimoji="1" lang="en-US" altLang="ja-JP" sz="3600" dirty="0"/>
          </a:p>
          <a:p>
            <a:r>
              <a:rPr kumimoji="1" lang="ja-JP" altLang="en-US" sz="3600" dirty="0"/>
              <a:t>多層パーセプトロンを設計せよ</a:t>
            </a:r>
            <a:endParaRPr kumimoji="1" lang="en-US" altLang="ja-JP" sz="3600" dirty="0"/>
          </a:p>
          <a:p>
            <a:r>
              <a:rPr kumimoji="1" lang="ja-JP" altLang="en-US" sz="3600" dirty="0"/>
              <a:t>（重みとバイアスも自由）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31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パーセプトロン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74A51C9F-A3A0-2B1B-FC03-870952ACE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1" y="1838210"/>
            <a:ext cx="11145078" cy="43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6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9224B-FA47-8559-DF55-89000273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5400" dirty="0"/>
              <a:t>できるようになること</a:t>
            </a:r>
            <a:endParaRPr kumimoji="1" lang="ja-JP" altLang="en-US" sz="5400" dirty="0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50BF973-5F29-E605-7F13-33FAAAF78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1804737"/>
            <a:ext cx="4837176" cy="4404038"/>
          </a:xfrm>
        </p:spPr>
        <p:txBody>
          <a:bodyPr/>
          <a:lstStyle/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176E98-F610-5D0B-591D-93985C41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altLang="ja-JP" noProof="0" smtClean="0"/>
              <a:pPr/>
              <a:t>3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643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勇者のイラスト">
            <a:extLst>
              <a:ext uri="{FF2B5EF4-FFF2-40B4-BE49-F238E27FC236}">
                <a16:creationId xmlns:a16="http://schemas.microsoft.com/office/drawing/2014/main" id="{56C454E9-11C0-946D-C17C-D47992294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047" y="251052"/>
            <a:ext cx="4886978" cy="635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BA183BEC-BFB4-FD0F-68C0-1B542696CA5C}"/>
              </a:ext>
            </a:extLst>
          </p:cNvPr>
          <p:cNvSpPr/>
          <p:nvPr/>
        </p:nvSpPr>
        <p:spPr>
          <a:xfrm>
            <a:off x="666428" y="2913681"/>
            <a:ext cx="5636402" cy="3442669"/>
          </a:xfrm>
          <a:prstGeom prst="wedgeEllipseCallout">
            <a:avLst>
              <a:gd name="adj1" fmla="val 61398"/>
              <a:gd name="adj2" fmla="val -459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B789DE07-AF0A-4F53-FEBD-76514CDD6603}"/>
              </a:ext>
            </a:extLst>
          </p:cNvPr>
          <p:cNvSpPr txBox="1">
            <a:spLocks/>
          </p:cNvSpPr>
          <p:nvPr/>
        </p:nvSpPr>
        <p:spPr>
          <a:xfrm>
            <a:off x="1204687" y="3644824"/>
            <a:ext cx="5184874" cy="2197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b="1" i="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bg1"/>
                </a:solidFill>
              </a:rPr>
              <a:t>ニューラルネットワーク</a:t>
            </a:r>
            <a:br>
              <a:rPr lang="en-US" altLang="ja-JP" dirty="0">
                <a:solidFill>
                  <a:schemeClr val="bg1"/>
                </a:solidFill>
              </a:rPr>
            </a:br>
            <a:r>
              <a:rPr lang="ja-JP" altLang="en-US" dirty="0">
                <a:solidFill>
                  <a:schemeClr val="bg1"/>
                </a:solidFill>
              </a:rPr>
              <a:t>を完全に理解したい</a:t>
            </a:r>
          </a:p>
        </p:txBody>
      </p:sp>
    </p:spTree>
    <p:extLst>
      <p:ext uri="{BB962C8B-B14F-4D97-AF65-F5344CB8AC3E}">
        <p14:creationId xmlns:p14="http://schemas.microsoft.com/office/powerpoint/2010/main" val="97015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勇者のイラスト">
            <a:extLst>
              <a:ext uri="{FF2B5EF4-FFF2-40B4-BE49-F238E27FC236}">
                <a16:creationId xmlns:a16="http://schemas.microsoft.com/office/drawing/2014/main" id="{56C454E9-11C0-946D-C17C-D47992294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047" y="251052"/>
            <a:ext cx="4886978" cy="635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B789DE07-AF0A-4F53-FEBD-76514CDD6603}"/>
              </a:ext>
            </a:extLst>
          </p:cNvPr>
          <p:cNvSpPr txBox="1">
            <a:spLocks/>
          </p:cNvSpPr>
          <p:nvPr/>
        </p:nvSpPr>
        <p:spPr>
          <a:xfrm>
            <a:off x="1204687" y="3644824"/>
            <a:ext cx="5184874" cy="2197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b="1" i="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bg1"/>
                </a:solidFill>
              </a:rPr>
              <a:t>ニューラルネットワーク</a:t>
            </a:r>
            <a:br>
              <a:rPr lang="en-US" altLang="ja-JP" dirty="0">
                <a:solidFill>
                  <a:schemeClr val="bg1"/>
                </a:solidFill>
              </a:rPr>
            </a:br>
            <a:r>
              <a:rPr lang="ja-JP" altLang="en-US" dirty="0">
                <a:solidFill>
                  <a:schemeClr val="bg1"/>
                </a:solidFill>
              </a:rPr>
              <a:t>を理解したい</a:t>
            </a:r>
          </a:p>
        </p:txBody>
      </p:sp>
      <p:sp>
        <p:nvSpPr>
          <p:cNvPr id="2" name="コンテンツ プレースホルダー 3">
            <a:extLst>
              <a:ext uri="{FF2B5EF4-FFF2-40B4-BE49-F238E27FC236}">
                <a16:creationId xmlns:a16="http://schemas.microsoft.com/office/drawing/2014/main" id="{83B99065-A09F-06DB-818C-51C88D1B0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01" y="505327"/>
            <a:ext cx="9783685" cy="37779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3200" dirty="0"/>
              <a:t>python</a:t>
            </a:r>
            <a:r>
              <a:rPr lang="ja-JP" altLang="en-US" sz="3200" dirty="0"/>
              <a:t>のライブラリ使うだけ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なんとなく理論は知ってるけど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結局呪文を呪文になってしまってる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引数やパラメータの説明を聞いても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多分理解できない（自分が）</a:t>
            </a:r>
            <a:endParaRPr lang="en-US" altLang="ja-JP" sz="32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CED9E3-BA6F-7D57-A805-6F48419FB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75" y="4283243"/>
            <a:ext cx="8882076" cy="248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8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手計算ニューラルネットワーク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6E9C1-4F40-4B3C-CD7A-77A2E0E7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9690" y="1779024"/>
            <a:ext cx="6964625" cy="45835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完全に理解したい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⇔手計算できるレベルで理解する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⇔</a:t>
            </a:r>
            <a:r>
              <a:rPr lang="en-US" altLang="ja-JP" sz="3200" dirty="0"/>
              <a:t>for</a:t>
            </a:r>
            <a:r>
              <a:rPr lang="ja-JP" altLang="en-US" sz="3200" dirty="0"/>
              <a:t>文</a:t>
            </a:r>
            <a:r>
              <a:rPr lang="en-US" altLang="ja-JP" sz="3200" dirty="0"/>
              <a:t>if</a:t>
            </a:r>
            <a:r>
              <a:rPr lang="ja-JP" altLang="en-US" sz="3200" dirty="0"/>
              <a:t>文で実装ができる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9800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最終目標（最低限）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6E9C1-4F40-4B3C-CD7A-77A2E0E7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01" y="1772756"/>
            <a:ext cx="9783685" cy="4583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C++</a:t>
            </a:r>
            <a:r>
              <a:rPr lang="ja-JP" altLang="en-US" sz="3200" dirty="0"/>
              <a:t>でニューラルネットワークを実装し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何かしらの問題を解く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3010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最終目標（理想）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6E9C1-4F40-4B3C-CD7A-77A2E0E7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01" y="1772756"/>
            <a:ext cx="9783685" cy="4583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Kaggle Titanic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DBDB7AF-B0FE-0B20-5185-622C414E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01" y="2768048"/>
            <a:ext cx="1018364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7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最終目標（理想）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6E9C1-4F40-4B3C-CD7A-77A2E0E7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01" y="1772756"/>
            <a:ext cx="9783685" cy="4583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MNIST</a:t>
            </a:r>
            <a:r>
              <a:rPr lang="ja-JP" altLang="en-US" sz="3200" dirty="0"/>
              <a:t>データセットの手書き文字認識</a:t>
            </a:r>
            <a:endParaRPr lang="en-US" altLang="ja-JP" sz="3200" dirty="0"/>
          </a:p>
        </p:txBody>
      </p:sp>
      <p:pic>
        <p:nvPicPr>
          <p:cNvPr id="1026" name="Picture 2" descr="MNISTデータセットの読み込み&amp;表示 | Rident D.I.Y.">
            <a:extLst>
              <a:ext uri="{FF2B5EF4-FFF2-40B4-BE49-F238E27FC236}">
                <a16:creationId xmlns:a16="http://schemas.microsoft.com/office/drawing/2014/main" id="{D39B6D89-CAF0-496E-EB0F-71CEFA9FF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5405"/>
            <a:ext cx="5772049" cy="436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NIST データセットの読み込み方 - 研究会">
            <a:extLst>
              <a:ext uri="{FF2B5EF4-FFF2-40B4-BE49-F238E27FC236}">
                <a16:creationId xmlns:a16="http://schemas.microsoft.com/office/drawing/2014/main" id="{71993EEB-4949-E929-E624-AAA38395D2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5" t="13910" r="18847" b="9746"/>
          <a:stretch/>
        </p:blipFill>
        <p:spPr bwMode="auto">
          <a:xfrm>
            <a:off x="6905956" y="1772755"/>
            <a:ext cx="3862137" cy="397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A46EAB-6BA3-C030-694A-1657A974787F}"/>
              </a:ext>
            </a:extLst>
          </p:cNvPr>
          <p:cNvSpPr txBox="1"/>
          <p:nvPr/>
        </p:nvSpPr>
        <p:spPr>
          <a:xfrm>
            <a:off x="7970111" y="5833129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28×28×256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0500194"/>
      </p:ext>
    </p:extLst>
  </p:cSld>
  <p:clrMapOvr>
    <a:masterClrMapping/>
  </p:clrMapOvr>
</p:sld>
</file>

<file path=ppt/theme/theme1.xml><?xml version="1.0" encoding="utf-8"?>
<a:theme xmlns:a="http://schemas.openxmlformats.org/drawingml/2006/main" name="ブラシ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28_TF89080264_Win32" id="{345CC977-8FD8-4C4B-850B-4D45E935E6D5}" vid="{A9751367-A58F-49E6-9EBD-00B06E74A25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ブラシ プレゼンテーション</Template>
  <TotalTime>2148</TotalTime>
  <Words>210</Words>
  <Application>Microsoft Office PowerPoint</Application>
  <PresentationFormat>ワイド画面</PresentationFormat>
  <Paragraphs>97</Paragraphs>
  <Slides>24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8" baseType="lpstr">
      <vt:lpstr>Meiryo UI</vt:lpstr>
      <vt:lpstr>Arial</vt:lpstr>
      <vt:lpstr>Century Gothic</vt:lpstr>
      <vt:lpstr>ブラシ</vt:lpstr>
      <vt:lpstr>手計算 ニューラルネットワーク 入門</vt:lpstr>
      <vt:lpstr>予定</vt:lpstr>
      <vt:lpstr>できるようになること</vt:lpstr>
      <vt:lpstr>PowerPoint プレゼンテーション</vt:lpstr>
      <vt:lpstr>PowerPoint プレゼンテーション</vt:lpstr>
      <vt:lpstr>手計算ニューラルネットワーク</vt:lpstr>
      <vt:lpstr>最終目標（最低限）</vt:lpstr>
      <vt:lpstr>最終目標（理想）</vt:lpstr>
      <vt:lpstr>最終目標（理想）</vt:lpstr>
      <vt:lpstr>パーセプトロン</vt:lpstr>
      <vt:lpstr>パーセプトロン</vt:lpstr>
      <vt:lpstr>パーセプトロン</vt:lpstr>
      <vt:lpstr>パーセプトロン</vt:lpstr>
      <vt:lpstr>パーセプトロン</vt:lpstr>
      <vt:lpstr>パーセプトロン</vt:lpstr>
      <vt:lpstr>パーセプトロン</vt:lpstr>
      <vt:lpstr>パーセプトロン</vt:lpstr>
      <vt:lpstr>パーセプトロン-線形分離</vt:lpstr>
      <vt:lpstr>パーセプトロン</vt:lpstr>
      <vt:lpstr>パーセプトロン</vt:lpstr>
      <vt:lpstr>パーセプトロン</vt:lpstr>
      <vt:lpstr>パーセプトロン</vt:lpstr>
      <vt:lpstr>パーセプトロン</vt:lpstr>
      <vt:lpstr>パーセプトロン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燈株式会社 アルゴリズムエンジニア インターン コーディング課題</dc:title>
  <dc:creator>tariu Main</dc:creator>
  <cp:lastModifiedBy>tariu Main</cp:lastModifiedBy>
  <cp:revision>1</cp:revision>
  <dcterms:created xsi:type="dcterms:W3CDTF">2023-10-31T18:59:14Z</dcterms:created>
  <dcterms:modified xsi:type="dcterms:W3CDTF">2023-12-02T15:15:42Z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