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5" r:id="rId10"/>
    <p:sldId id="266" r:id="rId11"/>
    <p:sldId id="267" r:id="rId12"/>
    <p:sldId id="268" r:id="rId13"/>
    <p:sldId id="269" r:id="rId14"/>
    <p:sldId id="270" r:id="rId15"/>
    <p:sldId id="273"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ltLang="en-US" dirty="0"/>
          </a:p>
        </p:txBody>
      </p:sp>
      <p:sp>
        <p:nvSpPr>
          <p:cNvPr id="3" name="Subtitle 2"/>
          <p:cNvSpPr>
            <a:spLocks noGrp="1"/>
          </p:cNvSpPr>
          <p:nvPr>
            <p:ph type="subTitle" idx="1"/>
          </p:nvPr>
        </p:nvSpPr>
        <p:spPr>
          <a:xfrm>
            <a:off x="1310640" y="4332605"/>
            <a:ext cx="9144000" cy="1856105"/>
          </a:xfrm>
        </p:spPr>
        <p:txBody>
          <a:bodyPr>
            <a:normAutofit fontScale="70000"/>
          </a:bodyPr>
          <a:lstStyle/>
          <a:p>
            <a:r>
              <a:rPr lang="en-US"/>
              <a:t>Team Members</a:t>
            </a:r>
            <a:endParaRPr lang="en-US"/>
          </a:p>
          <a:p>
            <a:r>
              <a:rPr lang="en-US"/>
              <a:t>Cijin Joseph John</a:t>
            </a:r>
            <a:endParaRPr lang="en-US"/>
          </a:p>
          <a:p>
            <a:r>
              <a:rPr lang="en-US"/>
              <a:t>Aiswarya Lekshmi</a:t>
            </a:r>
            <a:endParaRPr lang="en-US"/>
          </a:p>
          <a:p>
            <a:r>
              <a:rPr lang="en-US"/>
              <a:t>Ashna Jamal</a:t>
            </a:r>
            <a:endParaRPr lang="en-US"/>
          </a:p>
          <a:p>
            <a:r>
              <a:rPr lang="en-US"/>
              <a:t>Archa Harikumar H</a:t>
            </a:r>
            <a:endParaRPr lang="en-US"/>
          </a:p>
        </p:txBody>
      </p:sp>
      <p:pic>
        <p:nvPicPr>
          <p:cNvPr id="105" name="Picture 104"/>
          <p:cNvPicPr/>
          <p:nvPr/>
        </p:nvPicPr>
        <p:blipFill>
          <a:blip r:embed="rId1"/>
          <a:stretch>
            <a:fillRect/>
          </a:stretch>
        </p:blipFill>
        <p:spPr>
          <a:xfrm>
            <a:off x="495935" y="156845"/>
            <a:ext cx="11264265" cy="405511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Ground Physics:The ground should the part of the physics world. Right now it is really just an image in the game world, just a visual effect and nothing more. We want the ground to be like a wall that the bird can collide with, so let's select Add Component -&gt; Physics 2D -&gt; Box Collider 2D in the Inspector.</a:t>
            </a:r>
            <a:endParaRPr lang="en-US"/>
          </a:p>
          <a:p>
            <a:r>
              <a:rPr lang="en-US"/>
              <a:t>Bird Physics:S</a:t>
            </a:r>
            <a:r>
              <a:rPr lang="en-US">
                <a:sym typeface="+mn-ea"/>
              </a:rPr>
              <a:t>elect Add Component -&gt; Physics 2D -&gt; Rigidbody 2D </a:t>
            </a:r>
            <a:r>
              <a:rPr lang="en-IN" altLang="en-US">
                <a:sym typeface="+mn-ea"/>
              </a:rPr>
              <a:t>.</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Add layers</a:t>
            </a:r>
            <a:r>
              <a:rPr lang="en-IN" altLang="en-US"/>
              <a:t>.</a:t>
            </a:r>
            <a:endParaRPr lang="en-US"/>
          </a:p>
          <a:p>
            <a:r>
              <a:rPr lang="en-US"/>
              <a:t>Bird:Select Bird. select Multiple as Sprite Mode. Afterwards, click Apply. Then we click the Sprite Editor button then we Slice the bird image and apply.</a:t>
            </a:r>
            <a:endParaRPr lang="en-US"/>
          </a:p>
          <a:p>
            <a:r>
              <a:rPr lang="en-US"/>
              <a:t>Adding Scripts:Making sure the Bird object is selected in the Hierarchy, select Add Component -&gt; New Script in the Inspector, name it Bird click Create. We will also create a new Scripts folder in our Project Area so that we can put the Bird Script into it.If we save the Script and press Play then we can see how the bird flies towards the right of the Screen.</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IN" altLang="en-US"/>
              <a:t>C</a:t>
            </a:r>
            <a:r>
              <a:rPr lang="en-US"/>
              <a:t>reate a UI text by clicking the hierarchy tab and name it as scoretext and set the alignment as bottom centerand set the text as Scre 0 and again create another UI and name it as GameOverText and set its text as Game Over and create another UI named Scoretext1 and set its text as Tap to restart.</a:t>
            </a:r>
            <a:endParaRPr lang="en-US"/>
          </a:p>
          <a:p>
            <a:r>
              <a:rPr lang="en-US"/>
              <a:t>Create an empty Gameobject and name it as GameController </a:t>
            </a:r>
            <a:r>
              <a:rPr lang="en-IN" altLang="en-US"/>
              <a:t>.</a:t>
            </a:r>
            <a:endParaRPr lang="en-US"/>
          </a:p>
          <a:p>
            <a:r>
              <a:rPr lang="en-IN" altLang="en-US"/>
              <a:t>G</a:t>
            </a:r>
            <a:r>
              <a:rPr lang="en-US"/>
              <a:t>o to inspector tab and click on add component and add new Script named gameControl and save it.</a:t>
            </a:r>
            <a:endParaRPr lang="en-US"/>
          </a:p>
          <a:p>
            <a:r>
              <a:rPr lang="en-US"/>
              <a:t>Now the gameover &amp; tap to restart text will display on the screen when the bird collides with the ground.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Animation:Select bird and click on window and add animation and click on create and name the file as idle and make a new folder known as animation and save it .Add property and click on sprite .Click on new clip and name it as flap and drag bird from project tab to sprite under sprite renderer in the inspector tab and again slect a new clip and name it as die and drag it to sprite and follow the same procedures</a:t>
            </a:r>
            <a:r>
              <a:rPr lang="en-IN" altLang="en-US"/>
              <a:t>.</a:t>
            </a:r>
            <a:endParaRPr lang="en-US"/>
          </a:p>
          <a:p>
            <a:r>
              <a:rPr lang="en-US"/>
              <a:t>Add obstacle such as pillar and apply the obstacle physics 2D to it.</a:t>
            </a:r>
            <a:endParaRPr lang="en-US"/>
          </a:p>
          <a:p>
            <a:r>
              <a:rPr lang="en-US"/>
              <a:t>Play the Game.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Diagrams and illustrations</a:t>
            </a:r>
            <a:endParaRPr lang="en-IN" altLang="en-US"/>
          </a:p>
        </p:txBody>
      </p:sp>
      <p:pic>
        <p:nvPicPr>
          <p:cNvPr id="6" name="Content Placeholder 5" descr="2021-09-15 (4)"/>
          <p:cNvPicPr>
            <a:picLocks noChangeAspect="1"/>
          </p:cNvPicPr>
          <p:nvPr>
            <p:ph idx="1"/>
          </p:nvPr>
        </p:nvPicPr>
        <p:blipFill>
          <a:blip r:embed="rId1"/>
          <a:stretch>
            <a:fillRect/>
          </a:stretch>
        </p:blipFill>
        <p:spPr>
          <a:xfrm>
            <a:off x="1667510" y="1825625"/>
            <a:ext cx="8917305" cy="4351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 and Conclusion</a:t>
            </a:r>
            <a:endParaRPr lang="en-US"/>
          </a:p>
        </p:txBody>
      </p:sp>
      <p:sp>
        <p:nvSpPr>
          <p:cNvPr id="3" name="Content Placeholder 2"/>
          <p:cNvSpPr>
            <a:spLocks noGrp="1"/>
          </p:cNvSpPr>
          <p:nvPr>
            <p:ph idx="1"/>
          </p:nvPr>
        </p:nvSpPr>
        <p:spPr/>
        <p:txBody>
          <a:bodyPr/>
          <a:p>
            <a:r>
              <a:rPr lang="en-US"/>
              <a:t>The project  has been completed successfully .</a:t>
            </a:r>
            <a:endParaRPr lang="en-US"/>
          </a:p>
          <a:p>
            <a:r>
              <a:rPr lang="en-US"/>
              <a:t>We faced certain issues while downloading and installing unity hub.</a:t>
            </a:r>
            <a:endParaRPr lang="en-US"/>
          </a:p>
          <a:p>
            <a:r>
              <a:rPr lang="en-US"/>
              <a:t>We also faced many errors while doing the coding part and at some point of time  certain components of the game was not working as expected.</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Scope</a:t>
            </a:r>
            <a:endParaRPr lang="en-US"/>
          </a:p>
        </p:txBody>
      </p:sp>
      <p:sp>
        <p:nvSpPr>
          <p:cNvPr id="3" name="Content Placeholder 2"/>
          <p:cNvSpPr>
            <a:spLocks noGrp="1"/>
          </p:cNvSpPr>
          <p:nvPr>
            <p:ph sz="half" idx="1"/>
          </p:nvPr>
        </p:nvSpPr>
        <p:spPr/>
        <p:txBody>
          <a:bodyPr/>
          <a:p>
            <a:r>
              <a:rPr lang="en-US"/>
              <a:t>In the future we need to add levels inorder to make the game much more interesting.</a:t>
            </a:r>
            <a:endParaRPr lang="en-US"/>
          </a:p>
          <a:p>
            <a:r>
              <a:rPr lang="en-US"/>
              <a:t>We wish to develop it as a game application which works on android </a:t>
            </a:r>
            <a:r>
              <a:rPr lang="en-IN" altLang="en-US"/>
              <a:t>.</a:t>
            </a:r>
            <a:endParaRPr lang="en-US"/>
          </a:p>
          <a:p>
            <a:pPr marL="0" indent="0">
              <a:buNone/>
            </a:pPr>
            <a:endParaRPr lang="en-US"/>
          </a:p>
        </p:txBody>
      </p:sp>
      <p:pic>
        <p:nvPicPr>
          <p:cNvPr id="104" name="Content Placeholder 103"/>
          <p:cNvPicPr/>
          <p:nvPr>
            <p:ph sz="half" idx="2"/>
          </p:nvPr>
        </p:nvPicPr>
        <p:blipFill>
          <a:blip r:embed="rId1"/>
          <a:stretch>
            <a:fillRect/>
          </a:stretch>
        </p:blipFill>
        <p:spPr>
          <a:xfrm>
            <a:off x="6172200" y="1282065"/>
            <a:ext cx="5181600" cy="489521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Content Placeholder 2"/>
          <p:cNvSpPr>
            <a:spLocks noGrp="1"/>
          </p:cNvSpPr>
          <p:nvPr>
            <p:ph sz="half" idx="1"/>
          </p:nvPr>
        </p:nvSpPr>
        <p:spPr/>
        <p:txBody>
          <a:bodyPr/>
          <a:p>
            <a:pPr marL="0" indent="0">
              <a:buNone/>
            </a:pPr>
            <a:r>
              <a:rPr lang="en-US"/>
              <a:t>Our project is based on game development and we created a flappy bird game using unity engine.</a:t>
            </a:r>
            <a:r>
              <a:rPr lang="en-IN" altLang="en-US"/>
              <a:t>We used C# language for doing the coding part.</a:t>
            </a:r>
            <a:endParaRPr lang="en-IN" altLang="en-US"/>
          </a:p>
        </p:txBody>
      </p:sp>
      <p:pic>
        <p:nvPicPr>
          <p:cNvPr id="100" name="Content Placeholder 99"/>
          <p:cNvPicPr>
            <a:picLocks noChangeAspect="1"/>
          </p:cNvPicPr>
          <p:nvPr>
            <p:ph sz="half" idx="2"/>
          </p:nvPr>
        </p:nvPicPr>
        <p:blipFill>
          <a:blip r:embed="rId1"/>
          <a:stretch>
            <a:fillRect/>
          </a:stretch>
        </p:blipFill>
        <p:spPr>
          <a:xfrm>
            <a:off x="5576570" y="809625"/>
            <a:ext cx="6234430" cy="433578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Introductory Overview</a:t>
            </a:r>
            <a:endParaRPr lang="en-US"/>
          </a:p>
        </p:txBody>
      </p:sp>
      <p:sp>
        <p:nvSpPr>
          <p:cNvPr id="3" name="Content Placeholder 2"/>
          <p:cNvSpPr>
            <a:spLocks noGrp="1"/>
          </p:cNvSpPr>
          <p:nvPr>
            <p:ph idx="1"/>
          </p:nvPr>
        </p:nvSpPr>
        <p:spPr/>
        <p:txBody>
          <a:bodyPr/>
          <a:p>
            <a:r>
              <a:rPr lang="en-US">
                <a:sym typeface="+mn-ea"/>
              </a:rPr>
              <a:t>Flappy Bird is an arcade-style game in which the player controls the bird , which moves persistently to the right. The player is tasked with navigating bird throughthe pillers that have equally sized gaps placed at random heights. Bird automatically descends and only ascends when the player taps the touchscreen. Each successful pass through a pillar awards the player one point. Colliding with a pillar or the ground ends the gameplay and the end score will be displayed on the screen.</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Objectives</a:t>
            </a:r>
            <a:endParaRPr lang="en-US"/>
          </a:p>
        </p:txBody>
      </p:sp>
      <p:sp>
        <p:nvSpPr>
          <p:cNvPr id="3" name="Content Placeholder 2"/>
          <p:cNvSpPr>
            <a:spLocks noGrp="1"/>
          </p:cNvSpPr>
          <p:nvPr>
            <p:ph idx="1"/>
          </p:nvPr>
        </p:nvSpPr>
        <p:spPr/>
        <p:txBody>
          <a:bodyPr/>
          <a:p>
            <a:r>
              <a:rPr lang="en-US"/>
              <a:t>To gain better knowledge on game development.</a:t>
            </a:r>
            <a:endParaRPr lang="en-US"/>
          </a:p>
          <a:p>
            <a:r>
              <a:rPr lang="en-US"/>
              <a:t>To get familarised with the unity engine.</a:t>
            </a:r>
            <a:endParaRPr lang="en-US"/>
          </a:p>
          <a:p>
            <a:r>
              <a:rPr lang="en-US"/>
              <a:t>To develop creativity and individuality in problem solving and performing tasks</a:t>
            </a:r>
            <a:r>
              <a:rPr lang="en-IN" altLang="en-US"/>
              <a:t>.</a:t>
            </a:r>
            <a:endParaRPr lang="en-US"/>
          </a:p>
          <a:p>
            <a:r>
              <a:rPr lang="en-US"/>
              <a:t>To promote team work</a:t>
            </a:r>
            <a:r>
              <a:rPr lang="en-IN" altLang="en-US"/>
              <a:t>.</a:t>
            </a:r>
            <a:endParaRPr lang="en-US"/>
          </a:p>
          <a:p>
            <a:r>
              <a:rPr lang="en-US"/>
              <a:t>To improve skills</a:t>
            </a:r>
            <a:r>
              <a:rPr lang="en-IN" altLang="en-US"/>
              <a:t>.</a:t>
            </a:r>
            <a:r>
              <a:rPr lang="en-US"/>
              <a:t> </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Literature Review</a:t>
            </a:r>
            <a:endParaRPr lang="en-US"/>
          </a:p>
        </p:txBody>
      </p:sp>
      <p:sp>
        <p:nvSpPr>
          <p:cNvPr id="3" name="Content Placeholder 2"/>
          <p:cNvSpPr>
            <a:spLocks noGrp="1"/>
          </p:cNvSpPr>
          <p:nvPr>
            <p:ph idx="1"/>
          </p:nvPr>
        </p:nvSpPr>
        <p:spPr/>
        <p:txBody>
          <a:bodyPr/>
          <a:p>
            <a:r>
              <a:rPr lang="en-US"/>
              <a:t>We referred youtube tutorials of unity.</a:t>
            </a:r>
            <a:endParaRPr lang="en-US"/>
          </a:p>
          <a:p>
            <a:r>
              <a:rPr lang="en-US"/>
              <a:t>We have referred various websites to get better knowledge on C# language which we have used for the coding part.</a:t>
            </a:r>
            <a:endParaRPr lang="en-US"/>
          </a:p>
          <a:p>
            <a:r>
              <a:rPr lang="en-US"/>
              <a:t>Our mentor Shaino,guided  us a lot in doing our project and taught us the basics of game development.</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Engineering Techniques</a:t>
            </a:r>
            <a:endParaRPr lang="en-US"/>
          </a:p>
        </p:txBody>
      </p:sp>
      <p:sp>
        <p:nvSpPr>
          <p:cNvPr id="3" name="Content Placeholder 2"/>
          <p:cNvSpPr>
            <a:spLocks noGrp="1"/>
          </p:cNvSpPr>
          <p:nvPr>
            <p:ph sz="half" idx="1"/>
          </p:nvPr>
        </p:nvSpPr>
        <p:spPr/>
        <p:txBody>
          <a:bodyPr>
            <a:normAutofit fontScale="90000" lnSpcReduction="20000"/>
          </a:bodyPr>
          <a:p>
            <a:r>
              <a:rPr lang="en-US"/>
              <a:t>We have used unity engine in developing our project.Unity is a cross-platform game engine developed by Unity Technologies, first announced and released in June 2005.  The engine supports a variety of desktop, mobile, console and virtual reality platforms. It is particularly popular for iOS and Android mobile game development and used for games such as Pokémon Go.It is cited to be easy to use for beginner developers.We created the project in 2D</a:t>
            </a:r>
            <a:r>
              <a:rPr lang="en-IN" altLang="en-US"/>
              <a:t>.</a:t>
            </a:r>
            <a:endParaRPr lang="en-US"/>
          </a:p>
          <a:p>
            <a:endParaRPr lang="en-US"/>
          </a:p>
          <a:p>
            <a:endParaRPr lang="en-US"/>
          </a:p>
          <a:p>
            <a:endParaRPr lang="en-US"/>
          </a:p>
          <a:p>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6967220" y="1196975"/>
            <a:ext cx="4387215" cy="39185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a:sym typeface="+mn-ea"/>
              </a:rPr>
              <a:t>The language used in unity is C#.C# (pronounced "See Sharp") is a modern, object-oriented, and type-safe programming language. C# enables developers to build many types of secure and robust applications that run in .Net.C# language has its roots in C programming language.</a:t>
            </a:r>
            <a:endParaRPr lang="en-US"/>
          </a:p>
          <a:p>
            <a:endParaRPr lang="en-US"/>
          </a:p>
        </p:txBody>
      </p:sp>
      <p:pic>
        <p:nvPicPr>
          <p:cNvPr id="102" name="Content Placeholder 101"/>
          <p:cNvPicPr>
            <a:picLocks noChangeAspect="1"/>
          </p:cNvPicPr>
          <p:nvPr>
            <p:ph sz="half" idx="2"/>
          </p:nvPr>
        </p:nvPicPr>
        <p:blipFill>
          <a:blip r:embed="rId1"/>
          <a:stretch>
            <a:fillRect/>
          </a:stretch>
        </p:blipFill>
        <p:spPr>
          <a:xfrm>
            <a:off x="7557135" y="1825625"/>
            <a:ext cx="3426460" cy="341820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Timeline</a:t>
            </a:r>
            <a:endParaRPr lang="en-US"/>
          </a:p>
        </p:txBody>
      </p:sp>
      <p:sp>
        <p:nvSpPr>
          <p:cNvPr id="3" name="Content Placeholder 2"/>
          <p:cNvSpPr>
            <a:spLocks noGrp="1"/>
          </p:cNvSpPr>
          <p:nvPr>
            <p:ph idx="1"/>
          </p:nvPr>
        </p:nvSpPr>
        <p:spPr/>
        <p:txBody>
          <a:bodyPr/>
          <a:p>
            <a:r>
              <a:rPr lang="en-US"/>
              <a:t>The group was formed on 02 September 2021 .</a:t>
            </a:r>
            <a:endParaRPr lang="en-US"/>
          </a:p>
          <a:p>
            <a:r>
              <a:rPr lang="en-US"/>
              <a:t>We started doing our project from 3rd September onwards.</a:t>
            </a:r>
            <a:endParaRPr lang="en-US"/>
          </a:p>
          <a:p>
            <a:r>
              <a:rPr lang="en-US"/>
              <a:t>We completed it by 28th September 2021.</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a:t>
            </a:r>
            <a:endParaRPr lang="en-US"/>
          </a:p>
        </p:txBody>
      </p:sp>
      <p:sp>
        <p:nvSpPr>
          <p:cNvPr id="3" name="Content Placeholder 2"/>
          <p:cNvSpPr>
            <a:spLocks noGrp="1"/>
          </p:cNvSpPr>
          <p:nvPr>
            <p:ph idx="1"/>
          </p:nvPr>
        </p:nvSpPr>
        <p:spPr/>
        <p:txBody>
          <a:bodyPr/>
          <a:p>
            <a:r>
              <a:rPr lang="en-US"/>
              <a:t>Download and install unity through unity hub </a:t>
            </a:r>
            <a:r>
              <a:rPr lang="en-IN" altLang="en-US"/>
              <a:t>.</a:t>
            </a:r>
            <a:endParaRPr lang="en-US"/>
          </a:p>
          <a:p>
            <a:r>
              <a:rPr lang="en-US"/>
              <a:t>Project setup: Start unity hub and select new and name the project as flappy bird.Select 2D and create project.</a:t>
            </a:r>
            <a:endParaRPr lang="en-US"/>
          </a:p>
          <a:p>
            <a:r>
              <a:rPr lang="en-US"/>
              <a:t>After unity hub have created the project.We have attached the images of bird,sky and ground into a newly created folder named sprites and dragged it to assets.</a:t>
            </a:r>
            <a:endParaRPr lang="en-US"/>
          </a:p>
          <a:p>
            <a:r>
              <a:rPr lang="en-US"/>
              <a:t>We dragged    from project tab to Hierarchy and made sky as child of ground.</a:t>
            </a:r>
            <a:endParaRPr lang="en-US"/>
          </a:p>
          <a:p>
            <a:r>
              <a:rPr lang="en-US"/>
              <a:t>Then set positions of each of them correctly.</a:t>
            </a:r>
            <a:endParaRPr lang="en-US"/>
          </a:p>
          <a:p>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4964</Words>
  <Application>WPS Presentation</Application>
  <PresentationFormat>Widescreen</PresentationFormat>
  <Paragraphs>93</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Calibri</vt:lpstr>
      <vt:lpstr>Microsoft YaHei</vt:lpstr>
      <vt:lpstr>Arial Unicode MS</vt:lpstr>
      <vt:lpstr>Office Theme</vt:lpstr>
      <vt:lpstr>Flappy Bird</vt:lpstr>
      <vt:lpstr>Abstract</vt:lpstr>
      <vt:lpstr>Introductory Overview</vt:lpstr>
      <vt:lpstr>Objectives</vt:lpstr>
      <vt:lpstr>Literature Review</vt:lpstr>
      <vt:lpstr>Engineering Techniques</vt:lpstr>
      <vt:lpstr>PowerPoint 演示文稿</vt:lpstr>
      <vt:lpstr>Timeline</vt:lpstr>
      <vt:lpstr>Methodology</vt:lpstr>
      <vt:lpstr>PowerPoint 演示文稿</vt:lpstr>
      <vt:lpstr>PowerPoint 演示文稿</vt:lpstr>
      <vt:lpstr>PowerPoint 演示文稿</vt:lpstr>
      <vt:lpstr>PowerPoint 演示文稿</vt:lpstr>
      <vt:lpstr>PowerPoint 演示文稿</vt:lpstr>
      <vt:lpstr>Result and Conclusion</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ashna</cp:lastModifiedBy>
  <cp:revision>4</cp:revision>
  <dcterms:created xsi:type="dcterms:W3CDTF">2021-09-30T11:42:00Z</dcterms:created>
  <dcterms:modified xsi:type="dcterms:W3CDTF">2021-10-01T08:53:17Z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D42EB1F9B92D4EC89B342E6074B17B35</vt:lpwstr>
  </property>
  <property fmtid="{D5CDD505-2E9C-101B-9397-08002B2CF9AE}" pid="3" name="KSOProductBuildVer">
    <vt:lpwstr>1033-11.2.0.10323</vt:lpwstr>
  </property>
</Properties>
</file>