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12192000"/>
  <p:notesSz cx="9144000" cy="6858000"/>
  <p:embeddedFontLst>
    <p:embeddedFont>
      <p:font typeface="Pinyon Script"/>
      <p:regular r:id="rId29"/>
    </p:embeddedFont>
    <p:embeddedFont>
      <p:font typeface="Tahoma"/>
      <p:regular r:id="rId30"/>
      <p:bold r:id="rId31"/>
    </p:embeddedFont>
    <p:embeddedFont>
      <p:font typeface="Gill Sans"/>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8C1EE82-36D0-488F-A28D-1521978A17B4}">
  <a:tblStyle styleId="{C8C1EE82-36D0-488F-A28D-1521978A17B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inyonScrip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Tahoma-bold.fntdata"/><Relationship Id="rId30" Type="http://schemas.openxmlformats.org/officeDocument/2006/relationships/font" Target="fonts/Tahoma-regular.fntdata"/><Relationship Id="rId11" Type="http://schemas.openxmlformats.org/officeDocument/2006/relationships/slide" Target="slides/slide6.xml"/><Relationship Id="rId33" Type="http://schemas.openxmlformats.org/officeDocument/2006/relationships/font" Target="fonts/GillSans-bold.fntdata"/><Relationship Id="rId10" Type="http://schemas.openxmlformats.org/officeDocument/2006/relationships/slide" Target="slides/slide5.xml"/><Relationship Id="rId32" Type="http://schemas.openxmlformats.org/officeDocument/2006/relationships/font" Target="fonts/GillSans-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4091"/>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79484" y="0"/>
            <a:ext cx="3962400" cy="344091"/>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300412"/>
            <a:ext cx="7315200" cy="2700338"/>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910"/>
            <a:ext cx="3962400" cy="34409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79484" y="6513910"/>
            <a:ext cx="3962400" cy="34409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0:notes"/>
          <p:cNvSpPr txBox="1"/>
          <p:nvPr/>
        </p:nvSpPr>
        <p:spPr>
          <a:xfrm>
            <a:off x="9671812" y="3909285"/>
            <a:ext cx="7393173" cy="204878"/>
          </a:xfrm>
          <a:prstGeom prst="rect">
            <a:avLst/>
          </a:prstGeom>
          <a:noFill/>
          <a:ln>
            <a:noFill/>
          </a:ln>
        </p:spPr>
        <p:txBody>
          <a:bodyPr anchorCtr="0" anchor="b" bIns="49675" lIns="99000" spcFirstLastPara="1" rIns="99000" wrap="square" tIns="49675">
            <a:noAutofit/>
          </a:bodyPr>
          <a:lstStyle/>
          <a:p>
            <a:pPr indent="0" lvl="0" marL="0" marR="0" rtl="0" algn="r">
              <a:lnSpc>
                <a:spcPct val="95000"/>
              </a:lnSpc>
              <a:spcBef>
                <a:spcPts val="0"/>
              </a:spcBef>
              <a:spcAft>
                <a:spcPts val="0"/>
              </a:spcAft>
              <a:buClr>
                <a:srgbClr val="000000"/>
              </a:buClr>
              <a:buSzPts val="1300"/>
              <a:buFont typeface="Times New Roman"/>
              <a:buNone/>
            </a:pPr>
            <a:fld id="{00000000-1234-1234-1234-123412341234}" type="slidenum">
              <a:rPr lang="en-GB" sz="1300">
                <a:solidFill>
                  <a:srgbClr val="000000"/>
                </a:solidFill>
                <a:latin typeface="Times New Roman"/>
                <a:ea typeface="Times New Roman"/>
                <a:cs typeface="Times New Roman"/>
                <a:sym typeface="Times New Roman"/>
              </a:rPr>
              <a:t>‹#›</a:t>
            </a:fld>
            <a:endParaRPr sz="1300">
              <a:solidFill>
                <a:srgbClr val="000000"/>
              </a:solidFill>
              <a:latin typeface="Times New Roman"/>
              <a:ea typeface="Times New Roman"/>
              <a:cs typeface="Times New Roman"/>
              <a:sym typeface="Times New Roman"/>
            </a:endParaRPr>
          </a:p>
        </p:txBody>
      </p:sp>
      <p:sp>
        <p:nvSpPr>
          <p:cNvPr id="306" name="Google Shape;306;p10:notes"/>
          <p:cNvSpPr txBox="1"/>
          <p:nvPr/>
        </p:nvSpPr>
        <p:spPr>
          <a:xfrm>
            <a:off x="2381695" y="308915"/>
            <a:ext cx="12305413" cy="1542651"/>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7" name="Google Shape;307;p10:notes"/>
          <p:cNvSpPr txBox="1"/>
          <p:nvPr/>
        </p:nvSpPr>
        <p:spPr>
          <a:xfrm>
            <a:off x="2274825" y="1954323"/>
            <a:ext cx="12519156" cy="4250110"/>
          </a:xfrm>
          <a:prstGeom prst="rect">
            <a:avLst/>
          </a:prstGeom>
          <a:noFill/>
          <a:ln>
            <a:noFill/>
          </a:ln>
        </p:spPr>
        <p:txBody>
          <a:bodyPr anchorCtr="0" anchor="t" bIns="49675" lIns="99000" spcFirstLastPara="1" rIns="99000" wrap="square" tIns="49675">
            <a:noAutofit/>
          </a:bodyPr>
          <a:lstStyle/>
          <a:p>
            <a:pPr indent="0" lvl="0" marL="0" marR="0" rtl="0" algn="l">
              <a:lnSpc>
                <a:spcPct val="93000"/>
              </a:lnSpc>
              <a:spcBef>
                <a:spcPts val="0"/>
              </a:spcBef>
              <a:spcAft>
                <a:spcPts val="0"/>
              </a:spcAft>
              <a:buClr>
                <a:srgbClr val="000000"/>
              </a:buClr>
              <a:buSzPts val="1200"/>
              <a:buFont typeface="Arial"/>
              <a:buNone/>
            </a:pPr>
            <a:r>
              <a:rPr b="1" lang="en-GB" sz="1200">
                <a:solidFill>
                  <a:srgbClr val="000000"/>
                </a:solidFill>
                <a:latin typeface="Arial"/>
                <a:ea typeface="Arial"/>
                <a:cs typeface="Arial"/>
                <a:sym typeface="Arial"/>
              </a:rPr>
              <a:t>Capa 7: La capa de aplicación   </a:t>
            </a:r>
            <a:br>
              <a:rPr b="1" lang="en-GB" sz="1200">
                <a:solidFill>
                  <a:srgbClr val="000000"/>
                </a:solidFill>
                <a:latin typeface="Arial"/>
                <a:ea typeface="Arial"/>
                <a:cs typeface="Arial"/>
                <a:sym typeface="Arial"/>
              </a:rPr>
            </a:br>
            <a:r>
              <a:rPr lang="en-GB" sz="1200">
                <a:solidFill>
                  <a:srgbClr val="000000"/>
                </a:solidFill>
                <a:latin typeface="Arial"/>
                <a:ea typeface="Arial"/>
                <a:cs typeface="Arial"/>
                <a:sym typeface="Arial"/>
              </a:rPr>
              <a:t>La capa de aplicación es la capa del modelo OSI más cercana al usuario; suministra servicios de red a las aplicaciones del usuario. Difiere de las demás capas debido a que no proporciona servicios a ninguna otra capa OSI, sino solamente a aplicaciones que se encuentran fuera del modelo OSI. Algunos ejemplos de aplicaciones son los programas de hojas de cálculo, de procesamiento de texto y los de las terminales bancarias. La capa de aplicación establece la disponibilidad de los potenciales socios de comunicación, sincroniza y establece acuerdos sobre los procedimientos de recuperación de errores y control de la integridad de los datos.</a:t>
            </a:r>
            <a:endParaRPr/>
          </a:p>
          <a:p>
            <a:pPr indent="0" lvl="0" marL="0" marR="0" rtl="0" algn="l">
              <a:lnSpc>
                <a:spcPct val="93000"/>
              </a:lnSpc>
              <a:spcBef>
                <a:spcPts val="450"/>
              </a:spcBef>
              <a:spcAft>
                <a:spcPts val="0"/>
              </a:spcAft>
              <a:buClr>
                <a:srgbClr val="000000"/>
              </a:buClr>
              <a:buSzPts val="1200"/>
              <a:buFont typeface="Arial"/>
              <a:buNone/>
            </a:pPr>
            <a:r>
              <a:rPr b="1" lang="en-GB" sz="1200">
                <a:solidFill>
                  <a:srgbClr val="000000"/>
                </a:solidFill>
                <a:latin typeface="Arial"/>
                <a:ea typeface="Arial"/>
                <a:cs typeface="Arial"/>
                <a:sym typeface="Arial"/>
              </a:rPr>
              <a:t>Capa 6: La capa de presentación   </a:t>
            </a:r>
            <a:br>
              <a:rPr b="1" lang="en-GB" sz="1200">
                <a:solidFill>
                  <a:srgbClr val="000000"/>
                </a:solidFill>
                <a:latin typeface="Arial"/>
                <a:ea typeface="Arial"/>
                <a:cs typeface="Arial"/>
                <a:sym typeface="Arial"/>
              </a:rPr>
            </a:br>
            <a:r>
              <a:rPr lang="en-GB" sz="1200">
                <a:solidFill>
                  <a:srgbClr val="000000"/>
                </a:solidFill>
                <a:latin typeface="Arial"/>
                <a:ea typeface="Arial"/>
                <a:cs typeface="Arial"/>
                <a:sym typeface="Arial"/>
              </a:rPr>
              <a:t>La capa de presentación garantiza que la información que envía la capa de aplicación de un sistema pueda ser leída por la capa de aplicación de otro. De ser necesario, la capa de presentación traduce entre varios formatos de datos utilizando un formato común. </a:t>
            </a:r>
            <a:endParaRPr/>
          </a:p>
          <a:p>
            <a:pPr indent="0" lvl="0" marL="0" marR="0" rtl="0" algn="l">
              <a:lnSpc>
                <a:spcPct val="93000"/>
              </a:lnSpc>
              <a:spcBef>
                <a:spcPts val="450"/>
              </a:spcBef>
              <a:spcAft>
                <a:spcPts val="0"/>
              </a:spcAft>
              <a:buClr>
                <a:srgbClr val="000000"/>
              </a:buClr>
              <a:buSzPts val="1200"/>
              <a:buFont typeface="Arial"/>
              <a:buNone/>
            </a:pPr>
            <a:r>
              <a:rPr b="1" lang="en-GB" sz="1200">
                <a:solidFill>
                  <a:srgbClr val="000000"/>
                </a:solidFill>
                <a:latin typeface="Arial"/>
                <a:ea typeface="Arial"/>
                <a:cs typeface="Arial"/>
                <a:sym typeface="Arial"/>
              </a:rPr>
              <a:t>Capa 5: La capa de sesión   </a:t>
            </a:r>
            <a:br>
              <a:rPr b="1" lang="en-GB" sz="1200">
                <a:solidFill>
                  <a:srgbClr val="000000"/>
                </a:solidFill>
                <a:latin typeface="Arial"/>
                <a:ea typeface="Arial"/>
                <a:cs typeface="Arial"/>
                <a:sym typeface="Arial"/>
              </a:rPr>
            </a:br>
            <a:r>
              <a:rPr lang="en-GB" sz="1200">
                <a:solidFill>
                  <a:srgbClr val="000000"/>
                </a:solidFill>
                <a:latin typeface="Arial"/>
                <a:ea typeface="Arial"/>
                <a:cs typeface="Arial"/>
                <a:sym typeface="Arial"/>
              </a:rPr>
              <a:t>Como su nombre lo implica, la capa de sesión establece, administra y finaliza las sesiones entre dos hosts que se están comunicando. La capa de sesión proporciona sus servicios a la capa de presentación. También sincroniza el diálogo entre las capas de presentación de los dos hosts y administra su intercambio de datos. Además de regular la sesión, la capa de sesión ofrece disposiciones para una eficiente transferencia de datos, clase de servicio y un registro de excepciones acerca de los problemas de la capa de sesión, presentación y aplicación. </a:t>
            </a:r>
            <a:endParaRPr/>
          </a:p>
          <a:p>
            <a:pPr indent="0" lvl="0" marL="0" marR="0" rtl="0" algn="l">
              <a:lnSpc>
                <a:spcPct val="93000"/>
              </a:lnSpc>
              <a:spcBef>
                <a:spcPts val="450"/>
              </a:spcBef>
              <a:spcAft>
                <a:spcPts val="0"/>
              </a:spcAft>
              <a:buClr>
                <a:srgbClr val="000000"/>
              </a:buClr>
              <a:buSzPts val="1200"/>
              <a:buFont typeface="Arial"/>
              <a:buNone/>
            </a:pPr>
            <a:r>
              <a:rPr b="1" lang="en-GB" sz="1200">
                <a:solidFill>
                  <a:srgbClr val="000000"/>
                </a:solidFill>
                <a:latin typeface="Arial"/>
                <a:ea typeface="Arial"/>
                <a:cs typeface="Arial"/>
                <a:sym typeface="Arial"/>
              </a:rPr>
              <a:t>Capa 4: La capa de transporte   </a:t>
            </a:r>
            <a:br>
              <a:rPr b="1" lang="en-GB" sz="1200">
                <a:solidFill>
                  <a:srgbClr val="000000"/>
                </a:solidFill>
                <a:latin typeface="Arial"/>
                <a:ea typeface="Arial"/>
                <a:cs typeface="Arial"/>
                <a:sym typeface="Arial"/>
              </a:rPr>
            </a:br>
            <a:r>
              <a:rPr lang="en-GB" sz="1200">
                <a:solidFill>
                  <a:srgbClr val="000000"/>
                </a:solidFill>
                <a:latin typeface="Arial"/>
                <a:ea typeface="Arial"/>
                <a:cs typeface="Arial"/>
                <a:sym typeface="Arial"/>
              </a:rPr>
              <a:t>La capa de transporte segmenta los datos originados en el host emisor y los reensambla en una corriente de datos dentro del sistema del host receptor. El límite entre la capa de transporte y la capa de sesión puede imaginarse como el límite entre los protocolos de aplicación y los protocolos de flujo de datos. Mientras que las capas de aplicación, presentación y sesión están relacionadas con asuntos de aplicaciones, las cuatro capas inferiores se encargan del transporte de datos.</a:t>
            </a:r>
            <a:endParaRPr/>
          </a:p>
          <a:p>
            <a:pPr indent="0" lvl="0" marL="0" marR="0" rtl="0" algn="l">
              <a:lnSpc>
                <a:spcPct val="93000"/>
              </a:lnSpc>
              <a:spcBef>
                <a:spcPts val="450"/>
              </a:spcBef>
              <a:spcAft>
                <a:spcPts val="0"/>
              </a:spcAft>
              <a:buClr>
                <a:srgbClr val="000000"/>
              </a:buClr>
              <a:buSzPts val="1200"/>
              <a:buFont typeface="Arial"/>
              <a:buNone/>
            </a:pPr>
            <a:r>
              <a:rPr lang="en-GB" sz="1200">
                <a:solidFill>
                  <a:srgbClr val="000000"/>
                </a:solidFill>
                <a:latin typeface="Arial"/>
                <a:ea typeface="Arial"/>
                <a:cs typeface="Arial"/>
                <a:sym typeface="Arial"/>
              </a:rPr>
              <a:t>La capa de transporte intenta suministrar un servicio de transporte de datos que aísla las capas superiores de los detalles de implementación del transporte. Específicamente, temas como la confiabilidad del transporte entre dos hosts es responsabilidad de la capa de transporte. Al proporcionar un servicio de comunicaciones, la capa de transporte establece, mantiene y termina adecuadamente los circuitos virtuales. Al proporcionar un servicio confiable, se utilizan dispositivos de detección y recuperación de errores de transporte. </a:t>
            </a:r>
            <a:endParaRPr/>
          </a:p>
          <a:p>
            <a:pPr indent="0" lvl="0" marL="0" marR="0" rtl="0" algn="l">
              <a:lnSpc>
                <a:spcPct val="93000"/>
              </a:lnSpc>
              <a:spcBef>
                <a:spcPts val="450"/>
              </a:spcBef>
              <a:spcAft>
                <a:spcPts val="0"/>
              </a:spcAft>
              <a:buClr>
                <a:srgbClr val="000000"/>
              </a:buClr>
              <a:buSzPts val="1200"/>
              <a:buFont typeface="Arial"/>
              <a:buNone/>
            </a:pPr>
            <a:r>
              <a:rPr b="1" lang="en-GB" sz="1200">
                <a:solidFill>
                  <a:srgbClr val="000000"/>
                </a:solidFill>
                <a:latin typeface="Arial"/>
                <a:ea typeface="Arial"/>
                <a:cs typeface="Arial"/>
                <a:sym typeface="Arial"/>
              </a:rPr>
              <a:t>Capa 3: La capa de red   </a:t>
            </a:r>
            <a:br>
              <a:rPr b="1" lang="en-GB" sz="1200">
                <a:solidFill>
                  <a:srgbClr val="000000"/>
                </a:solidFill>
                <a:latin typeface="Arial"/>
                <a:ea typeface="Arial"/>
                <a:cs typeface="Arial"/>
                <a:sym typeface="Arial"/>
              </a:rPr>
            </a:br>
            <a:r>
              <a:rPr lang="en-GB" sz="1200">
                <a:solidFill>
                  <a:srgbClr val="000000"/>
                </a:solidFill>
                <a:latin typeface="Arial"/>
                <a:ea typeface="Arial"/>
                <a:cs typeface="Arial"/>
                <a:sym typeface="Arial"/>
              </a:rPr>
              <a:t>La capa de red es una capa compleja que proporciona conectividad y selección de ruta entre dos sistemas de hosts que pueden estar ubicados en redes geográficamente distintas. </a:t>
            </a:r>
            <a:endParaRPr/>
          </a:p>
          <a:p>
            <a:pPr indent="0" lvl="0" marL="0" marR="0" rtl="0" algn="l">
              <a:lnSpc>
                <a:spcPct val="93000"/>
              </a:lnSpc>
              <a:spcBef>
                <a:spcPts val="450"/>
              </a:spcBef>
              <a:spcAft>
                <a:spcPts val="0"/>
              </a:spcAft>
              <a:buClr>
                <a:srgbClr val="000000"/>
              </a:buClr>
              <a:buSzPts val="1200"/>
              <a:buFont typeface="Arial"/>
              <a:buNone/>
            </a:pPr>
            <a:r>
              <a:rPr b="1" lang="en-GB" sz="1200">
                <a:solidFill>
                  <a:srgbClr val="000000"/>
                </a:solidFill>
                <a:latin typeface="Arial"/>
                <a:ea typeface="Arial"/>
                <a:cs typeface="Arial"/>
                <a:sym typeface="Arial"/>
              </a:rPr>
              <a:t>Capa 2: La capa de enlace de datos   </a:t>
            </a:r>
            <a:br>
              <a:rPr b="1" lang="en-GB" sz="1200">
                <a:solidFill>
                  <a:srgbClr val="000000"/>
                </a:solidFill>
                <a:latin typeface="Arial"/>
                <a:ea typeface="Arial"/>
                <a:cs typeface="Arial"/>
                <a:sym typeface="Arial"/>
              </a:rPr>
            </a:br>
            <a:r>
              <a:rPr lang="en-GB" sz="1200">
                <a:solidFill>
                  <a:srgbClr val="000000"/>
                </a:solidFill>
                <a:latin typeface="Arial"/>
                <a:ea typeface="Arial"/>
                <a:cs typeface="Arial"/>
                <a:sym typeface="Arial"/>
              </a:rPr>
              <a:t>La capa de enlace de datos proporciona tránsito de datos confiable a través de un enlace físico. Al hacerlo, la capa de enlace de datos se ocupa del direccionamiento físico (comparado con el lógico) , la topología de red, el acceso a la red, la notificación de errores, entrega ordenada de tramas y control de flujo. </a:t>
            </a:r>
            <a:endParaRPr/>
          </a:p>
          <a:p>
            <a:pPr indent="0" lvl="0" marL="0" marR="0" rtl="0" algn="l">
              <a:lnSpc>
                <a:spcPct val="93000"/>
              </a:lnSpc>
              <a:spcBef>
                <a:spcPts val="450"/>
              </a:spcBef>
              <a:spcAft>
                <a:spcPts val="0"/>
              </a:spcAft>
              <a:buClr>
                <a:srgbClr val="000000"/>
              </a:buClr>
              <a:buSzPts val="1200"/>
              <a:buFont typeface="Arial"/>
              <a:buNone/>
            </a:pPr>
            <a:r>
              <a:rPr b="1" lang="en-GB" sz="1200">
                <a:solidFill>
                  <a:srgbClr val="000000"/>
                </a:solidFill>
                <a:latin typeface="Arial"/>
                <a:ea typeface="Arial"/>
                <a:cs typeface="Arial"/>
                <a:sym typeface="Arial"/>
              </a:rPr>
              <a:t>Capa 1: La capa física   </a:t>
            </a:r>
            <a:br>
              <a:rPr b="1" lang="en-GB" sz="1200">
                <a:solidFill>
                  <a:srgbClr val="000000"/>
                </a:solidFill>
                <a:latin typeface="Arial"/>
                <a:ea typeface="Arial"/>
                <a:cs typeface="Arial"/>
                <a:sym typeface="Arial"/>
              </a:rPr>
            </a:br>
            <a:r>
              <a:rPr lang="en-GB" sz="1200">
                <a:solidFill>
                  <a:srgbClr val="000000"/>
                </a:solidFill>
                <a:latin typeface="Arial"/>
                <a:ea typeface="Arial"/>
                <a:cs typeface="Arial"/>
                <a:sym typeface="Arial"/>
              </a:rPr>
              <a:t>La capa física define las especificaciones eléctricas, mecánicas, de procedimiento y funcionales para activar, mantener y desactivar el enlace físico entre sistemas finales. Las características tales como niveles de voltaje, temporización de cambios de voltaje, velocidad de datos físicos, distancias de transmisión máximas, conectores físicos y otros atributos similares son definidos por las especificaciones de la capa física. </a:t>
            </a:r>
            <a:endParaRPr/>
          </a:p>
          <a:p>
            <a:pPr indent="0" lvl="0" marL="0" marR="0" rtl="0" algn="l">
              <a:lnSpc>
                <a:spcPct val="93000"/>
              </a:lnSpc>
              <a:spcBef>
                <a:spcPts val="450"/>
              </a:spcBef>
              <a:spcAft>
                <a:spcPts val="0"/>
              </a:spcAft>
              <a:buClr>
                <a:schemeClr val="lt1"/>
              </a:buClr>
              <a:buSzPts val="1200"/>
              <a:buFont typeface="Tahoma"/>
              <a:buNone/>
            </a:pPr>
            <a:r>
              <a:t/>
            </a:r>
            <a:endParaRPr sz="1200">
              <a:solidFill>
                <a:srgbClr val="000000"/>
              </a:solidFill>
              <a:latin typeface="Arial"/>
              <a:ea typeface="Arial"/>
              <a:cs typeface="Arial"/>
              <a:sym typeface="Arial"/>
            </a:endParaRPr>
          </a:p>
        </p:txBody>
      </p:sp>
      <p:sp>
        <p:nvSpPr>
          <p:cNvPr id="308" name="Google Shape;308;p10:notes"/>
          <p:cNvSpPr txBox="1"/>
          <p:nvPr>
            <p:ph idx="10" type="dt"/>
          </p:nvPr>
        </p:nvSpPr>
        <p:spPr>
          <a:xfrm>
            <a:off x="5179484" y="0"/>
            <a:ext cx="3962400" cy="344091"/>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
        <p:nvSpPr>
          <p:cNvPr id="309" name="Google Shape;309;p10: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10: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11:notes"/>
          <p:cNvSpPr txBox="1"/>
          <p:nvPr/>
        </p:nvSpPr>
        <p:spPr>
          <a:xfrm>
            <a:off x="9671812" y="3909285"/>
            <a:ext cx="7393173" cy="204878"/>
          </a:xfrm>
          <a:prstGeom prst="rect">
            <a:avLst/>
          </a:prstGeom>
          <a:noFill/>
          <a:ln>
            <a:noFill/>
          </a:ln>
        </p:spPr>
        <p:txBody>
          <a:bodyPr anchorCtr="0" anchor="b" bIns="49675" lIns="99000" spcFirstLastPara="1" rIns="99000" wrap="square" tIns="49675">
            <a:noAutofit/>
          </a:bodyPr>
          <a:lstStyle/>
          <a:p>
            <a:pPr indent="0" lvl="0" marL="0" marR="0" rtl="0" algn="r">
              <a:lnSpc>
                <a:spcPct val="95000"/>
              </a:lnSpc>
              <a:spcBef>
                <a:spcPts val="0"/>
              </a:spcBef>
              <a:spcAft>
                <a:spcPts val="0"/>
              </a:spcAft>
              <a:buClr>
                <a:srgbClr val="000000"/>
              </a:buClr>
              <a:buSzPts val="1300"/>
              <a:buFont typeface="Times New Roman"/>
              <a:buNone/>
            </a:pPr>
            <a:fld id="{00000000-1234-1234-1234-123412341234}" type="slidenum">
              <a:rPr lang="en-GB" sz="1300">
                <a:solidFill>
                  <a:srgbClr val="000000"/>
                </a:solidFill>
                <a:latin typeface="Times New Roman"/>
                <a:ea typeface="Times New Roman"/>
                <a:cs typeface="Times New Roman"/>
                <a:sym typeface="Times New Roman"/>
              </a:rPr>
              <a:t>‹#›</a:t>
            </a:fld>
            <a:endParaRPr sz="1300">
              <a:solidFill>
                <a:srgbClr val="000000"/>
              </a:solidFill>
              <a:latin typeface="Times New Roman"/>
              <a:ea typeface="Times New Roman"/>
              <a:cs typeface="Times New Roman"/>
              <a:sym typeface="Times New Roman"/>
            </a:endParaRPr>
          </a:p>
        </p:txBody>
      </p:sp>
      <p:sp>
        <p:nvSpPr>
          <p:cNvPr id="368" name="Google Shape;368;p11:notes"/>
          <p:cNvSpPr txBox="1"/>
          <p:nvPr/>
        </p:nvSpPr>
        <p:spPr>
          <a:xfrm>
            <a:off x="2381695" y="308915"/>
            <a:ext cx="12305413" cy="1542651"/>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9" name="Google Shape;369;p11:notes"/>
          <p:cNvSpPr txBox="1"/>
          <p:nvPr/>
        </p:nvSpPr>
        <p:spPr>
          <a:xfrm>
            <a:off x="2274825" y="1954324"/>
            <a:ext cx="12519156" cy="454434"/>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t" bIns="49675" lIns="99000" spcFirstLastPara="1" rIns="99000" wrap="square" tIns="49675">
            <a:noAutofit/>
          </a:bodyPr>
          <a:lstStyle/>
          <a:p>
            <a:pPr indent="0" lvl="0" marL="0" marR="0" rtl="0" algn="l">
              <a:lnSpc>
                <a:spcPct val="93000"/>
              </a:lnSpc>
              <a:spcBef>
                <a:spcPts val="0"/>
              </a:spcBef>
              <a:spcAft>
                <a:spcPts val="0"/>
              </a:spcAft>
              <a:buClr>
                <a:srgbClr val="000000"/>
              </a:buClr>
              <a:buSzPts val="1200"/>
              <a:buFont typeface="Arial"/>
              <a:buNone/>
            </a:pPr>
            <a:r>
              <a:rPr lang="en-GB" sz="1200">
                <a:solidFill>
                  <a:srgbClr val="000000"/>
                </a:solidFill>
                <a:latin typeface="Arial"/>
                <a:ea typeface="Arial"/>
                <a:cs typeface="Arial"/>
                <a:sym typeface="Arial"/>
              </a:rPr>
              <a:t>Una definición técnica de un protocolo de comunicaciones de datos es: un conjunto de normas, o un acuerdo, que determina el formato y la transmisión de datos. La </a:t>
            </a:r>
            <a:r>
              <a:rPr i="1" lang="en-GB" sz="1200">
                <a:solidFill>
                  <a:srgbClr val="000000"/>
                </a:solidFill>
                <a:latin typeface="Arial"/>
                <a:ea typeface="Arial"/>
                <a:cs typeface="Arial"/>
                <a:sym typeface="Arial"/>
              </a:rPr>
              <a:t>capa n </a:t>
            </a:r>
            <a:r>
              <a:rPr lang="en-GB" sz="1200">
                <a:solidFill>
                  <a:srgbClr val="000000"/>
                </a:solidFill>
                <a:latin typeface="Arial"/>
                <a:ea typeface="Arial"/>
                <a:cs typeface="Arial"/>
                <a:sym typeface="Arial"/>
              </a:rPr>
              <a:t>de un computador se comunica con la </a:t>
            </a:r>
            <a:r>
              <a:rPr i="1" lang="en-GB" sz="1200">
                <a:solidFill>
                  <a:srgbClr val="000000"/>
                </a:solidFill>
                <a:latin typeface="Arial"/>
                <a:ea typeface="Arial"/>
                <a:cs typeface="Arial"/>
                <a:sym typeface="Arial"/>
              </a:rPr>
              <a:t>capa n</a:t>
            </a:r>
            <a:r>
              <a:rPr lang="en-GB" sz="1200">
                <a:solidFill>
                  <a:srgbClr val="000000"/>
                </a:solidFill>
                <a:latin typeface="Arial"/>
                <a:ea typeface="Arial"/>
                <a:cs typeface="Arial"/>
                <a:sym typeface="Arial"/>
              </a:rPr>
              <a:t> de otro computador. Las normas y convenciones que se utilizan en esta comunicación se denominan colectivamente </a:t>
            </a:r>
            <a:r>
              <a:rPr i="1" lang="en-GB" sz="1200">
                <a:solidFill>
                  <a:srgbClr val="000000"/>
                </a:solidFill>
                <a:latin typeface="Arial"/>
                <a:ea typeface="Arial"/>
                <a:cs typeface="Arial"/>
                <a:sym typeface="Arial"/>
              </a:rPr>
              <a:t>protocolo de la capa n</a:t>
            </a:r>
            <a:r>
              <a:rPr lang="en-GB" sz="1200">
                <a:solidFill>
                  <a:srgbClr val="000000"/>
                </a:solidFill>
                <a:latin typeface="Arial"/>
                <a:ea typeface="Arial"/>
                <a:cs typeface="Arial"/>
                <a:sym typeface="Arial"/>
              </a:rPr>
              <a:t>.</a:t>
            </a:r>
            <a:endParaRPr/>
          </a:p>
        </p:txBody>
      </p:sp>
      <p:sp>
        <p:nvSpPr>
          <p:cNvPr id="370" name="Google Shape;370;p11:notes"/>
          <p:cNvSpPr txBox="1"/>
          <p:nvPr>
            <p:ph idx="10" type="dt"/>
          </p:nvPr>
        </p:nvSpPr>
        <p:spPr>
          <a:xfrm>
            <a:off x="5179484" y="0"/>
            <a:ext cx="3962400" cy="344091"/>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
        <p:nvSpPr>
          <p:cNvPr id="371" name="Google Shape;371;p11: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11: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12:notes"/>
          <p:cNvSpPr txBox="1"/>
          <p:nvPr/>
        </p:nvSpPr>
        <p:spPr>
          <a:xfrm>
            <a:off x="9671812" y="3909285"/>
            <a:ext cx="7393173" cy="204878"/>
          </a:xfrm>
          <a:prstGeom prst="rect">
            <a:avLst/>
          </a:prstGeom>
          <a:noFill/>
          <a:ln>
            <a:noFill/>
          </a:ln>
        </p:spPr>
        <p:txBody>
          <a:bodyPr anchorCtr="0" anchor="b" bIns="49675" lIns="99000" spcFirstLastPara="1" rIns="99000" wrap="square" tIns="49675">
            <a:noAutofit/>
          </a:bodyPr>
          <a:lstStyle/>
          <a:p>
            <a:pPr indent="0" lvl="0" marL="0" marR="0" rtl="0" algn="r">
              <a:lnSpc>
                <a:spcPct val="95000"/>
              </a:lnSpc>
              <a:spcBef>
                <a:spcPts val="0"/>
              </a:spcBef>
              <a:spcAft>
                <a:spcPts val="0"/>
              </a:spcAft>
              <a:buClr>
                <a:srgbClr val="000000"/>
              </a:buClr>
              <a:buSzPts val="1300"/>
              <a:buFont typeface="Times New Roman"/>
              <a:buNone/>
            </a:pPr>
            <a:fld id="{00000000-1234-1234-1234-123412341234}" type="slidenum">
              <a:rPr lang="en-GB" sz="1300">
                <a:solidFill>
                  <a:srgbClr val="000000"/>
                </a:solidFill>
                <a:latin typeface="Times New Roman"/>
                <a:ea typeface="Times New Roman"/>
                <a:cs typeface="Times New Roman"/>
                <a:sym typeface="Times New Roman"/>
              </a:rPr>
              <a:t>‹#›</a:t>
            </a:fld>
            <a:endParaRPr sz="1300">
              <a:solidFill>
                <a:srgbClr val="000000"/>
              </a:solidFill>
              <a:latin typeface="Times New Roman"/>
              <a:ea typeface="Times New Roman"/>
              <a:cs typeface="Times New Roman"/>
              <a:sym typeface="Times New Roman"/>
            </a:endParaRPr>
          </a:p>
        </p:txBody>
      </p:sp>
      <p:sp>
        <p:nvSpPr>
          <p:cNvPr id="382" name="Google Shape;382;p12:notes"/>
          <p:cNvSpPr txBox="1"/>
          <p:nvPr/>
        </p:nvSpPr>
        <p:spPr>
          <a:xfrm>
            <a:off x="2381695" y="308915"/>
            <a:ext cx="12305413" cy="1542651"/>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3" name="Google Shape;383;p12:notes"/>
          <p:cNvSpPr txBox="1"/>
          <p:nvPr/>
        </p:nvSpPr>
        <p:spPr>
          <a:xfrm>
            <a:off x="2274825" y="1954324"/>
            <a:ext cx="12519156" cy="113609"/>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4" name="Google Shape;384;p12:notes"/>
          <p:cNvSpPr txBox="1"/>
          <p:nvPr>
            <p:ph idx="10" type="dt"/>
          </p:nvPr>
        </p:nvSpPr>
        <p:spPr>
          <a:xfrm>
            <a:off x="5179484" y="0"/>
            <a:ext cx="3962400" cy="344091"/>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
        <p:nvSpPr>
          <p:cNvPr id="385" name="Google Shape;385;p12: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12: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13:notes"/>
          <p:cNvSpPr txBox="1"/>
          <p:nvPr/>
        </p:nvSpPr>
        <p:spPr>
          <a:xfrm>
            <a:off x="9671812" y="3909285"/>
            <a:ext cx="7393173" cy="204878"/>
          </a:xfrm>
          <a:prstGeom prst="rect">
            <a:avLst/>
          </a:prstGeom>
          <a:noFill/>
          <a:ln>
            <a:noFill/>
          </a:ln>
        </p:spPr>
        <p:txBody>
          <a:bodyPr anchorCtr="0" anchor="b" bIns="49675" lIns="99000" spcFirstLastPara="1" rIns="99000" wrap="square" tIns="49675">
            <a:noAutofit/>
          </a:bodyPr>
          <a:lstStyle/>
          <a:p>
            <a:pPr indent="0" lvl="0" marL="0" marR="0" rtl="0" algn="r">
              <a:lnSpc>
                <a:spcPct val="95000"/>
              </a:lnSpc>
              <a:spcBef>
                <a:spcPts val="0"/>
              </a:spcBef>
              <a:spcAft>
                <a:spcPts val="0"/>
              </a:spcAft>
              <a:buClr>
                <a:srgbClr val="000000"/>
              </a:buClr>
              <a:buSzPts val="1300"/>
              <a:buFont typeface="Times New Roman"/>
              <a:buNone/>
            </a:pPr>
            <a:fld id="{00000000-1234-1234-1234-123412341234}" type="slidenum">
              <a:rPr lang="en-GB" sz="1300">
                <a:solidFill>
                  <a:srgbClr val="000000"/>
                </a:solidFill>
                <a:latin typeface="Times New Roman"/>
                <a:ea typeface="Times New Roman"/>
                <a:cs typeface="Times New Roman"/>
                <a:sym typeface="Times New Roman"/>
              </a:rPr>
              <a:t>‹#›</a:t>
            </a:fld>
            <a:endParaRPr sz="1300">
              <a:solidFill>
                <a:srgbClr val="000000"/>
              </a:solidFill>
              <a:latin typeface="Times New Roman"/>
              <a:ea typeface="Times New Roman"/>
              <a:cs typeface="Times New Roman"/>
              <a:sym typeface="Times New Roman"/>
            </a:endParaRPr>
          </a:p>
        </p:txBody>
      </p:sp>
      <p:sp>
        <p:nvSpPr>
          <p:cNvPr id="398" name="Google Shape;398;p13:notes"/>
          <p:cNvSpPr txBox="1"/>
          <p:nvPr/>
        </p:nvSpPr>
        <p:spPr>
          <a:xfrm>
            <a:off x="2381695" y="308915"/>
            <a:ext cx="12305413" cy="1542651"/>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9" name="Google Shape;399;p13:notes"/>
          <p:cNvSpPr txBox="1"/>
          <p:nvPr/>
        </p:nvSpPr>
        <p:spPr>
          <a:xfrm>
            <a:off x="2274825" y="1954324"/>
            <a:ext cx="12519156" cy="113609"/>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0" name="Google Shape;400;p13:notes"/>
          <p:cNvSpPr txBox="1"/>
          <p:nvPr>
            <p:ph idx="10" type="dt"/>
          </p:nvPr>
        </p:nvSpPr>
        <p:spPr>
          <a:xfrm>
            <a:off x="5179484" y="0"/>
            <a:ext cx="3962400" cy="344091"/>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
        <p:nvSpPr>
          <p:cNvPr id="401" name="Google Shape;401;p13: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13: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14:notes"/>
          <p:cNvSpPr txBox="1"/>
          <p:nvPr/>
        </p:nvSpPr>
        <p:spPr>
          <a:xfrm>
            <a:off x="9671812" y="3909285"/>
            <a:ext cx="7393173" cy="204878"/>
          </a:xfrm>
          <a:prstGeom prst="rect">
            <a:avLst/>
          </a:prstGeom>
          <a:noFill/>
          <a:ln>
            <a:noFill/>
          </a:ln>
        </p:spPr>
        <p:txBody>
          <a:bodyPr anchorCtr="0" anchor="b" bIns="49675" lIns="99000" spcFirstLastPara="1" rIns="99000" wrap="square" tIns="49675">
            <a:noAutofit/>
          </a:bodyPr>
          <a:lstStyle/>
          <a:p>
            <a:pPr indent="0" lvl="0" marL="0" marR="0" rtl="0" algn="r">
              <a:lnSpc>
                <a:spcPct val="95000"/>
              </a:lnSpc>
              <a:spcBef>
                <a:spcPts val="0"/>
              </a:spcBef>
              <a:spcAft>
                <a:spcPts val="0"/>
              </a:spcAft>
              <a:buClr>
                <a:srgbClr val="000000"/>
              </a:buClr>
              <a:buSzPts val="1300"/>
              <a:buFont typeface="Times New Roman"/>
              <a:buNone/>
            </a:pPr>
            <a:fld id="{00000000-1234-1234-1234-123412341234}" type="slidenum">
              <a:rPr lang="en-GB" sz="1300">
                <a:solidFill>
                  <a:srgbClr val="000000"/>
                </a:solidFill>
                <a:latin typeface="Times New Roman"/>
                <a:ea typeface="Times New Roman"/>
                <a:cs typeface="Times New Roman"/>
                <a:sym typeface="Times New Roman"/>
              </a:rPr>
              <a:t>‹#›</a:t>
            </a:fld>
            <a:endParaRPr sz="1300">
              <a:solidFill>
                <a:srgbClr val="000000"/>
              </a:solidFill>
              <a:latin typeface="Times New Roman"/>
              <a:ea typeface="Times New Roman"/>
              <a:cs typeface="Times New Roman"/>
              <a:sym typeface="Times New Roman"/>
            </a:endParaRPr>
          </a:p>
        </p:txBody>
      </p:sp>
      <p:sp>
        <p:nvSpPr>
          <p:cNvPr id="412" name="Google Shape;412;p14:notes"/>
          <p:cNvSpPr/>
          <p:nvPr>
            <p:ph idx="2" type="sldImg"/>
          </p:nvPr>
        </p:nvSpPr>
        <p:spPr>
          <a:xfrm>
            <a:off x="7162800" y="307975"/>
            <a:ext cx="2743200" cy="15430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13" name="Google Shape;413;p14:notes"/>
          <p:cNvSpPr txBox="1"/>
          <p:nvPr/>
        </p:nvSpPr>
        <p:spPr>
          <a:xfrm>
            <a:off x="2274825" y="1954323"/>
            <a:ext cx="12519156" cy="181582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4" name="Google Shape;414;p14:notes"/>
          <p:cNvSpPr txBox="1"/>
          <p:nvPr>
            <p:ph idx="10" type="dt"/>
          </p:nvPr>
        </p:nvSpPr>
        <p:spPr>
          <a:xfrm>
            <a:off x="5179484" y="0"/>
            <a:ext cx="3962400" cy="344091"/>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
        <p:nvSpPr>
          <p:cNvPr id="415" name="Google Shape;415;p14: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15:notes"/>
          <p:cNvSpPr txBox="1"/>
          <p:nvPr/>
        </p:nvSpPr>
        <p:spPr>
          <a:xfrm>
            <a:off x="9671812" y="3909285"/>
            <a:ext cx="7393173" cy="204878"/>
          </a:xfrm>
          <a:prstGeom prst="rect">
            <a:avLst/>
          </a:prstGeom>
          <a:noFill/>
          <a:ln>
            <a:noFill/>
          </a:ln>
        </p:spPr>
        <p:txBody>
          <a:bodyPr anchorCtr="0" anchor="b" bIns="49675" lIns="99000" spcFirstLastPara="1" rIns="99000" wrap="square" tIns="49675">
            <a:noAutofit/>
          </a:bodyPr>
          <a:lstStyle/>
          <a:p>
            <a:pPr indent="0" lvl="0" marL="0" marR="0" rtl="0" algn="r">
              <a:lnSpc>
                <a:spcPct val="95000"/>
              </a:lnSpc>
              <a:spcBef>
                <a:spcPts val="0"/>
              </a:spcBef>
              <a:spcAft>
                <a:spcPts val="0"/>
              </a:spcAft>
              <a:buClr>
                <a:srgbClr val="000000"/>
              </a:buClr>
              <a:buSzPts val="1300"/>
              <a:buFont typeface="Times New Roman"/>
              <a:buNone/>
            </a:pPr>
            <a:fld id="{00000000-1234-1234-1234-123412341234}" type="slidenum">
              <a:rPr lang="en-GB" sz="1300">
                <a:solidFill>
                  <a:srgbClr val="000000"/>
                </a:solidFill>
                <a:latin typeface="Times New Roman"/>
                <a:ea typeface="Times New Roman"/>
                <a:cs typeface="Times New Roman"/>
                <a:sym typeface="Times New Roman"/>
              </a:rPr>
              <a:t>‹#›</a:t>
            </a:fld>
            <a:endParaRPr sz="1300">
              <a:solidFill>
                <a:srgbClr val="000000"/>
              </a:solidFill>
              <a:latin typeface="Times New Roman"/>
              <a:ea typeface="Times New Roman"/>
              <a:cs typeface="Times New Roman"/>
              <a:sym typeface="Times New Roman"/>
            </a:endParaRPr>
          </a:p>
        </p:txBody>
      </p:sp>
      <p:sp>
        <p:nvSpPr>
          <p:cNvPr id="427" name="Google Shape;427;p15:notes"/>
          <p:cNvSpPr txBox="1"/>
          <p:nvPr/>
        </p:nvSpPr>
        <p:spPr>
          <a:xfrm>
            <a:off x="2381695" y="308915"/>
            <a:ext cx="12305413" cy="1542651"/>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8" name="Google Shape;428;p15:notes"/>
          <p:cNvSpPr txBox="1"/>
          <p:nvPr/>
        </p:nvSpPr>
        <p:spPr>
          <a:xfrm>
            <a:off x="2274825" y="1954323"/>
            <a:ext cx="12519156" cy="2863830"/>
          </a:xfrm>
          <a:prstGeom prst="rect">
            <a:avLst/>
          </a:prstGeom>
          <a:noFill/>
          <a:ln>
            <a:noFill/>
          </a:ln>
        </p:spPr>
        <p:txBody>
          <a:bodyPr anchorCtr="0" anchor="t" bIns="49675" lIns="99000" spcFirstLastPara="1" rIns="99000" wrap="square" tIns="49675">
            <a:noAutofit/>
          </a:bodyPr>
          <a:lstStyle/>
          <a:p>
            <a:pPr indent="0" lvl="0" marL="0" marR="0" rtl="0" algn="l">
              <a:lnSpc>
                <a:spcPct val="93000"/>
              </a:lnSpc>
              <a:spcBef>
                <a:spcPts val="0"/>
              </a:spcBef>
              <a:spcAft>
                <a:spcPts val="0"/>
              </a:spcAft>
              <a:buClr>
                <a:srgbClr val="000000"/>
              </a:buClr>
              <a:buSzPts val="1200"/>
              <a:buFont typeface="Arial"/>
              <a:buNone/>
            </a:pPr>
            <a:r>
              <a:rPr b="1" lang="en-GB" sz="1200">
                <a:solidFill>
                  <a:srgbClr val="000000"/>
                </a:solidFill>
                <a:latin typeface="Arial"/>
                <a:ea typeface="Arial"/>
                <a:cs typeface="Arial"/>
                <a:sym typeface="Arial"/>
              </a:rPr>
              <a:t>Capa de aplicación</a:t>
            </a:r>
            <a:br>
              <a:rPr b="1" lang="en-GB" sz="1200">
                <a:solidFill>
                  <a:srgbClr val="000000"/>
                </a:solidFill>
                <a:latin typeface="Arial"/>
                <a:ea typeface="Arial"/>
                <a:cs typeface="Arial"/>
                <a:sym typeface="Arial"/>
              </a:rPr>
            </a:br>
            <a:r>
              <a:rPr lang="en-GB" sz="1200">
                <a:solidFill>
                  <a:srgbClr val="000000"/>
                </a:solidFill>
                <a:latin typeface="Arial"/>
                <a:ea typeface="Arial"/>
                <a:cs typeface="Arial"/>
                <a:sym typeface="Arial"/>
              </a:rPr>
              <a:t>Los diseñadores de TCP/IP sintieron que los protocolos de nivel superior deberían incluir los detalles de las capas de sesión y presentación. Simplemente crearon una capa de aplicación que maneja protocolos de alto nivel, aspectos de representación, codificación y control de diálogo.  El modelo TCP/IP combina todos los aspectos relacionados con las aplicaciones en una sola capa y garantiza que estos datos estén correctamente empaquetados para la siguiente capa. </a:t>
            </a:r>
            <a:endParaRPr/>
          </a:p>
          <a:p>
            <a:pPr indent="0" lvl="0" marL="0" marR="0" rtl="0" algn="l">
              <a:lnSpc>
                <a:spcPct val="93000"/>
              </a:lnSpc>
              <a:spcBef>
                <a:spcPts val="450"/>
              </a:spcBef>
              <a:spcAft>
                <a:spcPts val="0"/>
              </a:spcAft>
              <a:buClr>
                <a:srgbClr val="000000"/>
              </a:buClr>
              <a:buSzPts val="1200"/>
              <a:buFont typeface="Arial"/>
              <a:buNone/>
            </a:pPr>
            <a:r>
              <a:rPr b="1" lang="en-GB" sz="1200">
                <a:solidFill>
                  <a:srgbClr val="000000"/>
                </a:solidFill>
                <a:latin typeface="Arial"/>
                <a:ea typeface="Arial"/>
                <a:cs typeface="Arial"/>
                <a:sym typeface="Arial"/>
              </a:rPr>
              <a:t>Capa de transporte </a:t>
            </a:r>
            <a:br>
              <a:rPr b="1" lang="en-GB" sz="1200">
                <a:solidFill>
                  <a:srgbClr val="000000"/>
                </a:solidFill>
                <a:latin typeface="Arial"/>
                <a:ea typeface="Arial"/>
                <a:cs typeface="Arial"/>
                <a:sym typeface="Arial"/>
              </a:rPr>
            </a:br>
            <a:r>
              <a:rPr lang="en-GB" sz="1200">
                <a:solidFill>
                  <a:srgbClr val="000000"/>
                </a:solidFill>
                <a:latin typeface="Arial"/>
                <a:ea typeface="Arial"/>
                <a:cs typeface="Arial"/>
                <a:sym typeface="Arial"/>
              </a:rPr>
              <a:t>La capa de transporte se refiere a los aspectos de calidad del servicio con respecto a la confiabilidad, el control de flujo y la corrección de errores. Uno de sus protocolos, el protocolo para el control de la transmisión (TCP), ofrece maneras flexibles y de alta calidad para crear comunicaciones de red confiables, sin problemas de flujo y con un nivel de error bajo. TCP es un protocolo orientado a la conexión. Mantiene un diálogo entre el origen y el destino mientras empaqueta la información de la capa de aplicación en unidades denominadas segmentos. Orientado a la conexión no significa que el circuito exista entre los computadores que se están comunicando (esto sería una conmutación de circuito). Significa que los segmentos de Capa 4 viajan de un lado a otro entre dos hosts para comprobar que la conexión exista lógicamente para un determinado período. Esto se conoce como conmutación de paquetes.</a:t>
            </a:r>
            <a:endParaRPr/>
          </a:p>
          <a:p>
            <a:pPr indent="0" lvl="0" marL="0" marR="0" rtl="0" algn="l">
              <a:lnSpc>
                <a:spcPct val="93000"/>
              </a:lnSpc>
              <a:spcBef>
                <a:spcPts val="450"/>
              </a:spcBef>
              <a:spcAft>
                <a:spcPts val="0"/>
              </a:spcAft>
              <a:buClr>
                <a:srgbClr val="000000"/>
              </a:buClr>
              <a:buSzPts val="1200"/>
              <a:buFont typeface="Arial"/>
              <a:buNone/>
            </a:pPr>
            <a:r>
              <a:rPr b="1" lang="en-GB" sz="1200">
                <a:solidFill>
                  <a:srgbClr val="000000"/>
                </a:solidFill>
                <a:latin typeface="Arial"/>
                <a:ea typeface="Arial"/>
                <a:cs typeface="Arial"/>
                <a:sym typeface="Arial"/>
              </a:rPr>
              <a:t>Capa de Internet</a:t>
            </a:r>
            <a:br>
              <a:rPr b="1" lang="en-GB" sz="1200">
                <a:solidFill>
                  <a:srgbClr val="000000"/>
                </a:solidFill>
                <a:latin typeface="Arial"/>
                <a:ea typeface="Arial"/>
                <a:cs typeface="Arial"/>
                <a:sym typeface="Arial"/>
              </a:rPr>
            </a:br>
            <a:r>
              <a:rPr lang="en-GB" sz="1200">
                <a:solidFill>
                  <a:srgbClr val="000000"/>
                </a:solidFill>
                <a:latin typeface="Arial"/>
                <a:ea typeface="Arial"/>
                <a:cs typeface="Arial"/>
                <a:sym typeface="Arial"/>
              </a:rPr>
              <a:t>El propósito de la </a:t>
            </a:r>
            <a:r>
              <a:rPr i="1" lang="en-GB" sz="1200">
                <a:solidFill>
                  <a:srgbClr val="000000"/>
                </a:solidFill>
                <a:latin typeface="Arial"/>
                <a:ea typeface="Arial"/>
                <a:cs typeface="Arial"/>
                <a:sym typeface="Arial"/>
              </a:rPr>
              <a:t>capa de Internet</a:t>
            </a:r>
            <a:r>
              <a:rPr lang="en-GB" sz="1200">
                <a:solidFill>
                  <a:srgbClr val="000000"/>
                </a:solidFill>
                <a:latin typeface="Arial"/>
                <a:ea typeface="Arial"/>
                <a:cs typeface="Arial"/>
                <a:sym typeface="Arial"/>
              </a:rPr>
              <a:t> es enviar paquetes origen desde cualquier red en la internetwork y que estos paquetes lleguen a su destino independientemente de la ruta y de las redes que recorrieron para llegar hasta allí. El protocolo específico que rige esta capa se denomina Protocolo Internet (IP).</a:t>
            </a:r>
            <a:r>
              <a:rPr i="1" lang="en-GB" sz="1200">
                <a:solidFill>
                  <a:srgbClr val="000000"/>
                </a:solidFill>
                <a:latin typeface="Arial"/>
                <a:ea typeface="Arial"/>
                <a:cs typeface="Arial"/>
                <a:sym typeface="Arial"/>
              </a:rPr>
              <a:t> </a:t>
            </a:r>
            <a:r>
              <a:rPr lang="en-GB" sz="1200">
                <a:solidFill>
                  <a:srgbClr val="000000"/>
                </a:solidFill>
                <a:latin typeface="Arial"/>
                <a:ea typeface="Arial"/>
                <a:cs typeface="Arial"/>
                <a:sym typeface="Arial"/>
              </a:rPr>
              <a:t>En esta capa se produce la determinación de la mejor ruta y la conmutación de paquetes. Esto se puede comparar con el sistema postal. Cuando envía una carta por correo, usted no sabe cómo llega a destino (existen varias rutas posibles); lo que le interesa es que la carta llegue.</a:t>
            </a:r>
            <a:endParaRPr/>
          </a:p>
          <a:p>
            <a:pPr indent="0" lvl="0" marL="0" marR="0" rtl="0" algn="l">
              <a:lnSpc>
                <a:spcPct val="93000"/>
              </a:lnSpc>
              <a:spcBef>
                <a:spcPts val="450"/>
              </a:spcBef>
              <a:spcAft>
                <a:spcPts val="0"/>
              </a:spcAft>
              <a:buClr>
                <a:srgbClr val="000000"/>
              </a:buClr>
              <a:buSzPts val="1200"/>
              <a:buFont typeface="Arial"/>
              <a:buNone/>
            </a:pPr>
            <a:r>
              <a:rPr b="1" lang="en-GB" sz="1200">
                <a:solidFill>
                  <a:srgbClr val="000000"/>
                </a:solidFill>
                <a:latin typeface="Arial"/>
                <a:ea typeface="Arial"/>
                <a:cs typeface="Arial"/>
                <a:sym typeface="Arial"/>
              </a:rPr>
              <a:t>Capa de enlace</a:t>
            </a:r>
            <a:br>
              <a:rPr b="1" lang="en-GB" sz="1200">
                <a:solidFill>
                  <a:srgbClr val="000000"/>
                </a:solidFill>
                <a:latin typeface="Arial"/>
                <a:ea typeface="Arial"/>
                <a:cs typeface="Arial"/>
                <a:sym typeface="Arial"/>
              </a:rPr>
            </a:br>
            <a:r>
              <a:rPr lang="en-GB" sz="1200">
                <a:solidFill>
                  <a:srgbClr val="000000"/>
                </a:solidFill>
                <a:latin typeface="Arial"/>
                <a:ea typeface="Arial"/>
                <a:cs typeface="Arial"/>
                <a:sym typeface="Arial"/>
              </a:rPr>
              <a:t>El nombre de esta capa es muy amplio y se presta a confusión. También se denomina capa de host a red. Es la capa que se ocupa de todos los aspectos que requiere un paquete IP para realizar realmente un enlace físico y luego realizar otro enlace físico. Esta capa incluye los detalles de tecnología LAN y WAN y todos los detalles de las capas física y de enlace de datos del modelo OSI. </a:t>
            </a:r>
            <a:endParaRPr/>
          </a:p>
          <a:p>
            <a:pPr indent="0" lvl="0" marL="0" marR="0" rtl="0" algn="l">
              <a:lnSpc>
                <a:spcPct val="93000"/>
              </a:lnSpc>
              <a:spcBef>
                <a:spcPts val="450"/>
              </a:spcBef>
              <a:spcAft>
                <a:spcPts val="0"/>
              </a:spcAft>
              <a:buClr>
                <a:schemeClr val="lt1"/>
              </a:buClr>
              <a:buSzPts val="1200"/>
              <a:buFont typeface="Tahoma"/>
              <a:buNone/>
            </a:pPr>
            <a:r>
              <a:t/>
            </a:r>
            <a:endParaRPr sz="1200">
              <a:solidFill>
                <a:srgbClr val="000000"/>
              </a:solidFill>
              <a:latin typeface="Arial"/>
              <a:ea typeface="Arial"/>
              <a:cs typeface="Arial"/>
              <a:sym typeface="Arial"/>
            </a:endParaRPr>
          </a:p>
        </p:txBody>
      </p:sp>
      <p:sp>
        <p:nvSpPr>
          <p:cNvPr id="429" name="Google Shape;429;p15:notes"/>
          <p:cNvSpPr txBox="1"/>
          <p:nvPr>
            <p:ph idx="10" type="dt"/>
          </p:nvPr>
        </p:nvSpPr>
        <p:spPr>
          <a:xfrm>
            <a:off x="5179484" y="0"/>
            <a:ext cx="3962400" cy="344091"/>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
        <p:nvSpPr>
          <p:cNvPr id="430" name="Google Shape;430;p15: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15: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16:notes"/>
          <p:cNvSpPr txBox="1"/>
          <p:nvPr/>
        </p:nvSpPr>
        <p:spPr>
          <a:xfrm>
            <a:off x="9671812" y="3909285"/>
            <a:ext cx="7393173" cy="204878"/>
          </a:xfrm>
          <a:prstGeom prst="rect">
            <a:avLst/>
          </a:prstGeom>
          <a:noFill/>
          <a:ln>
            <a:noFill/>
          </a:ln>
        </p:spPr>
        <p:txBody>
          <a:bodyPr anchorCtr="0" anchor="b" bIns="49675" lIns="99000" spcFirstLastPara="1" rIns="99000" wrap="square" tIns="49675">
            <a:noAutofit/>
          </a:bodyPr>
          <a:lstStyle/>
          <a:p>
            <a:pPr indent="0" lvl="0" marL="0" marR="0" rtl="0" algn="r">
              <a:lnSpc>
                <a:spcPct val="95000"/>
              </a:lnSpc>
              <a:spcBef>
                <a:spcPts val="0"/>
              </a:spcBef>
              <a:spcAft>
                <a:spcPts val="0"/>
              </a:spcAft>
              <a:buClr>
                <a:srgbClr val="000000"/>
              </a:buClr>
              <a:buSzPts val="1300"/>
              <a:buFont typeface="Times New Roman"/>
              <a:buNone/>
            </a:pPr>
            <a:fld id="{00000000-1234-1234-1234-123412341234}" type="slidenum">
              <a:rPr lang="en-GB" sz="1300">
                <a:solidFill>
                  <a:srgbClr val="000000"/>
                </a:solidFill>
                <a:latin typeface="Times New Roman"/>
                <a:ea typeface="Times New Roman"/>
                <a:cs typeface="Times New Roman"/>
                <a:sym typeface="Times New Roman"/>
              </a:rPr>
              <a:t>‹#›</a:t>
            </a:fld>
            <a:endParaRPr sz="1300">
              <a:solidFill>
                <a:srgbClr val="000000"/>
              </a:solidFill>
              <a:latin typeface="Times New Roman"/>
              <a:ea typeface="Times New Roman"/>
              <a:cs typeface="Times New Roman"/>
              <a:sym typeface="Times New Roman"/>
            </a:endParaRPr>
          </a:p>
        </p:txBody>
      </p:sp>
      <p:sp>
        <p:nvSpPr>
          <p:cNvPr id="480" name="Google Shape;480;p16:notes"/>
          <p:cNvSpPr txBox="1"/>
          <p:nvPr/>
        </p:nvSpPr>
        <p:spPr>
          <a:xfrm>
            <a:off x="2381695" y="308915"/>
            <a:ext cx="12305413" cy="1542651"/>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1" name="Google Shape;481;p16:notes"/>
          <p:cNvSpPr txBox="1"/>
          <p:nvPr/>
        </p:nvSpPr>
        <p:spPr>
          <a:xfrm>
            <a:off x="2274825" y="1954324"/>
            <a:ext cx="12519156" cy="1977299"/>
          </a:xfrm>
          <a:prstGeom prst="rect">
            <a:avLst/>
          </a:prstGeom>
          <a:noFill/>
          <a:ln>
            <a:noFill/>
          </a:ln>
        </p:spPr>
        <p:txBody>
          <a:bodyPr anchorCtr="0" anchor="t" bIns="49675" lIns="99000" spcFirstLastPara="1" rIns="99000" wrap="square" tIns="49675">
            <a:noAutofit/>
          </a:bodyPr>
          <a:lstStyle/>
          <a:p>
            <a:pPr indent="0" lvl="0" marL="0" marR="0" rtl="0" algn="l">
              <a:lnSpc>
                <a:spcPct val="93000"/>
              </a:lnSpc>
              <a:spcBef>
                <a:spcPts val="0"/>
              </a:spcBef>
              <a:spcAft>
                <a:spcPts val="0"/>
              </a:spcAft>
              <a:buClr>
                <a:srgbClr val="000000"/>
              </a:buClr>
              <a:buSzPts val="1200"/>
              <a:buFont typeface="Arial"/>
              <a:buNone/>
            </a:pPr>
            <a:r>
              <a:rPr lang="en-GB" sz="1200">
                <a:solidFill>
                  <a:srgbClr val="000000"/>
                </a:solidFill>
                <a:latin typeface="Arial"/>
                <a:ea typeface="Arial"/>
                <a:cs typeface="Arial"/>
                <a:sym typeface="Arial"/>
              </a:rPr>
              <a:t>Para que se puedan producir comunicaciones confiables a través de una red, los datos que se deben enviar se deben colocar en paquetes que se puedan administrar y rastrear. Esto se logra a través del proceso de encapsulamiento. Un breve repaso del proceso indica que las tres capas superiores (aplicación, presentación y sesión) preparan los datos para su transmisión creando un formato común para la transmisión.  </a:t>
            </a:r>
            <a:endParaRPr/>
          </a:p>
          <a:p>
            <a:pPr indent="0" lvl="0" marL="0" marR="0" rtl="0" algn="l">
              <a:lnSpc>
                <a:spcPct val="93000"/>
              </a:lnSpc>
              <a:spcBef>
                <a:spcPts val="450"/>
              </a:spcBef>
              <a:spcAft>
                <a:spcPts val="0"/>
              </a:spcAft>
              <a:buClr>
                <a:srgbClr val="000000"/>
              </a:buClr>
              <a:buSzPts val="1200"/>
              <a:buFont typeface="Arial"/>
              <a:buNone/>
            </a:pPr>
            <a:r>
              <a:rPr lang="en-GB" sz="1200">
                <a:solidFill>
                  <a:srgbClr val="000000"/>
                </a:solidFill>
                <a:latin typeface="Arial"/>
                <a:ea typeface="Arial"/>
                <a:cs typeface="Arial"/>
                <a:sym typeface="Arial"/>
              </a:rPr>
              <a:t> La capa de transporte divide los datos en unidades de un tamaño manejable, denominadas segmentos. También asigna números de secuencia a los segmentos para asegurarse de que los hosts receptores vuelvan a unir los datos en el orden correcto. Luego la capa de red encapsula el segmento creando un paquete. Le agrega al paquete una dirección de red destino y origen, por lo general IP.</a:t>
            </a:r>
            <a:endParaRPr/>
          </a:p>
          <a:p>
            <a:pPr indent="0" lvl="0" marL="0" marR="0" rtl="0" algn="l">
              <a:lnSpc>
                <a:spcPct val="93000"/>
              </a:lnSpc>
              <a:spcBef>
                <a:spcPts val="450"/>
              </a:spcBef>
              <a:spcAft>
                <a:spcPts val="0"/>
              </a:spcAft>
              <a:buClr>
                <a:srgbClr val="000000"/>
              </a:buClr>
              <a:buSzPts val="1200"/>
              <a:buFont typeface="Arial"/>
              <a:buNone/>
            </a:pPr>
            <a:r>
              <a:rPr lang="en-GB" sz="1200">
                <a:solidFill>
                  <a:srgbClr val="000000"/>
                </a:solidFill>
                <a:latin typeface="Arial"/>
                <a:ea typeface="Arial"/>
                <a:cs typeface="Arial"/>
                <a:sym typeface="Arial"/>
              </a:rPr>
              <a:t> En la capa de enlace de datos continúa el encapsulamiento del paquete, con la creación de una trama. Le agrega a la trama la dirección local (MAC) origen y destino. Luego, la capa de enlace de datos transmite los bits binarios de la trama a través de los medios de la capa física.</a:t>
            </a:r>
            <a:endParaRPr/>
          </a:p>
          <a:p>
            <a:pPr indent="0" lvl="0" marL="0" marR="0" rtl="0" algn="l">
              <a:lnSpc>
                <a:spcPct val="93000"/>
              </a:lnSpc>
              <a:spcBef>
                <a:spcPts val="450"/>
              </a:spcBef>
              <a:spcAft>
                <a:spcPts val="0"/>
              </a:spcAft>
              <a:buClr>
                <a:srgbClr val="000000"/>
              </a:buClr>
              <a:buSzPts val="1200"/>
              <a:buFont typeface="Arial"/>
              <a:buNone/>
            </a:pPr>
            <a:r>
              <a:rPr lang="en-GB" sz="1200">
                <a:solidFill>
                  <a:srgbClr val="000000"/>
                </a:solidFill>
                <a:latin typeface="Arial"/>
                <a:ea typeface="Arial"/>
                <a:cs typeface="Arial"/>
                <a:sym typeface="Arial"/>
              </a:rPr>
              <a:t> Cuando los datos se transmiten simplemente en una red de área local, se habla de las unidades de datos en términos de tramas, debido a que la dirección MAC es todo lo que se necesita para llegar desde el host origen hasta el host destino. Pero si se deben enviar los datos a otro host a través de una red interna o de Internet, la unidad de datos a la que se hace referencia pasan a ser los paquetes. Esto se debe a que la dirección de red del paquete contiene la dirección destino final del host al que se envían los datos (el paquete) . </a:t>
            </a:r>
            <a:endParaRPr/>
          </a:p>
          <a:p>
            <a:pPr indent="0" lvl="0" marL="0" marR="0" rtl="0" algn="l">
              <a:lnSpc>
                <a:spcPct val="93000"/>
              </a:lnSpc>
              <a:spcBef>
                <a:spcPts val="450"/>
              </a:spcBef>
              <a:spcAft>
                <a:spcPts val="0"/>
              </a:spcAft>
              <a:buClr>
                <a:srgbClr val="000000"/>
              </a:buClr>
              <a:buSzPts val="1200"/>
              <a:buFont typeface="Arial"/>
              <a:buNone/>
            </a:pPr>
            <a:r>
              <a:rPr lang="en-GB" sz="1200">
                <a:solidFill>
                  <a:srgbClr val="000000"/>
                </a:solidFill>
                <a:latin typeface="Arial"/>
                <a:ea typeface="Arial"/>
                <a:cs typeface="Arial"/>
                <a:sym typeface="Arial"/>
              </a:rPr>
              <a:t> Las tres capas inferiores (red, enlace de datos, física) del modelo OSI son las capas principales de transporte de los datos a través de una red interna o de Internet. </a:t>
            </a:r>
            <a:endParaRPr/>
          </a:p>
        </p:txBody>
      </p:sp>
      <p:sp>
        <p:nvSpPr>
          <p:cNvPr id="482" name="Google Shape;482;p16:notes"/>
          <p:cNvSpPr txBox="1"/>
          <p:nvPr>
            <p:ph idx="10" type="dt"/>
          </p:nvPr>
        </p:nvSpPr>
        <p:spPr>
          <a:xfrm>
            <a:off x="5179484" y="0"/>
            <a:ext cx="3962400" cy="344091"/>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
        <p:nvSpPr>
          <p:cNvPr id="483" name="Google Shape;483;p16: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p16: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17:notes"/>
          <p:cNvSpPr/>
          <p:nvPr>
            <p:ph idx="2"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92" name="Google Shape;492;p17:notes"/>
          <p:cNvSpPr txBox="1"/>
          <p:nvPr>
            <p:ph idx="1" type="body"/>
          </p:nvPr>
        </p:nvSpPr>
        <p:spPr>
          <a:xfrm>
            <a:off x="1280160" y="3474720"/>
            <a:ext cx="7040880" cy="329184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18:notes"/>
          <p:cNvSpPr/>
          <p:nvPr>
            <p:ph idx="2"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10" name="Google Shape;510;p18:notes"/>
          <p:cNvSpPr txBox="1"/>
          <p:nvPr>
            <p:ph idx="1" type="body"/>
          </p:nvPr>
        </p:nvSpPr>
        <p:spPr>
          <a:xfrm>
            <a:off x="1280160" y="3474720"/>
            <a:ext cx="7040880" cy="329184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19: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p19: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20:notes"/>
          <p:cNvSpPr txBox="1"/>
          <p:nvPr/>
        </p:nvSpPr>
        <p:spPr>
          <a:xfrm>
            <a:off x="9671812" y="3909285"/>
            <a:ext cx="7393173" cy="204878"/>
          </a:xfrm>
          <a:prstGeom prst="rect">
            <a:avLst/>
          </a:prstGeom>
          <a:noFill/>
          <a:ln>
            <a:noFill/>
          </a:ln>
        </p:spPr>
        <p:txBody>
          <a:bodyPr anchorCtr="0" anchor="b" bIns="49675" lIns="99000" spcFirstLastPara="1" rIns="99000" wrap="square" tIns="49675">
            <a:noAutofit/>
          </a:bodyPr>
          <a:lstStyle/>
          <a:p>
            <a:pPr indent="0" lvl="0" marL="0" marR="0" rtl="0" algn="r">
              <a:lnSpc>
                <a:spcPct val="95000"/>
              </a:lnSpc>
              <a:spcBef>
                <a:spcPts val="0"/>
              </a:spcBef>
              <a:spcAft>
                <a:spcPts val="0"/>
              </a:spcAft>
              <a:buClr>
                <a:srgbClr val="000000"/>
              </a:buClr>
              <a:buSzPts val="1300"/>
              <a:buFont typeface="Times New Roman"/>
              <a:buNone/>
            </a:pPr>
            <a:fld id="{00000000-1234-1234-1234-123412341234}" type="slidenum">
              <a:rPr lang="en-GB" sz="1300">
                <a:solidFill>
                  <a:srgbClr val="000000"/>
                </a:solidFill>
                <a:latin typeface="Times New Roman"/>
                <a:ea typeface="Times New Roman"/>
                <a:cs typeface="Times New Roman"/>
                <a:sym typeface="Times New Roman"/>
              </a:rPr>
              <a:t>‹#›</a:t>
            </a:fld>
            <a:endParaRPr sz="1300">
              <a:solidFill>
                <a:srgbClr val="000000"/>
              </a:solidFill>
              <a:latin typeface="Times New Roman"/>
              <a:ea typeface="Times New Roman"/>
              <a:cs typeface="Times New Roman"/>
              <a:sym typeface="Times New Roman"/>
            </a:endParaRPr>
          </a:p>
        </p:txBody>
      </p:sp>
      <p:sp>
        <p:nvSpPr>
          <p:cNvPr id="536" name="Google Shape;536;p20:notes"/>
          <p:cNvSpPr/>
          <p:nvPr>
            <p:ph idx="2" type="sldImg"/>
          </p:nvPr>
        </p:nvSpPr>
        <p:spPr>
          <a:xfrm>
            <a:off x="7162800" y="307975"/>
            <a:ext cx="2743200" cy="15430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37" name="Google Shape;537;p20:notes"/>
          <p:cNvSpPr txBox="1"/>
          <p:nvPr/>
        </p:nvSpPr>
        <p:spPr>
          <a:xfrm>
            <a:off x="2274825" y="1954324"/>
            <a:ext cx="12519156" cy="185220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8" name="Google Shape;538;p20:notes"/>
          <p:cNvSpPr txBox="1"/>
          <p:nvPr>
            <p:ph idx="10" type="dt"/>
          </p:nvPr>
        </p:nvSpPr>
        <p:spPr>
          <a:xfrm>
            <a:off x="5179484" y="0"/>
            <a:ext cx="3962400" cy="344091"/>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
        <p:nvSpPr>
          <p:cNvPr id="539" name="Google Shape;539;p20: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21:notes"/>
          <p:cNvSpPr txBox="1"/>
          <p:nvPr/>
        </p:nvSpPr>
        <p:spPr>
          <a:xfrm>
            <a:off x="9671812" y="3909285"/>
            <a:ext cx="7393173" cy="204878"/>
          </a:xfrm>
          <a:prstGeom prst="rect">
            <a:avLst/>
          </a:prstGeom>
          <a:noFill/>
          <a:ln>
            <a:noFill/>
          </a:ln>
        </p:spPr>
        <p:txBody>
          <a:bodyPr anchorCtr="0" anchor="b" bIns="49675" lIns="99000" spcFirstLastPara="1" rIns="99000" wrap="square" tIns="49675">
            <a:noAutofit/>
          </a:bodyPr>
          <a:lstStyle/>
          <a:p>
            <a:pPr indent="0" lvl="0" marL="0" marR="0" rtl="0" algn="r">
              <a:lnSpc>
                <a:spcPct val="95000"/>
              </a:lnSpc>
              <a:spcBef>
                <a:spcPts val="0"/>
              </a:spcBef>
              <a:spcAft>
                <a:spcPts val="0"/>
              </a:spcAft>
              <a:buClr>
                <a:srgbClr val="000000"/>
              </a:buClr>
              <a:buSzPts val="1300"/>
              <a:buFont typeface="Times New Roman"/>
              <a:buNone/>
            </a:pPr>
            <a:fld id="{00000000-1234-1234-1234-123412341234}" type="slidenum">
              <a:rPr lang="en-GB" sz="1300">
                <a:solidFill>
                  <a:srgbClr val="000000"/>
                </a:solidFill>
                <a:latin typeface="Times New Roman"/>
                <a:ea typeface="Times New Roman"/>
                <a:cs typeface="Times New Roman"/>
                <a:sym typeface="Times New Roman"/>
              </a:rPr>
              <a:t>‹#›</a:t>
            </a:fld>
            <a:endParaRPr sz="1300">
              <a:solidFill>
                <a:srgbClr val="000000"/>
              </a:solidFill>
              <a:latin typeface="Times New Roman"/>
              <a:ea typeface="Times New Roman"/>
              <a:cs typeface="Times New Roman"/>
              <a:sym typeface="Times New Roman"/>
            </a:endParaRPr>
          </a:p>
        </p:txBody>
      </p:sp>
      <p:sp>
        <p:nvSpPr>
          <p:cNvPr id="548" name="Google Shape;548;p21:notes"/>
          <p:cNvSpPr/>
          <p:nvPr>
            <p:ph idx="2" type="sldImg"/>
          </p:nvPr>
        </p:nvSpPr>
        <p:spPr>
          <a:xfrm>
            <a:off x="7162800" y="307975"/>
            <a:ext cx="2743200" cy="15430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49" name="Google Shape;549;p21:notes"/>
          <p:cNvSpPr txBox="1"/>
          <p:nvPr/>
        </p:nvSpPr>
        <p:spPr>
          <a:xfrm>
            <a:off x="2274825" y="1954324"/>
            <a:ext cx="12519156" cy="185220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0" name="Google Shape;550;p21:notes"/>
          <p:cNvSpPr txBox="1"/>
          <p:nvPr>
            <p:ph idx="10" type="dt"/>
          </p:nvPr>
        </p:nvSpPr>
        <p:spPr>
          <a:xfrm>
            <a:off x="5179484" y="0"/>
            <a:ext cx="3962400" cy="344091"/>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
        <p:nvSpPr>
          <p:cNvPr id="551" name="Google Shape;551;p21: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114721aa59d_0_0:notes"/>
          <p:cNvSpPr/>
          <p:nvPr>
            <p:ph idx="2" type="sldImg"/>
          </p:nvPr>
        </p:nvSpPr>
        <p:spPr>
          <a:xfrm>
            <a:off x="2514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114721aa59d_0_0:notes"/>
          <p:cNvSpPr txBox="1"/>
          <p:nvPr>
            <p:ph idx="1" type="body"/>
          </p:nvPr>
        </p:nvSpPr>
        <p:spPr>
          <a:xfrm>
            <a:off x="914400" y="3300412"/>
            <a:ext cx="73152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0" name="Google Shape;590;g114721aa59d_0_0:notes"/>
          <p:cNvSpPr txBox="1"/>
          <p:nvPr>
            <p:ph idx="12" type="sldNum"/>
          </p:nvPr>
        </p:nvSpPr>
        <p:spPr>
          <a:xfrm>
            <a:off x="5179484" y="6513910"/>
            <a:ext cx="3962400" cy="344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22: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8" name="Google Shape;598;p22: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6:notes"/>
          <p:cNvSpPr/>
          <p:nvPr>
            <p:ph idx="2" type="sldImg"/>
          </p:nvPr>
        </p:nvSpPr>
        <p:spPr>
          <a:xfrm>
            <a:off x="7153275" y="309563"/>
            <a:ext cx="2730500" cy="1536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3" name="Google Shape;153;p6:notes"/>
          <p:cNvSpPr txBox="1"/>
          <p:nvPr>
            <p:ph idx="1" type="body"/>
          </p:nvPr>
        </p:nvSpPr>
        <p:spPr>
          <a:xfrm>
            <a:off x="914400" y="3300412"/>
            <a:ext cx="7315200" cy="2700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6:notes"/>
          <p:cNvSpPr txBox="1"/>
          <p:nvPr>
            <p:ph idx="10" type="dt"/>
          </p:nvPr>
        </p:nvSpPr>
        <p:spPr>
          <a:xfrm>
            <a:off x="5179484" y="0"/>
            <a:ext cx="3962400" cy="344091"/>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7:notes"/>
          <p:cNvSpPr/>
          <p:nvPr>
            <p:ph idx="2" type="sldImg"/>
          </p:nvPr>
        </p:nvSpPr>
        <p:spPr>
          <a:xfrm>
            <a:off x="7153275" y="309563"/>
            <a:ext cx="2730500" cy="1536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2" name="Google Shape;202;p7:notes"/>
          <p:cNvSpPr txBox="1"/>
          <p:nvPr>
            <p:ph idx="1" type="body"/>
          </p:nvPr>
        </p:nvSpPr>
        <p:spPr>
          <a:xfrm>
            <a:off x="914400" y="3300412"/>
            <a:ext cx="7315200" cy="2700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7:notes"/>
          <p:cNvSpPr txBox="1"/>
          <p:nvPr>
            <p:ph idx="10" type="dt"/>
          </p:nvPr>
        </p:nvSpPr>
        <p:spPr>
          <a:xfrm>
            <a:off x="5179484" y="0"/>
            <a:ext cx="3962400" cy="344091"/>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8:notes"/>
          <p:cNvSpPr txBox="1"/>
          <p:nvPr/>
        </p:nvSpPr>
        <p:spPr>
          <a:xfrm>
            <a:off x="9671812" y="3909285"/>
            <a:ext cx="7393173" cy="204878"/>
          </a:xfrm>
          <a:prstGeom prst="rect">
            <a:avLst/>
          </a:prstGeom>
          <a:noFill/>
          <a:ln>
            <a:noFill/>
          </a:ln>
        </p:spPr>
        <p:txBody>
          <a:bodyPr anchorCtr="0" anchor="b" bIns="49675" lIns="99000" spcFirstLastPara="1" rIns="99000" wrap="square" tIns="49675">
            <a:noAutofit/>
          </a:bodyPr>
          <a:lstStyle/>
          <a:p>
            <a:pPr indent="0" lvl="0" marL="0" marR="0" rtl="0" algn="r">
              <a:lnSpc>
                <a:spcPct val="95000"/>
              </a:lnSpc>
              <a:spcBef>
                <a:spcPts val="0"/>
              </a:spcBef>
              <a:spcAft>
                <a:spcPts val="0"/>
              </a:spcAft>
              <a:buClr>
                <a:srgbClr val="000000"/>
              </a:buClr>
              <a:buSzPts val="1300"/>
              <a:buFont typeface="Times New Roman"/>
              <a:buNone/>
            </a:pPr>
            <a:fld id="{00000000-1234-1234-1234-123412341234}" type="slidenum">
              <a:rPr lang="en-GB" sz="1300">
                <a:solidFill>
                  <a:srgbClr val="000000"/>
                </a:solidFill>
                <a:latin typeface="Times New Roman"/>
                <a:ea typeface="Times New Roman"/>
                <a:cs typeface="Times New Roman"/>
                <a:sym typeface="Times New Roman"/>
              </a:rPr>
              <a:t>‹#›</a:t>
            </a:fld>
            <a:endParaRPr sz="1300">
              <a:solidFill>
                <a:srgbClr val="000000"/>
              </a:solidFill>
              <a:latin typeface="Times New Roman"/>
              <a:ea typeface="Times New Roman"/>
              <a:cs typeface="Times New Roman"/>
              <a:sym typeface="Times New Roman"/>
            </a:endParaRPr>
          </a:p>
        </p:txBody>
      </p:sp>
      <p:sp>
        <p:nvSpPr>
          <p:cNvPr id="255" name="Google Shape;255;p8:notes"/>
          <p:cNvSpPr/>
          <p:nvPr>
            <p:ph idx="2" type="sldImg"/>
          </p:nvPr>
        </p:nvSpPr>
        <p:spPr>
          <a:xfrm>
            <a:off x="7162800" y="307975"/>
            <a:ext cx="2743200" cy="15430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56" name="Google Shape;256;p8:notes"/>
          <p:cNvSpPr txBox="1"/>
          <p:nvPr/>
        </p:nvSpPr>
        <p:spPr>
          <a:xfrm>
            <a:off x="2274825" y="1954324"/>
            <a:ext cx="12519156" cy="185220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7" name="Google Shape;257;p8:notes"/>
          <p:cNvSpPr txBox="1"/>
          <p:nvPr>
            <p:ph idx="10" type="dt"/>
          </p:nvPr>
        </p:nvSpPr>
        <p:spPr>
          <a:xfrm>
            <a:off x="5179484" y="0"/>
            <a:ext cx="3962400" cy="344091"/>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
        <p:nvSpPr>
          <p:cNvPr id="258" name="Google Shape;258;p8: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9:notes"/>
          <p:cNvSpPr txBox="1"/>
          <p:nvPr/>
        </p:nvSpPr>
        <p:spPr>
          <a:xfrm>
            <a:off x="9671812" y="3909285"/>
            <a:ext cx="7393173" cy="204878"/>
          </a:xfrm>
          <a:prstGeom prst="rect">
            <a:avLst/>
          </a:prstGeom>
          <a:noFill/>
          <a:ln>
            <a:noFill/>
          </a:ln>
        </p:spPr>
        <p:txBody>
          <a:bodyPr anchorCtr="0" anchor="b" bIns="49675" lIns="99000" spcFirstLastPara="1" rIns="99000" wrap="square" tIns="49675">
            <a:noAutofit/>
          </a:bodyPr>
          <a:lstStyle/>
          <a:p>
            <a:pPr indent="0" lvl="0" marL="0" marR="0" rtl="0" algn="r">
              <a:lnSpc>
                <a:spcPct val="95000"/>
              </a:lnSpc>
              <a:spcBef>
                <a:spcPts val="0"/>
              </a:spcBef>
              <a:spcAft>
                <a:spcPts val="0"/>
              </a:spcAft>
              <a:buClr>
                <a:srgbClr val="000000"/>
              </a:buClr>
              <a:buSzPts val="1300"/>
              <a:buFont typeface="Times New Roman"/>
              <a:buNone/>
            </a:pPr>
            <a:fld id="{00000000-1234-1234-1234-123412341234}" type="slidenum">
              <a:rPr lang="en-GB" sz="1300">
                <a:solidFill>
                  <a:srgbClr val="000000"/>
                </a:solidFill>
                <a:latin typeface="Times New Roman"/>
                <a:ea typeface="Times New Roman"/>
                <a:cs typeface="Times New Roman"/>
                <a:sym typeface="Times New Roman"/>
              </a:rPr>
              <a:t>‹#›</a:t>
            </a:fld>
            <a:endParaRPr sz="1300">
              <a:solidFill>
                <a:srgbClr val="000000"/>
              </a:solidFill>
              <a:latin typeface="Times New Roman"/>
              <a:ea typeface="Times New Roman"/>
              <a:cs typeface="Times New Roman"/>
              <a:sym typeface="Times New Roman"/>
            </a:endParaRPr>
          </a:p>
        </p:txBody>
      </p:sp>
      <p:sp>
        <p:nvSpPr>
          <p:cNvPr id="276" name="Google Shape;276;p9:notes"/>
          <p:cNvSpPr txBox="1"/>
          <p:nvPr/>
        </p:nvSpPr>
        <p:spPr>
          <a:xfrm>
            <a:off x="2381695" y="308915"/>
            <a:ext cx="12305413" cy="1542651"/>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7" name="Google Shape;277;p9:notes"/>
          <p:cNvSpPr txBox="1"/>
          <p:nvPr/>
        </p:nvSpPr>
        <p:spPr>
          <a:xfrm>
            <a:off x="2274825" y="1954323"/>
            <a:ext cx="12519156" cy="932485"/>
          </a:xfrm>
          <a:prstGeom prst="rect">
            <a:avLst/>
          </a:prstGeom>
          <a:noFill/>
          <a:ln>
            <a:noFill/>
          </a:ln>
        </p:spPr>
        <p:txBody>
          <a:bodyPr anchorCtr="0" anchor="t" bIns="49675" lIns="99000" spcFirstLastPara="1" rIns="99000" wrap="square" tIns="49675">
            <a:noAutofit/>
          </a:bodyPr>
          <a:lstStyle/>
          <a:p>
            <a:pPr indent="0" lvl="0" marL="0" marR="0" rtl="0" algn="l">
              <a:lnSpc>
                <a:spcPct val="93000"/>
              </a:lnSpc>
              <a:spcBef>
                <a:spcPts val="0"/>
              </a:spcBef>
              <a:spcAft>
                <a:spcPts val="0"/>
              </a:spcAft>
              <a:buClr>
                <a:srgbClr val="000000"/>
              </a:buClr>
              <a:buSzPts val="1200"/>
              <a:buFont typeface="Arial"/>
              <a:buNone/>
            </a:pPr>
            <a:r>
              <a:rPr lang="en-GB" sz="1200">
                <a:solidFill>
                  <a:srgbClr val="000000"/>
                </a:solidFill>
                <a:latin typeface="Arial"/>
                <a:ea typeface="Arial"/>
                <a:cs typeface="Arial"/>
                <a:sym typeface="Arial"/>
              </a:rPr>
              <a:t>El modelo de capas:</a:t>
            </a:r>
            <a:endParaRPr/>
          </a:p>
          <a:p>
            <a:pPr indent="-76200" lvl="0" marL="0" marR="0" rtl="0" algn="l">
              <a:lnSpc>
                <a:spcPct val="93000"/>
              </a:lnSpc>
              <a:spcBef>
                <a:spcPts val="450"/>
              </a:spcBef>
              <a:spcAft>
                <a:spcPts val="0"/>
              </a:spcAft>
              <a:buClr>
                <a:srgbClr val="000000"/>
              </a:buClr>
              <a:buSzPts val="1200"/>
              <a:buFont typeface="Arial"/>
              <a:buChar char="•"/>
            </a:pPr>
            <a:r>
              <a:rPr lang="en-GB" sz="1200">
                <a:solidFill>
                  <a:srgbClr val="000000"/>
                </a:solidFill>
                <a:latin typeface="Arial"/>
                <a:ea typeface="Arial"/>
                <a:cs typeface="Arial"/>
                <a:sym typeface="Arial"/>
              </a:rPr>
              <a:t>Divide la comunicación de red en partes más pequeñas y sencillas. </a:t>
            </a:r>
            <a:endParaRPr/>
          </a:p>
          <a:p>
            <a:pPr indent="-76200" lvl="0" marL="0" marR="0" rtl="0" algn="l">
              <a:lnSpc>
                <a:spcPct val="93000"/>
              </a:lnSpc>
              <a:spcBef>
                <a:spcPts val="450"/>
              </a:spcBef>
              <a:spcAft>
                <a:spcPts val="0"/>
              </a:spcAft>
              <a:buClr>
                <a:srgbClr val="000000"/>
              </a:buClr>
              <a:buSzPts val="1200"/>
              <a:buFont typeface="Arial"/>
              <a:buChar char="•"/>
            </a:pPr>
            <a:r>
              <a:rPr lang="en-GB" sz="1200">
                <a:solidFill>
                  <a:srgbClr val="000000"/>
                </a:solidFill>
                <a:latin typeface="Arial"/>
                <a:ea typeface="Arial"/>
                <a:cs typeface="Arial"/>
                <a:sym typeface="Arial"/>
              </a:rPr>
              <a:t>Normaliza los componentes de red para permitir el desarrollo y el soporte de los productos de diferentes fabricantes. </a:t>
            </a:r>
            <a:endParaRPr/>
          </a:p>
          <a:p>
            <a:pPr indent="-76200" lvl="0" marL="0" marR="0" rtl="0" algn="l">
              <a:lnSpc>
                <a:spcPct val="93000"/>
              </a:lnSpc>
              <a:spcBef>
                <a:spcPts val="450"/>
              </a:spcBef>
              <a:spcAft>
                <a:spcPts val="0"/>
              </a:spcAft>
              <a:buClr>
                <a:srgbClr val="000000"/>
              </a:buClr>
              <a:buSzPts val="1200"/>
              <a:buFont typeface="Arial"/>
              <a:buChar char="•"/>
            </a:pPr>
            <a:r>
              <a:rPr lang="en-GB" sz="1200">
                <a:solidFill>
                  <a:srgbClr val="000000"/>
                </a:solidFill>
                <a:latin typeface="Arial"/>
                <a:ea typeface="Arial"/>
                <a:cs typeface="Arial"/>
                <a:sym typeface="Arial"/>
              </a:rPr>
              <a:t>Permite a los distintos tipos de hardware y software de red comunicarse entre sí. </a:t>
            </a:r>
            <a:endParaRPr/>
          </a:p>
          <a:p>
            <a:pPr indent="-76200" lvl="0" marL="0" marR="0" rtl="0" algn="l">
              <a:lnSpc>
                <a:spcPct val="93000"/>
              </a:lnSpc>
              <a:spcBef>
                <a:spcPts val="450"/>
              </a:spcBef>
              <a:spcAft>
                <a:spcPts val="0"/>
              </a:spcAft>
              <a:buClr>
                <a:srgbClr val="000000"/>
              </a:buClr>
              <a:buSzPts val="1200"/>
              <a:buFont typeface="Arial"/>
              <a:buChar char="•"/>
            </a:pPr>
            <a:r>
              <a:rPr lang="en-GB" sz="1200">
                <a:solidFill>
                  <a:srgbClr val="000000"/>
                </a:solidFill>
                <a:latin typeface="Arial"/>
                <a:ea typeface="Arial"/>
                <a:cs typeface="Arial"/>
                <a:sym typeface="Arial"/>
              </a:rPr>
              <a:t>Impide que los cambios en una capa puedan afectar las demás capas, para que se puedan desarrollar con más rapidez. </a:t>
            </a:r>
            <a:endParaRPr/>
          </a:p>
          <a:p>
            <a:pPr indent="-76200" lvl="0" marL="0" marR="0" rtl="0" algn="l">
              <a:lnSpc>
                <a:spcPct val="93000"/>
              </a:lnSpc>
              <a:spcBef>
                <a:spcPts val="450"/>
              </a:spcBef>
              <a:spcAft>
                <a:spcPts val="0"/>
              </a:spcAft>
              <a:buClr>
                <a:srgbClr val="000000"/>
              </a:buClr>
              <a:buSzPts val="1200"/>
              <a:buFont typeface="Arial"/>
              <a:buChar char="•"/>
            </a:pPr>
            <a:r>
              <a:rPr lang="en-GB" sz="1200">
                <a:solidFill>
                  <a:srgbClr val="000000"/>
                </a:solidFill>
                <a:latin typeface="Arial"/>
                <a:ea typeface="Arial"/>
                <a:cs typeface="Arial"/>
                <a:sym typeface="Arial"/>
              </a:rPr>
              <a:t>Divide la comunicación de red en partes más pequeñas para simplificar el aprendizaje. </a:t>
            </a:r>
            <a:endParaRPr/>
          </a:p>
          <a:p>
            <a:pPr indent="0" lvl="0" marL="0" marR="0" rtl="0" algn="l">
              <a:lnSpc>
                <a:spcPct val="93000"/>
              </a:lnSpc>
              <a:spcBef>
                <a:spcPts val="450"/>
              </a:spcBef>
              <a:spcAft>
                <a:spcPts val="0"/>
              </a:spcAft>
              <a:buClr>
                <a:schemeClr val="lt1"/>
              </a:buClr>
              <a:buSzPts val="1200"/>
              <a:buFont typeface="Tahoma"/>
              <a:buNone/>
            </a:pPr>
            <a:r>
              <a:t/>
            </a:r>
            <a:endParaRPr sz="1200">
              <a:solidFill>
                <a:srgbClr val="000000"/>
              </a:solidFill>
              <a:latin typeface="Arial"/>
              <a:ea typeface="Arial"/>
              <a:cs typeface="Arial"/>
              <a:sym typeface="Arial"/>
            </a:endParaRPr>
          </a:p>
        </p:txBody>
      </p:sp>
      <p:sp>
        <p:nvSpPr>
          <p:cNvPr id="278" name="Google Shape;278;p9:notes"/>
          <p:cNvSpPr txBox="1"/>
          <p:nvPr>
            <p:ph idx="10" type="dt"/>
          </p:nvPr>
        </p:nvSpPr>
        <p:spPr>
          <a:xfrm>
            <a:off x="5179484" y="0"/>
            <a:ext cx="3962400" cy="344091"/>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t/>
            </a:r>
            <a:endParaRPr/>
          </a:p>
        </p:txBody>
      </p:sp>
      <p:sp>
        <p:nvSpPr>
          <p:cNvPr id="279" name="Google Shape;279;p9:notes"/>
          <p:cNvSpPr txBox="1"/>
          <p:nvPr>
            <p:ph idx="1" type="body"/>
          </p:nvPr>
        </p:nvSpPr>
        <p:spPr>
          <a:xfrm>
            <a:off x="914400" y="3300412"/>
            <a:ext cx="7315200" cy="2700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9: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2"/>
          <p:cNvSpPr txBox="1"/>
          <p:nvPr>
            <p:ph type="ctrTitle"/>
          </p:nvPr>
        </p:nvSpPr>
        <p:spPr>
          <a:xfrm>
            <a:off x="717754" y="4090221"/>
            <a:ext cx="10756492" cy="1278193"/>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lvl1pPr lvl="0" algn="ctr">
              <a:spcBef>
                <a:spcPts val="0"/>
              </a:spcBef>
              <a:spcAft>
                <a:spcPts val="0"/>
              </a:spcAft>
              <a:buClr>
                <a:srgbClr val="E36C09"/>
              </a:buClr>
              <a:buSzPts val="4800"/>
              <a:buFont typeface="Calibri"/>
              <a:buNone/>
              <a:defRPr sz="4800">
                <a:solidFill>
                  <a:srgbClr val="E36C0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717757" y="5417575"/>
            <a:ext cx="10776153" cy="904568"/>
          </a:xfrm>
          <a:prstGeom prst="rect">
            <a:avLst/>
          </a:prstGeom>
          <a:noFill/>
          <a:ln>
            <a:noFill/>
          </a:ln>
        </p:spPr>
        <p:txBody>
          <a:bodyPr anchorCtr="0" anchor="t" bIns="45700" lIns="91425" spcFirstLastPara="1" rIns="91425" wrap="square" tIns="45700">
            <a:normAutofit/>
          </a:bodyPr>
          <a:lstStyle>
            <a:lvl1pPr lvl="0" algn="ctr">
              <a:spcBef>
                <a:spcPts val="747"/>
              </a:spcBef>
              <a:spcAft>
                <a:spcPts val="0"/>
              </a:spcAft>
              <a:buClr>
                <a:srgbClr val="595959"/>
              </a:buClr>
              <a:buSzPts val="3733"/>
              <a:buNone/>
              <a:defRPr b="0" i="0" sz="3733">
                <a:solidFill>
                  <a:srgbClr val="595959"/>
                </a:solidFill>
              </a:defRPr>
            </a:lvl1pPr>
            <a:lvl2pPr lvl="1" algn="ctr">
              <a:spcBef>
                <a:spcPts val="747"/>
              </a:spcBef>
              <a:spcAft>
                <a:spcPts val="0"/>
              </a:spcAft>
              <a:buClr>
                <a:srgbClr val="888888"/>
              </a:buClr>
              <a:buSzPts val="3733"/>
              <a:buNone/>
              <a:defRPr>
                <a:solidFill>
                  <a:srgbClr val="888888"/>
                </a:solidFill>
              </a:defRPr>
            </a:lvl2pPr>
            <a:lvl3pPr lvl="2" algn="ctr">
              <a:spcBef>
                <a:spcPts val="640"/>
              </a:spcBef>
              <a:spcAft>
                <a:spcPts val="0"/>
              </a:spcAft>
              <a:buClr>
                <a:srgbClr val="888888"/>
              </a:buClr>
              <a:buSzPts val="3200"/>
              <a:buNone/>
              <a:defRPr>
                <a:solidFill>
                  <a:srgbClr val="888888"/>
                </a:solidFill>
              </a:defRPr>
            </a:lvl3pPr>
            <a:lvl4pPr lvl="3" algn="ctr">
              <a:spcBef>
                <a:spcPts val="533"/>
              </a:spcBef>
              <a:spcAft>
                <a:spcPts val="0"/>
              </a:spcAft>
              <a:buClr>
                <a:srgbClr val="888888"/>
              </a:buClr>
              <a:buSzPts val="2667"/>
              <a:buNone/>
              <a:defRPr>
                <a:solidFill>
                  <a:srgbClr val="888888"/>
                </a:solidFill>
              </a:defRPr>
            </a:lvl4pPr>
            <a:lvl5pPr lvl="4" algn="ctr">
              <a:spcBef>
                <a:spcPts val="533"/>
              </a:spcBef>
              <a:spcAft>
                <a:spcPts val="0"/>
              </a:spcAft>
              <a:buClr>
                <a:srgbClr val="888888"/>
              </a:buClr>
              <a:buSzPts val="2667"/>
              <a:buNone/>
              <a:defRPr>
                <a:solidFill>
                  <a:srgbClr val="888888"/>
                </a:solidFill>
              </a:defRPr>
            </a:lvl5pPr>
            <a:lvl6pPr lvl="5" algn="ctr">
              <a:spcBef>
                <a:spcPts val="533"/>
              </a:spcBef>
              <a:spcAft>
                <a:spcPts val="0"/>
              </a:spcAft>
              <a:buClr>
                <a:srgbClr val="888888"/>
              </a:buClr>
              <a:buSzPts val="2667"/>
              <a:buNone/>
              <a:defRPr>
                <a:solidFill>
                  <a:srgbClr val="888888"/>
                </a:solidFill>
              </a:defRPr>
            </a:lvl6pPr>
            <a:lvl7pPr lvl="6" algn="ctr">
              <a:spcBef>
                <a:spcPts val="533"/>
              </a:spcBef>
              <a:spcAft>
                <a:spcPts val="0"/>
              </a:spcAft>
              <a:buClr>
                <a:srgbClr val="888888"/>
              </a:buClr>
              <a:buSzPts val="2667"/>
              <a:buNone/>
              <a:defRPr>
                <a:solidFill>
                  <a:srgbClr val="888888"/>
                </a:solidFill>
              </a:defRPr>
            </a:lvl7pPr>
            <a:lvl8pPr lvl="7" algn="ctr">
              <a:spcBef>
                <a:spcPts val="533"/>
              </a:spcBef>
              <a:spcAft>
                <a:spcPts val="0"/>
              </a:spcAft>
              <a:buClr>
                <a:srgbClr val="888888"/>
              </a:buClr>
              <a:buSzPts val="2667"/>
              <a:buNone/>
              <a:defRPr>
                <a:solidFill>
                  <a:srgbClr val="888888"/>
                </a:solidFill>
              </a:defRPr>
            </a:lvl8pPr>
            <a:lvl9pPr lvl="8" algn="ctr">
              <a:spcBef>
                <a:spcPts val="533"/>
              </a:spcBef>
              <a:spcAft>
                <a:spcPts val="0"/>
              </a:spcAft>
              <a:buClr>
                <a:srgbClr val="888888"/>
              </a:buClr>
              <a:buSzPts val="2667"/>
              <a:buNone/>
              <a:defRPr>
                <a:solidFill>
                  <a:srgbClr val="888888"/>
                </a:solidFill>
              </a:defRPr>
            </a:lvl9pPr>
          </a:lstStyle>
          <a:p/>
        </p:txBody>
      </p:sp>
      <p:sp>
        <p:nvSpPr>
          <p:cNvPr id="18" name="Google Shape;18;p2"/>
          <p:cNvSpPr txBox="1"/>
          <p:nvPr>
            <p:ph idx="10" type="dt"/>
          </p:nvPr>
        </p:nvSpPr>
        <p:spPr>
          <a:xfrm>
            <a:off x="609600" y="6356351"/>
            <a:ext cx="284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609600" y="637816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bg>
      <p:bgPr>
        <a:blipFill>
          <a:blip r:embed="rId2">
            <a:alphaModFix amt="43000"/>
          </a:blip>
          <a:stretch>
            <a:fillRect/>
          </a:stretch>
        </a:blipFill>
      </p:bgPr>
    </p:bg>
    <p:spTree>
      <p:nvGrpSpPr>
        <p:cNvPr id="63" name="Shape 63"/>
        <p:cNvGrpSpPr/>
        <p:nvPr/>
      </p:nvGrpSpPr>
      <p:grpSpPr>
        <a:xfrm>
          <a:off x="0" y="0"/>
          <a:ext cx="0" cy="0"/>
          <a:chOff x="0" y="0"/>
          <a:chExt cx="0" cy="0"/>
        </a:xfrm>
      </p:grpSpPr>
      <p:sp>
        <p:nvSpPr>
          <p:cNvPr id="64" name="Google Shape;64;p11"/>
          <p:cNvSpPr txBox="1"/>
          <p:nvPr>
            <p:ph type="title"/>
          </p:nvPr>
        </p:nvSpPr>
        <p:spPr>
          <a:xfrm>
            <a:off x="2389717" y="4800600"/>
            <a:ext cx="7315200" cy="566739"/>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667"/>
              <a:buFont typeface="Calibri"/>
              <a:buNone/>
              <a:defRPr b="1" sz="2667"/>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1"/>
          <p:cNvSpPr/>
          <p:nvPr>
            <p:ph idx="2" type="pic"/>
          </p:nvPr>
        </p:nvSpPr>
        <p:spPr>
          <a:xfrm>
            <a:off x="2389717" y="1060173"/>
            <a:ext cx="7315200" cy="3667401"/>
          </a:xfrm>
          <a:prstGeom prst="rect">
            <a:avLst/>
          </a:prstGeom>
          <a:noFill/>
          <a:ln>
            <a:noFill/>
          </a:ln>
        </p:spPr>
        <p:txBody>
          <a:bodyPr anchorCtr="0" anchor="t" bIns="45700" lIns="91425" spcFirstLastPara="1" rIns="91425" wrap="square" tIns="45700">
            <a:noAutofit/>
          </a:bodyPr>
          <a:lstStyle>
            <a:lvl1pPr lvl="0" marR="0" rtl="0" algn="l">
              <a:spcBef>
                <a:spcPts val="853"/>
              </a:spcBef>
              <a:spcAft>
                <a:spcPts val="0"/>
              </a:spcAft>
              <a:buClr>
                <a:schemeClr val="dk1"/>
              </a:buClr>
              <a:buSzPts val="4267"/>
              <a:buFont typeface="Arial"/>
              <a:buNone/>
              <a:defRPr b="0" i="0" sz="4267" u="none" cap="none" strike="noStrike">
                <a:solidFill>
                  <a:schemeClr val="dk1"/>
                </a:solidFill>
                <a:latin typeface="Calibri"/>
                <a:ea typeface="Calibri"/>
                <a:cs typeface="Calibri"/>
                <a:sym typeface="Calibri"/>
              </a:defRPr>
            </a:lvl1pPr>
            <a:lvl2pPr lvl="1" marR="0" rtl="0" algn="l">
              <a:spcBef>
                <a:spcPts val="747"/>
              </a:spcBef>
              <a:spcAft>
                <a:spcPts val="0"/>
              </a:spcAft>
              <a:buClr>
                <a:schemeClr val="dk1"/>
              </a:buClr>
              <a:buSzPts val="3733"/>
              <a:buFont typeface="Arial"/>
              <a:buNone/>
              <a:defRPr b="0" i="0" sz="3733" u="none" cap="none" strike="noStrike">
                <a:solidFill>
                  <a:schemeClr val="dk1"/>
                </a:solidFill>
                <a:latin typeface="Calibri"/>
                <a:ea typeface="Calibri"/>
                <a:cs typeface="Calibri"/>
                <a:sym typeface="Calibri"/>
              </a:defRPr>
            </a:lvl2pPr>
            <a:lvl3pPr lvl="2"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3pPr>
            <a:lvl4pPr lvl="3" marR="0" rtl="0" algn="l">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4pPr>
            <a:lvl5pPr lvl="4" marR="0" rtl="0" algn="l">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5pPr>
            <a:lvl6pPr lvl="5" marR="0" rtl="0" algn="l">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6pPr>
            <a:lvl7pPr lvl="6" marR="0" rtl="0" algn="l">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7pPr>
            <a:lvl8pPr lvl="7" marR="0" rtl="0" algn="l">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8pPr>
            <a:lvl9pPr lvl="8" marR="0" rtl="0" algn="l">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9pPr>
          </a:lstStyle>
          <a:p/>
        </p:txBody>
      </p:sp>
      <p:sp>
        <p:nvSpPr>
          <p:cNvPr id="66" name="Google Shape;66;p11"/>
          <p:cNvSpPr txBox="1"/>
          <p:nvPr>
            <p:ph idx="1" type="body"/>
          </p:nvPr>
        </p:nvSpPr>
        <p:spPr>
          <a:xfrm>
            <a:off x="2389717" y="5367338"/>
            <a:ext cx="7315200" cy="804863"/>
          </a:xfrm>
          <a:prstGeom prst="rect">
            <a:avLst/>
          </a:prstGeom>
          <a:noFill/>
          <a:ln>
            <a:noFill/>
          </a:ln>
        </p:spPr>
        <p:txBody>
          <a:bodyPr anchorCtr="0" anchor="t" bIns="45700" lIns="91425" spcFirstLastPara="1" rIns="91425" wrap="square" tIns="45700">
            <a:normAutofit/>
          </a:bodyPr>
          <a:lstStyle>
            <a:lvl1pPr indent="-228600" lvl="0" marL="457200" algn="l">
              <a:spcBef>
                <a:spcPts val="373"/>
              </a:spcBef>
              <a:spcAft>
                <a:spcPts val="0"/>
              </a:spcAft>
              <a:buClr>
                <a:schemeClr val="dk1"/>
              </a:buClr>
              <a:buSzPts val="1867"/>
              <a:buNone/>
              <a:defRPr sz="1867"/>
            </a:lvl1pPr>
            <a:lvl2pPr indent="-228600" lvl="1" marL="914400" algn="l">
              <a:spcBef>
                <a:spcPts val="320"/>
              </a:spcBef>
              <a:spcAft>
                <a:spcPts val="0"/>
              </a:spcAft>
              <a:buClr>
                <a:schemeClr val="dk1"/>
              </a:buClr>
              <a:buSzPts val="1600"/>
              <a:buNone/>
              <a:defRPr sz="1600"/>
            </a:lvl2pPr>
            <a:lvl3pPr indent="-228600" lvl="2" marL="1371600" algn="l">
              <a:spcBef>
                <a:spcPts val="267"/>
              </a:spcBef>
              <a:spcAft>
                <a:spcPts val="0"/>
              </a:spcAft>
              <a:buClr>
                <a:schemeClr val="dk1"/>
              </a:buClr>
              <a:buSzPts val="1333"/>
              <a:buNone/>
              <a:defRPr sz="1333"/>
            </a:lvl3pPr>
            <a:lvl4pPr indent="-228600" lvl="3" marL="1828800" algn="l">
              <a:spcBef>
                <a:spcPts val="240"/>
              </a:spcBef>
              <a:spcAft>
                <a:spcPts val="0"/>
              </a:spcAft>
              <a:buClr>
                <a:schemeClr val="dk1"/>
              </a:buClr>
              <a:buSzPts val="1200"/>
              <a:buNone/>
              <a:defRPr sz="1200"/>
            </a:lvl4pPr>
            <a:lvl5pPr indent="-228600" lvl="4" marL="2286000" algn="l">
              <a:spcBef>
                <a:spcPts val="240"/>
              </a:spcBef>
              <a:spcAft>
                <a:spcPts val="0"/>
              </a:spcAft>
              <a:buClr>
                <a:schemeClr val="dk1"/>
              </a:buClr>
              <a:buSzPts val="1200"/>
              <a:buNone/>
              <a:defRPr sz="1200"/>
            </a:lvl5pPr>
            <a:lvl6pPr indent="-228600" lvl="5" marL="2743200" algn="l">
              <a:spcBef>
                <a:spcPts val="240"/>
              </a:spcBef>
              <a:spcAft>
                <a:spcPts val="0"/>
              </a:spcAft>
              <a:buClr>
                <a:schemeClr val="dk1"/>
              </a:buClr>
              <a:buSzPts val="1200"/>
              <a:buNone/>
              <a:defRPr sz="1200"/>
            </a:lvl6pPr>
            <a:lvl7pPr indent="-228600" lvl="6" marL="3200400" algn="l">
              <a:spcBef>
                <a:spcPts val="240"/>
              </a:spcBef>
              <a:spcAft>
                <a:spcPts val="0"/>
              </a:spcAft>
              <a:buClr>
                <a:schemeClr val="dk1"/>
              </a:buClr>
              <a:buSzPts val="1200"/>
              <a:buNone/>
              <a:defRPr sz="1200"/>
            </a:lvl7pPr>
            <a:lvl8pPr indent="-228600" lvl="7" marL="3657600" algn="l">
              <a:spcBef>
                <a:spcPts val="240"/>
              </a:spcBef>
              <a:spcAft>
                <a:spcPts val="0"/>
              </a:spcAft>
              <a:buClr>
                <a:schemeClr val="dk1"/>
              </a:buClr>
              <a:buSzPts val="1200"/>
              <a:buNone/>
              <a:defRPr sz="1200"/>
            </a:lvl8pPr>
            <a:lvl9pPr indent="-228600" lvl="8" marL="4114800" algn="l">
              <a:spcBef>
                <a:spcPts val="240"/>
              </a:spcBef>
              <a:spcAft>
                <a:spcPts val="0"/>
              </a:spcAft>
              <a:buClr>
                <a:schemeClr val="dk1"/>
              </a:buClr>
              <a:buSzPts val="1200"/>
              <a:buNone/>
              <a:defRPr sz="1200"/>
            </a:lvl9pPr>
          </a:lstStyle>
          <a:p/>
        </p:txBody>
      </p:sp>
      <p:sp>
        <p:nvSpPr>
          <p:cNvPr id="67" name="Google Shape;67;p11"/>
          <p:cNvSpPr txBox="1"/>
          <p:nvPr>
            <p:ph idx="11" type="ftr"/>
          </p:nvPr>
        </p:nvSpPr>
        <p:spPr>
          <a:xfrm>
            <a:off x="459317" y="636491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bg>
      <p:bgPr>
        <a:blipFill>
          <a:blip r:embed="rId2">
            <a:alphaModFix amt="45000"/>
          </a:blip>
          <a:stretch>
            <a:fillRect/>
          </a:stretch>
        </a:blipFill>
      </p:bgPr>
    </p:bg>
    <p:spTree>
      <p:nvGrpSpPr>
        <p:cNvPr id="69" name="Shape 69"/>
        <p:cNvGrpSpPr/>
        <p:nvPr/>
      </p:nvGrpSpPr>
      <p:grpSpPr>
        <a:xfrm>
          <a:off x="0" y="0"/>
          <a:ext cx="0" cy="0"/>
          <a:chOff x="0" y="0"/>
          <a:chExt cx="0" cy="0"/>
        </a:xfrm>
      </p:grpSpPr>
      <p:sp>
        <p:nvSpPr>
          <p:cNvPr id="70" name="Google Shape;70;p12"/>
          <p:cNvSpPr txBox="1"/>
          <p:nvPr>
            <p:ph type="title"/>
          </p:nvPr>
        </p:nvSpPr>
        <p:spPr>
          <a:xfrm>
            <a:off x="435428" y="199756"/>
            <a:ext cx="109728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5867"/>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2"/>
          <p:cNvSpPr txBox="1"/>
          <p:nvPr>
            <p:ph idx="1" type="body"/>
          </p:nvPr>
        </p:nvSpPr>
        <p:spPr>
          <a:xfrm rot="5400000">
            <a:off x="3833019" y="-1623217"/>
            <a:ext cx="4525963" cy="10972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2" name="Google Shape;72;p12"/>
          <p:cNvSpPr txBox="1"/>
          <p:nvPr>
            <p:ph idx="11" type="ftr"/>
          </p:nvPr>
        </p:nvSpPr>
        <p:spPr>
          <a:xfrm>
            <a:off x="609600" y="6354687"/>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7285037" y="1828802"/>
            <a:ext cx="5851525"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3"/>
          <p:cNvSpPr txBox="1"/>
          <p:nvPr>
            <p:ph idx="1" type="body"/>
          </p:nvPr>
        </p:nvSpPr>
        <p:spPr>
          <a:xfrm rot="5400000">
            <a:off x="1697037" y="-812799"/>
            <a:ext cx="5851525" cy="80264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3"/>
          <p:cNvSpPr txBox="1"/>
          <p:nvPr>
            <p:ph idx="10" type="dt"/>
          </p:nvPr>
        </p:nvSpPr>
        <p:spPr>
          <a:xfrm>
            <a:off x="609600" y="6356351"/>
            <a:ext cx="284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13"/>
          <p:cNvSpPr txBox="1"/>
          <p:nvPr>
            <p:ph idx="11" type="ftr"/>
          </p:nvPr>
        </p:nvSpPr>
        <p:spPr>
          <a:xfrm>
            <a:off x="609600" y="637816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pic>
        <p:nvPicPr>
          <p:cNvPr descr="E:\websites\free-power-point-templates\2012\logos.png" id="80" name="Google Shape;80;p13"/>
          <p:cNvPicPr preferRelativeResize="0"/>
          <p:nvPr/>
        </p:nvPicPr>
        <p:blipFill rotWithShape="1">
          <a:blip r:embed="rId2">
            <a:alphaModFix/>
          </a:blip>
          <a:srcRect b="0" l="0" r="0" t="0"/>
          <a:stretch/>
        </p:blipFill>
        <p:spPr>
          <a:xfrm>
            <a:off x="5077967" y="3101618"/>
            <a:ext cx="1951712" cy="70261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mt="41000"/>
          </a:blip>
          <a:stretch>
            <a:fillRect/>
          </a:stretch>
        </a:blipFill>
      </p:bgPr>
    </p:bg>
    <p:spTree>
      <p:nvGrpSpPr>
        <p:cNvPr id="21" name="Shape 21"/>
        <p:cNvGrpSpPr/>
        <p:nvPr/>
      </p:nvGrpSpPr>
      <p:grpSpPr>
        <a:xfrm>
          <a:off x="0" y="0"/>
          <a:ext cx="0" cy="0"/>
          <a:chOff x="0" y="0"/>
          <a:chExt cx="0" cy="0"/>
        </a:xfrm>
      </p:grpSpPr>
      <p:sp>
        <p:nvSpPr>
          <p:cNvPr id="22" name="Google Shape;22;p3"/>
          <p:cNvSpPr txBox="1"/>
          <p:nvPr>
            <p:ph type="title"/>
          </p:nvPr>
        </p:nvSpPr>
        <p:spPr>
          <a:xfrm>
            <a:off x="367539" y="136524"/>
            <a:ext cx="11012131" cy="101803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E36C09"/>
              </a:buClr>
              <a:buSzPts val="4800"/>
              <a:buFont typeface="Calibri"/>
              <a:buNone/>
              <a:defRPr sz="4800">
                <a:solidFill>
                  <a:srgbClr val="E36C0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598621" y="2133600"/>
            <a:ext cx="10994760" cy="4349496"/>
          </a:xfrm>
          <a:prstGeom prst="rect">
            <a:avLst/>
          </a:prstGeom>
          <a:noFill/>
          <a:ln>
            <a:noFill/>
          </a:ln>
        </p:spPr>
        <p:txBody>
          <a:bodyPr anchorCtr="0" anchor="t" bIns="45700" lIns="91425" spcFirstLastPara="1" rIns="91425" wrap="square" tIns="45700">
            <a:normAutofit/>
          </a:bodyPr>
          <a:lstStyle>
            <a:lvl1pPr indent="-465645" lvl="0" marL="457200" algn="ctr">
              <a:spcBef>
                <a:spcPts val="747"/>
              </a:spcBef>
              <a:spcAft>
                <a:spcPts val="0"/>
              </a:spcAft>
              <a:buClr>
                <a:srgbClr val="595959"/>
              </a:buClr>
              <a:buSzPts val="3733"/>
              <a:buChar char="•"/>
              <a:defRPr sz="3733">
                <a:solidFill>
                  <a:srgbClr val="595959"/>
                </a:solidFill>
              </a:defRPr>
            </a:lvl1pPr>
            <a:lvl2pPr indent="-465645" lvl="1" marL="914400" algn="ctr">
              <a:spcBef>
                <a:spcPts val="747"/>
              </a:spcBef>
              <a:spcAft>
                <a:spcPts val="0"/>
              </a:spcAft>
              <a:buClr>
                <a:srgbClr val="595959"/>
              </a:buClr>
              <a:buSzPts val="3733"/>
              <a:buChar char="–"/>
              <a:defRPr>
                <a:solidFill>
                  <a:srgbClr val="595959"/>
                </a:solidFill>
              </a:defRPr>
            </a:lvl2pPr>
            <a:lvl3pPr indent="-431800" lvl="2" marL="1371600" algn="ctr">
              <a:spcBef>
                <a:spcPts val="640"/>
              </a:spcBef>
              <a:spcAft>
                <a:spcPts val="0"/>
              </a:spcAft>
              <a:buClr>
                <a:srgbClr val="595959"/>
              </a:buClr>
              <a:buSzPts val="3200"/>
              <a:buChar char="•"/>
              <a:defRPr>
                <a:solidFill>
                  <a:srgbClr val="595959"/>
                </a:solidFill>
              </a:defRPr>
            </a:lvl3pPr>
            <a:lvl4pPr indent="-397954" lvl="3" marL="1828800" algn="ctr">
              <a:spcBef>
                <a:spcPts val="533"/>
              </a:spcBef>
              <a:spcAft>
                <a:spcPts val="0"/>
              </a:spcAft>
              <a:buClr>
                <a:srgbClr val="595959"/>
              </a:buClr>
              <a:buSzPts val="2667"/>
              <a:buChar char="–"/>
              <a:defRPr>
                <a:solidFill>
                  <a:srgbClr val="595959"/>
                </a:solidFill>
              </a:defRPr>
            </a:lvl4pPr>
            <a:lvl5pPr indent="-397954" lvl="4" marL="2286000" algn="ctr">
              <a:spcBef>
                <a:spcPts val="533"/>
              </a:spcBef>
              <a:spcAft>
                <a:spcPts val="0"/>
              </a:spcAft>
              <a:buClr>
                <a:srgbClr val="595959"/>
              </a:buClr>
              <a:buSzPts val="2667"/>
              <a:buChar char="»"/>
              <a:defRPr>
                <a:solidFill>
                  <a:srgbClr val="595959"/>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1" type="ftr"/>
          </p:nvPr>
        </p:nvSpPr>
        <p:spPr>
          <a:xfrm>
            <a:off x="616288" y="6419724"/>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bg>
      <p:bgPr>
        <a:blipFill>
          <a:blip r:embed="rId2">
            <a:alphaModFix amt="43000"/>
          </a:blip>
          <a:stretch>
            <a:fillRect/>
          </a:stretch>
        </a:blipFill>
      </p:bgPr>
    </p:bg>
    <p:spTree>
      <p:nvGrpSpPr>
        <p:cNvPr id="26" name="Shape 26"/>
        <p:cNvGrpSpPr/>
        <p:nvPr/>
      </p:nvGrpSpPr>
      <p:grpSpPr>
        <a:xfrm>
          <a:off x="0" y="0"/>
          <a:ext cx="0" cy="0"/>
          <a:chOff x="0" y="0"/>
          <a:chExt cx="0" cy="0"/>
        </a:xfrm>
      </p:grpSpPr>
      <p:sp>
        <p:nvSpPr>
          <p:cNvPr id="27" name="Google Shape;27;p4"/>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rmAutofit/>
          </a:bodyPr>
          <a:lstStyle>
            <a:lvl1pPr indent="-465645" lvl="0" marL="457200" algn="l">
              <a:spcBef>
                <a:spcPts val="747"/>
              </a:spcBef>
              <a:spcAft>
                <a:spcPts val="0"/>
              </a:spcAft>
              <a:buClr>
                <a:schemeClr val="dk1"/>
              </a:buClr>
              <a:buSzPts val="3733"/>
              <a:buChar char="•"/>
              <a:defRPr sz="3733"/>
            </a:lvl1pPr>
            <a:lvl2pPr indent="-431800" lvl="1" marL="914400" algn="l">
              <a:spcBef>
                <a:spcPts val="640"/>
              </a:spcBef>
              <a:spcAft>
                <a:spcPts val="0"/>
              </a:spcAft>
              <a:buClr>
                <a:schemeClr val="dk1"/>
              </a:buClr>
              <a:buSzPts val="3200"/>
              <a:buChar char="–"/>
              <a:defRPr sz="3200"/>
            </a:lvl2pPr>
            <a:lvl3pPr indent="-397954" lvl="2" marL="1371600" algn="l">
              <a:spcBef>
                <a:spcPts val="533"/>
              </a:spcBef>
              <a:spcAft>
                <a:spcPts val="0"/>
              </a:spcAft>
              <a:buClr>
                <a:schemeClr val="dk1"/>
              </a:buClr>
              <a:buSzPts val="2667"/>
              <a:buChar char="•"/>
              <a:defRPr sz="2667"/>
            </a:lvl3pPr>
            <a:lvl4pPr indent="-381000" lvl="3" marL="1828800" algn="l">
              <a:spcBef>
                <a:spcPts val="480"/>
              </a:spcBef>
              <a:spcAft>
                <a:spcPts val="0"/>
              </a:spcAft>
              <a:buClr>
                <a:schemeClr val="dk1"/>
              </a:buClr>
              <a:buSzPts val="2400"/>
              <a:buChar char="–"/>
              <a:defRPr sz="2400"/>
            </a:lvl4pPr>
            <a:lvl5pPr indent="-381000" lvl="4" marL="2286000" algn="l">
              <a:spcBef>
                <a:spcPts val="480"/>
              </a:spcBef>
              <a:spcAft>
                <a:spcPts val="0"/>
              </a:spcAft>
              <a:buClr>
                <a:schemeClr val="dk1"/>
              </a:buClr>
              <a:buSzPts val="2400"/>
              <a:buChar char="»"/>
              <a:defRPr sz="2400"/>
            </a:lvl5pPr>
            <a:lvl6pPr indent="-381000" lvl="5" marL="2743200" algn="l">
              <a:spcBef>
                <a:spcPts val="480"/>
              </a:spcBef>
              <a:spcAft>
                <a:spcPts val="0"/>
              </a:spcAft>
              <a:buClr>
                <a:schemeClr val="dk1"/>
              </a:buClr>
              <a:buSzPts val="2400"/>
              <a:buChar char="•"/>
              <a:defRPr sz="2400"/>
            </a:lvl6pPr>
            <a:lvl7pPr indent="-381000" lvl="6" marL="3200400" algn="l">
              <a:spcBef>
                <a:spcPts val="480"/>
              </a:spcBef>
              <a:spcAft>
                <a:spcPts val="0"/>
              </a:spcAft>
              <a:buClr>
                <a:schemeClr val="dk1"/>
              </a:buClr>
              <a:buSzPts val="2400"/>
              <a:buChar char="•"/>
              <a:defRPr sz="2400"/>
            </a:lvl7pPr>
            <a:lvl8pPr indent="-381000" lvl="7" marL="3657600" algn="l">
              <a:spcBef>
                <a:spcPts val="480"/>
              </a:spcBef>
              <a:spcAft>
                <a:spcPts val="0"/>
              </a:spcAft>
              <a:buClr>
                <a:schemeClr val="dk1"/>
              </a:buClr>
              <a:buSzPts val="2400"/>
              <a:buChar char="•"/>
              <a:defRPr sz="2400"/>
            </a:lvl8pPr>
            <a:lvl9pPr indent="-381000" lvl="8" marL="4114800" algn="l">
              <a:spcBef>
                <a:spcPts val="480"/>
              </a:spcBef>
              <a:spcAft>
                <a:spcPts val="0"/>
              </a:spcAft>
              <a:buClr>
                <a:schemeClr val="dk1"/>
              </a:buClr>
              <a:buSzPts val="2400"/>
              <a:buChar char="•"/>
              <a:defRPr sz="2400"/>
            </a:lvl9pPr>
          </a:lstStyle>
          <a:p/>
        </p:txBody>
      </p:sp>
      <p:sp>
        <p:nvSpPr>
          <p:cNvPr id="28" name="Google Shape;28;p4"/>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rmAutofit/>
          </a:bodyPr>
          <a:lstStyle>
            <a:lvl1pPr indent="-465645" lvl="0" marL="457200" algn="l">
              <a:spcBef>
                <a:spcPts val="747"/>
              </a:spcBef>
              <a:spcAft>
                <a:spcPts val="0"/>
              </a:spcAft>
              <a:buClr>
                <a:schemeClr val="dk1"/>
              </a:buClr>
              <a:buSzPts val="3733"/>
              <a:buChar char="•"/>
              <a:defRPr sz="3733"/>
            </a:lvl1pPr>
            <a:lvl2pPr indent="-431800" lvl="1" marL="914400" algn="l">
              <a:spcBef>
                <a:spcPts val="640"/>
              </a:spcBef>
              <a:spcAft>
                <a:spcPts val="0"/>
              </a:spcAft>
              <a:buClr>
                <a:schemeClr val="dk1"/>
              </a:buClr>
              <a:buSzPts val="3200"/>
              <a:buChar char="–"/>
              <a:defRPr sz="3200"/>
            </a:lvl2pPr>
            <a:lvl3pPr indent="-397954" lvl="2" marL="1371600" algn="l">
              <a:spcBef>
                <a:spcPts val="533"/>
              </a:spcBef>
              <a:spcAft>
                <a:spcPts val="0"/>
              </a:spcAft>
              <a:buClr>
                <a:schemeClr val="dk1"/>
              </a:buClr>
              <a:buSzPts val="2667"/>
              <a:buChar char="•"/>
              <a:defRPr sz="2667"/>
            </a:lvl3pPr>
            <a:lvl4pPr indent="-381000" lvl="3" marL="1828800" algn="l">
              <a:spcBef>
                <a:spcPts val="480"/>
              </a:spcBef>
              <a:spcAft>
                <a:spcPts val="0"/>
              </a:spcAft>
              <a:buClr>
                <a:schemeClr val="dk1"/>
              </a:buClr>
              <a:buSzPts val="2400"/>
              <a:buChar char="–"/>
              <a:defRPr sz="2400"/>
            </a:lvl4pPr>
            <a:lvl5pPr indent="-381000" lvl="4" marL="2286000" algn="l">
              <a:spcBef>
                <a:spcPts val="480"/>
              </a:spcBef>
              <a:spcAft>
                <a:spcPts val="0"/>
              </a:spcAft>
              <a:buClr>
                <a:schemeClr val="dk1"/>
              </a:buClr>
              <a:buSzPts val="2400"/>
              <a:buChar char="»"/>
              <a:defRPr sz="2400"/>
            </a:lvl5pPr>
            <a:lvl6pPr indent="-381000" lvl="5" marL="2743200" algn="l">
              <a:spcBef>
                <a:spcPts val="480"/>
              </a:spcBef>
              <a:spcAft>
                <a:spcPts val="0"/>
              </a:spcAft>
              <a:buClr>
                <a:schemeClr val="dk1"/>
              </a:buClr>
              <a:buSzPts val="2400"/>
              <a:buChar char="•"/>
              <a:defRPr sz="2400"/>
            </a:lvl6pPr>
            <a:lvl7pPr indent="-381000" lvl="6" marL="3200400" algn="l">
              <a:spcBef>
                <a:spcPts val="480"/>
              </a:spcBef>
              <a:spcAft>
                <a:spcPts val="0"/>
              </a:spcAft>
              <a:buClr>
                <a:schemeClr val="dk1"/>
              </a:buClr>
              <a:buSzPts val="2400"/>
              <a:buChar char="•"/>
              <a:defRPr sz="2400"/>
            </a:lvl7pPr>
            <a:lvl8pPr indent="-381000" lvl="7" marL="3657600" algn="l">
              <a:spcBef>
                <a:spcPts val="480"/>
              </a:spcBef>
              <a:spcAft>
                <a:spcPts val="0"/>
              </a:spcAft>
              <a:buClr>
                <a:schemeClr val="dk1"/>
              </a:buClr>
              <a:buSzPts val="2400"/>
              <a:buChar char="•"/>
              <a:defRPr sz="2400"/>
            </a:lvl8pPr>
            <a:lvl9pPr indent="-381000" lvl="8" marL="4114800" algn="l">
              <a:spcBef>
                <a:spcPts val="480"/>
              </a:spcBef>
              <a:spcAft>
                <a:spcPts val="0"/>
              </a:spcAft>
              <a:buClr>
                <a:schemeClr val="dk1"/>
              </a:buClr>
              <a:buSzPts val="2400"/>
              <a:buChar char="•"/>
              <a:defRPr sz="2400"/>
            </a:lvl9pPr>
          </a:lstStyle>
          <a:p/>
        </p:txBody>
      </p:sp>
      <p:sp>
        <p:nvSpPr>
          <p:cNvPr id="29" name="Google Shape;29;p4"/>
          <p:cNvSpPr txBox="1"/>
          <p:nvPr>
            <p:ph idx="11" type="ftr"/>
          </p:nvPr>
        </p:nvSpPr>
        <p:spPr>
          <a:xfrm>
            <a:off x="609600" y="6328183"/>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31" name="Google Shape;31;p4"/>
          <p:cNvSpPr txBox="1"/>
          <p:nvPr>
            <p:ph type="title"/>
          </p:nvPr>
        </p:nvSpPr>
        <p:spPr>
          <a:xfrm>
            <a:off x="367539" y="136524"/>
            <a:ext cx="11012131" cy="101803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E36C09"/>
              </a:buClr>
              <a:buSzPts val="4800"/>
              <a:buFont typeface="Calibri"/>
              <a:buNone/>
              <a:defRPr sz="4800">
                <a:solidFill>
                  <a:srgbClr val="E36C0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mt="43000"/>
          </a:blip>
          <a:stretch>
            <a:fillRect/>
          </a:stretch>
        </a:blipFill>
      </p:bgPr>
    </p:bg>
    <p:spTree>
      <p:nvGrpSpPr>
        <p:cNvPr id="32" name="Shape 32"/>
        <p:cNvGrpSpPr/>
        <p:nvPr/>
      </p:nvGrpSpPr>
      <p:grpSpPr>
        <a:xfrm>
          <a:off x="0" y="0"/>
          <a:ext cx="0" cy="0"/>
          <a:chOff x="0" y="0"/>
          <a:chExt cx="0" cy="0"/>
        </a:xfrm>
      </p:grpSpPr>
      <p:sp>
        <p:nvSpPr>
          <p:cNvPr id="33" name="Google Shape;33;p5"/>
          <p:cNvSpPr txBox="1"/>
          <p:nvPr>
            <p:ph idx="11" type="ftr"/>
          </p:nvPr>
        </p:nvSpPr>
        <p:spPr>
          <a:xfrm>
            <a:off x="609600" y="6338406"/>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blipFill>
          <a:blip r:embed="rId2">
            <a:alphaModFix amt="52999"/>
          </a:blip>
          <a:stretch>
            <a:fillRect/>
          </a:stretch>
        </a:blipFill>
      </p:bgPr>
    </p:bg>
    <p:spTree>
      <p:nvGrpSpPr>
        <p:cNvPr id="35" name="Shape 35"/>
        <p:cNvGrpSpPr/>
        <p:nvPr/>
      </p:nvGrpSpPr>
      <p:grpSpPr>
        <a:xfrm>
          <a:off x="0" y="0"/>
          <a:ext cx="0" cy="0"/>
          <a:chOff x="0" y="0"/>
          <a:chExt cx="0" cy="0"/>
        </a:xfrm>
      </p:grpSpPr>
      <p:sp>
        <p:nvSpPr>
          <p:cNvPr id="36" name="Google Shape;36;p6"/>
          <p:cNvSpPr txBox="1"/>
          <p:nvPr>
            <p:ph type="title"/>
          </p:nvPr>
        </p:nvSpPr>
        <p:spPr>
          <a:xfrm>
            <a:off x="2800189" y="591210"/>
            <a:ext cx="8762551" cy="96713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E36C09"/>
              </a:buClr>
              <a:buSzPts val="4800"/>
              <a:buFont typeface="Calibri"/>
              <a:buNone/>
              <a:defRPr sz="4800">
                <a:solidFill>
                  <a:srgbClr val="E36C0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6"/>
          <p:cNvSpPr txBox="1"/>
          <p:nvPr>
            <p:ph idx="1" type="body"/>
          </p:nvPr>
        </p:nvSpPr>
        <p:spPr>
          <a:xfrm>
            <a:off x="2790357" y="1569915"/>
            <a:ext cx="8792047" cy="4681415"/>
          </a:xfrm>
          <a:prstGeom prst="rect">
            <a:avLst/>
          </a:prstGeom>
          <a:noFill/>
          <a:ln>
            <a:noFill/>
          </a:ln>
        </p:spPr>
        <p:txBody>
          <a:bodyPr anchorCtr="0" anchor="t" bIns="45700" lIns="91425" spcFirstLastPara="1" rIns="91425" wrap="square" tIns="45700">
            <a:normAutofit/>
          </a:bodyPr>
          <a:lstStyle>
            <a:lvl1pPr indent="-465645" lvl="0" marL="457200" algn="l">
              <a:spcBef>
                <a:spcPts val="747"/>
              </a:spcBef>
              <a:spcAft>
                <a:spcPts val="0"/>
              </a:spcAft>
              <a:buClr>
                <a:srgbClr val="595959"/>
              </a:buClr>
              <a:buSzPts val="3733"/>
              <a:buChar char="•"/>
              <a:defRPr sz="3733">
                <a:solidFill>
                  <a:srgbClr val="595959"/>
                </a:solidFill>
              </a:defRPr>
            </a:lvl1pPr>
            <a:lvl2pPr indent="-465645" lvl="1" marL="914400" algn="l">
              <a:spcBef>
                <a:spcPts val="747"/>
              </a:spcBef>
              <a:spcAft>
                <a:spcPts val="0"/>
              </a:spcAft>
              <a:buClr>
                <a:srgbClr val="595959"/>
              </a:buClr>
              <a:buSzPts val="3733"/>
              <a:buChar char="–"/>
              <a:defRPr>
                <a:solidFill>
                  <a:srgbClr val="595959"/>
                </a:solidFill>
              </a:defRPr>
            </a:lvl2pPr>
            <a:lvl3pPr indent="-431800" lvl="2" marL="1371600" algn="l">
              <a:spcBef>
                <a:spcPts val="640"/>
              </a:spcBef>
              <a:spcAft>
                <a:spcPts val="0"/>
              </a:spcAft>
              <a:buClr>
                <a:srgbClr val="595959"/>
              </a:buClr>
              <a:buSzPts val="3200"/>
              <a:buChar char="•"/>
              <a:defRPr>
                <a:solidFill>
                  <a:srgbClr val="595959"/>
                </a:solidFill>
              </a:defRPr>
            </a:lvl3pPr>
            <a:lvl4pPr indent="-397954" lvl="3" marL="1828800" algn="l">
              <a:spcBef>
                <a:spcPts val="533"/>
              </a:spcBef>
              <a:spcAft>
                <a:spcPts val="0"/>
              </a:spcAft>
              <a:buClr>
                <a:srgbClr val="595959"/>
              </a:buClr>
              <a:buSzPts val="2667"/>
              <a:buChar char="–"/>
              <a:defRPr>
                <a:solidFill>
                  <a:srgbClr val="595959"/>
                </a:solidFill>
              </a:defRPr>
            </a:lvl4pPr>
            <a:lvl5pPr indent="-397954" lvl="4" marL="2286000" algn="l">
              <a:spcBef>
                <a:spcPts val="533"/>
              </a:spcBef>
              <a:spcAft>
                <a:spcPts val="0"/>
              </a:spcAft>
              <a:buClr>
                <a:srgbClr val="595959"/>
              </a:buClr>
              <a:buSzPts val="2667"/>
              <a:buChar char="»"/>
              <a:defRPr>
                <a:solidFill>
                  <a:srgbClr val="595959"/>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 name="Google Shape;38;p6"/>
          <p:cNvSpPr txBox="1"/>
          <p:nvPr>
            <p:ph idx="11" type="ftr"/>
          </p:nvPr>
        </p:nvSpPr>
        <p:spPr>
          <a:xfrm>
            <a:off x="869788" y="6351658"/>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mt="43000"/>
          </a:blip>
          <a:stretch>
            <a:fillRect/>
          </a:stretch>
        </a:blipFill>
      </p:bgPr>
    </p:bg>
    <p:spTree>
      <p:nvGrpSpPr>
        <p:cNvPr id="40" name="Shape 40"/>
        <p:cNvGrpSpPr/>
        <p:nvPr/>
      </p:nvGrpSpPr>
      <p:grpSpPr>
        <a:xfrm>
          <a:off x="0" y="0"/>
          <a:ext cx="0" cy="0"/>
          <a:chOff x="0" y="0"/>
          <a:chExt cx="0" cy="0"/>
        </a:xfrm>
      </p:grpSpPr>
      <p:sp>
        <p:nvSpPr>
          <p:cNvPr id="41" name="Google Shape;41;p7"/>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5333"/>
              <a:buFont typeface="Calibri"/>
              <a:buNone/>
              <a:defRPr b="1" sz="5333"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533"/>
              </a:spcBef>
              <a:spcAft>
                <a:spcPts val="0"/>
              </a:spcAft>
              <a:buClr>
                <a:srgbClr val="888888"/>
              </a:buClr>
              <a:buSzPts val="2667"/>
              <a:buNone/>
              <a:defRPr sz="2667">
                <a:solidFill>
                  <a:srgbClr val="888888"/>
                </a:solidFill>
              </a:defRPr>
            </a:lvl1pPr>
            <a:lvl2pPr indent="-228600" lvl="1" marL="914400" algn="l">
              <a:spcBef>
                <a:spcPts val="480"/>
              </a:spcBef>
              <a:spcAft>
                <a:spcPts val="0"/>
              </a:spcAft>
              <a:buClr>
                <a:srgbClr val="888888"/>
              </a:buClr>
              <a:buSzPts val="2400"/>
              <a:buNone/>
              <a:defRPr sz="2400">
                <a:solidFill>
                  <a:srgbClr val="888888"/>
                </a:solidFill>
              </a:defRPr>
            </a:lvl2pPr>
            <a:lvl3pPr indent="-228600" lvl="2" marL="1371600" algn="l">
              <a:spcBef>
                <a:spcPts val="427"/>
              </a:spcBef>
              <a:spcAft>
                <a:spcPts val="0"/>
              </a:spcAft>
              <a:buClr>
                <a:srgbClr val="888888"/>
              </a:buClr>
              <a:buSzPts val="2133"/>
              <a:buNone/>
              <a:defRPr sz="2133">
                <a:solidFill>
                  <a:srgbClr val="888888"/>
                </a:solidFill>
              </a:defRPr>
            </a:lvl3pPr>
            <a:lvl4pPr indent="-228600" lvl="3" marL="1828800" algn="l">
              <a:spcBef>
                <a:spcPts val="373"/>
              </a:spcBef>
              <a:spcAft>
                <a:spcPts val="0"/>
              </a:spcAft>
              <a:buClr>
                <a:srgbClr val="888888"/>
              </a:buClr>
              <a:buSzPts val="1867"/>
              <a:buNone/>
              <a:defRPr sz="1867">
                <a:solidFill>
                  <a:srgbClr val="888888"/>
                </a:solidFill>
              </a:defRPr>
            </a:lvl4pPr>
            <a:lvl5pPr indent="-228600" lvl="4" marL="2286000" algn="l">
              <a:spcBef>
                <a:spcPts val="373"/>
              </a:spcBef>
              <a:spcAft>
                <a:spcPts val="0"/>
              </a:spcAft>
              <a:buClr>
                <a:srgbClr val="888888"/>
              </a:buClr>
              <a:buSzPts val="1867"/>
              <a:buNone/>
              <a:defRPr sz="1867">
                <a:solidFill>
                  <a:srgbClr val="888888"/>
                </a:solidFill>
              </a:defRPr>
            </a:lvl5pPr>
            <a:lvl6pPr indent="-228600" lvl="5" marL="2743200" algn="l">
              <a:spcBef>
                <a:spcPts val="373"/>
              </a:spcBef>
              <a:spcAft>
                <a:spcPts val="0"/>
              </a:spcAft>
              <a:buClr>
                <a:srgbClr val="888888"/>
              </a:buClr>
              <a:buSzPts val="1867"/>
              <a:buNone/>
              <a:defRPr sz="1867">
                <a:solidFill>
                  <a:srgbClr val="888888"/>
                </a:solidFill>
              </a:defRPr>
            </a:lvl6pPr>
            <a:lvl7pPr indent="-228600" lvl="6" marL="3200400" algn="l">
              <a:spcBef>
                <a:spcPts val="373"/>
              </a:spcBef>
              <a:spcAft>
                <a:spcPts val="0"/>
              </a:spcAft>
              <a:buClr>
                <a:srgbClr val="888888"/>
              </a:buClr>
              <a:buSzPts val="1867"/>
              <a:buNone/>
              <a:defRPr sz="1867">
                <a:solidFill>
                  <a:srgbClr val="888888"/>
                </a:solidFill>
              </a:defRPr>
            </a:lvl7pPr>
            <a:lvl8pPr indent="-228600" lvl="7" marL="3657600" algn="l">
              <a:spcBef>
                <a:spcPts val="373"/>
              </a:spcBef>
              <a:spcAft>
                <a:spcPts val="0"/>
              </a:spcAft>
              <a:buClr>
                <a:srgbClr val="888888"/>
              </a:buClr>
              <a:buSzPts val="1867"/>
              <a:buNone/>
              <a:defRPr sz="1867">
                <a:solidFill>
                  <a:srgbClr val="888888"/>
                </a:solidFill>
              </a:defRPr>
            </a:lvl8pPr>
            <a:lvl9pPr indent="-228600" lvl="8" marL="4114800" algn="l">
              <a:spcBef>
                <a:spcPts val="373"/>
              </a:spcBef>
              <a:spcAft>
                <a:spcPts val="0"/>
              </a:spcAft>
              <a:buClr>
                <a:srgbClr val="888888"/>
              </a:buClr>
              <a:buSzPts val="1867"/>
              <a:buNone/>
              <a:defRPr sz="1867">
                <a:solidFill>
                  <a:srgbClr val="888888"/>
                </a:solidFill>
              </a:defRPr>
            </a:lvl9pPr>
          </a:lstStyle>
          <a:p/>
        </p:txBody>
      </p:sp>
      <p:sp>
        <p:nvSpPr>
          <p:cNvPr id="43" name="Google Shape;43;p7"/>
          <p:cNvSpPr txBox="1"/>
          <p:nvPr>
            <p:ph idx="11" type="ftr"/>
          </p:nvPr>
        </p:nvSpPr>
        <p:spPr>
          <a:xfrm>
            <a:off x="963084"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bg>
      <p:bgPr>
        <a:blipFill>
          <a:blip r:embed="rId2">
            <a:alphaModFix amt="43000"/>
          </a:blip>
          <a:stretch>
            <a:fillRect/>
          </a:stretch>
        </a:blipFill>
      </p:bgPr>
    </p:bg>
    <p:spTree>
      <p:nvGrpSpPr>
        <p:cNvPr id="45" name="Shape 45"/>
        <p:cNvGrpSpPr/>
        <p:nvPr/>
      </p:nvGrpSpPr>
      <p:grpSpPr>
        <a:xfrm>
          <a:off x="0" y="0"/>
          <a:ext cx="0" cy="0"/>
          <a:chOff x="0" y="0"/>
          <a:chExt cx="0" cy="0"/>
        </a:xfrm>
      </p:grpSpPr>
      <p:sp>
        <p:nvSpPr>
          <p:cNvPr id="46" name="Google Shape;46;p8"/>
          <p:cNvSpPr txBox="1"/>
          <p:nvPr>
            <p:ph type="title"/>
          </p:nvPr>
        </p:nvSpPr>
        <p:spPr>
          <a:xfrm>
            <a:off x="399044" y="94066"/>
            <a:ext cx="10791153" cy="101803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E36C09"/>
              </a:buClr>
              <a:buSzPts val="4800"/>
              <a:buFont typeface="Calibri"/>
              <a:buNone/>
              <a:defRPr sz="4800">
                <a:solidFill>
                  <a:srgbClr val="E36C0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8"/>
          <p:cNvSpPr txBox="1"/>
          <p:nvPr>
            <p:ph idx="1" type="body"/>
          </p:nvPr>
        </p:nvSpPr>
        <p:spPr>
          <a:xfrm>
            <a:off x="709083" y="1559399"/>
            <a:ext cx="5386917" cy="639763"/>
          </a:xfrm>
          <a:prstGeom prst="rect">
            <a:avLst/>
          </a:prstGeom>
          <a:noFill/>
          <a:ln>
            <a:noFill/>
          </a:ln>
        </p:spPr>
        <p:txBody>
          <a:bodyPr anchorCtr="0" anchor="b" bIns="45700" lIns="91425" spcFirstLastPara="1" rIns="91425" wrap="square" tIns="45700">
            <a:normAutofit/>
          </a:bodyPr>
          <a:lstStyle>
            <a:lvl1pPr indent="-228600" lvl="0" marL="457200" algn="ctr">
              <a:spcBef>
                <a:spcPts val="640"/>
              </a:spcBef>
              <a:spcAft>
                <a:spcPts val="0"/>
              </a:spcAft>
              <a:buClr>
                <a:srgbClr val="595959"/>
              </a:buClr>
              <a:buSzPts val="3200"/>
              <a:buNone/>
              <a:defRPr b="1" sz="3200">
                <a:solidFill>
                  <a:srgbClr val="595959"/>
                </a:solidFill>
              </a:defRPr>
            </a:lvl1pPr>
            <a:lvl2pPr indent="-228600" lvl="1" marL="914400" algn="l">
              <a:spcBef>
                <a:spcPts val="533"/>
              </a:spcBef>
              <a:spcAft>
                <a:spcPts val="0"/>
              </a:spcAft>
              <a:buClr>
                <a:schemeClr val="dk1"/>
              </a:buClr>
              <a:buSzPts val="2667"/>
              <a:buNone/>
              <a:defRPr b="1" sz="2667"/>
            </a:lvl2pPr>
            <a:lvl3pPr indent="-228600" lvl="2" marL="1371600" algn="l">
              <a:spcBef>
                <a:spcPts val="480"/>
              </a:spcBef>
              <a:spcAft>
                <a:spcPts val="0"/>
              </a:spcAft>
              <a:buClr>
                <a:schemeClr val="dk1"/>
              </a:buClr>
              <a:buSzPts val="2400"/>
              <a:buNone/>
              <a:defRPr b="1" sz="2400"/>
            </a:lvl3pPr>
            <a:lvl4pPr indent="-228600" lvl="3" marL="1828800" algn="l">
              <a:spcBef>
                <a:spcPts val="427"/>
              </a:spcBef>
              <a:spcAft>
                <a:spcPts val="0"/>
              </a:spcAft>
              <a:buClr>
                <a:schemeClr val="dk1"/>
              </a:buClr>
              <a:buSzPts val="2133"/>
              <a:buNone/>
              <a:defRPr b="1" sz="2133"/>
            </a:lvl4pPr>
            <a:lvl5pPr indent="-228600" lvl="4" marL="2286000" algn="l">
              <a:spcBef>
                <a:spcPts val="427"/>
              </a:spcBef>
              <a:spcAft>
                <a:spcPts val="0"/>
              </a:spcAft>
              <a:buClr>
                <a:schemeClr val="dk1"/>
              </a:buClr>
              <a:buSzPts val="2133"/>
              <a:buNone/>
              <a:defRPr b="1" sz="2133"/>
            </a:lvl5pPr>
            <a:lvl6pPr indent="-228600" lvl="5" marL="2743200" algn="l">
              <a:spcBef>
                <a:spcPts val="427"/>
              </a:spcBef>
              <a:spcAft>
                <a:spcPts val="0"/>
              </a:spcAft>
              <a:buClr>
                <a:schemeClr val="dk1"/>
              </a:buClr>
              <a:buSzPts val="2133"/>
              <a:buNone/>
              <a:defRPr b="1" sz="2133"/>
            </a:lvl6pPr>
            <a:lvl7pPr indent="-228600" lvl="6" marL="3200400" algn="l">
              <a:spcBef>
                <a:spcPts val="427"/>
              </a:spcBef>
              <a:spcAft>
                <a:spcPts val="0"/>
              </a:spcAft>
              <a:buClr>
                <a:schemeClr val="dk1"/>
              </a:buClr>
              <a:buSzPts val="2133"/>
              <a:buNone/>
              <a:defRPr b="1" sz="2133"/>
            </a:lvl7pPr>
            <a:lvl8pPr indent="-228600" lvl="7" marL="3657600" algn="l">
              <a:spcBef>
                <a:spcPts val="427"/>
              </a:spcBef>
              <a:spcAft>
                <a:spcPts val="0"/>
              </a:spcAft>
              <a:buClr>
                <a:schemeClr val="dk1"/>
              </a:buClr>
              <a:buSzPts val="2133"/>
              <a:buNone/>
              <a:defRPr b="1" sz="2133"/>
            </a:lvl8pPr>
            <a:lvl9pPr indent="-228600" lvl="8" marL="4114800" algn="l">
              <a:spcBef>
                <a:spcPts val="427"/>
              </a:spcBef>
              <a:spcAft>
                <a:spcPts val="0"/>
              </a:spcAft>
              <a:buClr>
                <a:schemeClr val="dk1"/>
              </a:buClr>
              <a:buSzPts val="2133"/>
              <a:buNone/>
              <a:defRPr b="1" sz="2133"/>
            </a:lvl9pPr>
          </a:lstStyle>
          <a:p/>
        </p:txBody>
      </p:sp>
      <p:sp>
        <p:nvSpPr>
          <p:cNvPr id="48" name="Google Shape;48;p8"/>
          <p:cNvSpPr txBox="1"/>
          <p:nvPr>
            <p:ph idx="2" type="body"/>
          </p:nvPr>
        </p:nvSpPr>
        <p:spPr>
          <a:xfrm>
            <a:off x="706967" y="2217120"/>
            <a:ext cx="5386917" cy="3035059"/>
          </a:xfrm>
          <a:prstGeom prst="rect">
            <a:avLst/>
          </a:prstGeom>
          <a:noFill/>
          <a:ln>
            <a:noFill/>
          </a:ln>
        </p:spPr>
        <p:txBody>
          <a:bodyPr anchorCtr="0" anchor="t" bIns="45700" lIns="91425" spcFirstLastPara="1" rIns="91425" wrap="square" tIns="45700">
            <a:normAutofit/>
          </a:bodyPr>
          <a:lstStyle>
            <a:lvl1pPr indent="-431800" lvl="0" marL="457200" algn="ctr">
              <a:spcBef>
                <a:spcPts val="640"/>
              </a:spcBef>
              <a:spcAft>
                <a:spcPts val="0"/>
              </a:spcAft>
              <a:buClr>
                <a:srgbClr val="595959"/>
              </a:buClr>
              <a:buSzPts val="3200"/>
              <a:buChar char="•"/>
              <a:defRPr sz="3200">
                <a:solidFill>
                  <a:srgbClr val="595959"/>
                </a:solidFill>
              </a:defRPr>
            </a:lvl1pPr>
            <a:lvl2pPr indent="-397954" lvl="1" marL="914400" algn="ctr">
              <a:spcBef>
                <a:spcPts val="533"/>
              </a:spcBef>
              <a:spcAft>
                <a:spcPts val="0"/>
              </a:spcAft>
              <a:buClr>
                <a:srgbClr val="595959"/>
              </a:buClr>
              <a:buSzPts val="2667"/>
              <a:buChar char="–"/>
              <a:defRPr sz="2667">
                <a:solidFill>
                  <a:srgbClr val="595959"/>
                </a:solidFill>
              </a:defRPr>
            </a:lvl2pPr>
            <a:lvl3pPr indent="-381000" lvl="2" marL="1371600" algn="ctr">
              <a:spcBef>
                <a:spcPts val="480"/>
              </a:spcBef>
              <a:spcAft>
                <a:spcPts val="0"/>
              </a:spcAft>
              <a:buClr>
                <a:srgbClr val="595959"/>
              </a:buClr>
              <a:buSzPts val="2400"/>
              <a:buChar char="•"/>
              <a:defRPr sz="2400">
                <a:solidFill>
                  <a:srgbClr val="595959"/>
                </a:solidFill>
              </a:defRPr>
            </a:lvl3pPr>
            <a:lvl4pPr indent="-364045" lvl="3" marL="1828800" algn="ctr">
              <a:spcBef>
                <a:spcPts val="427"/>
              </a:spcBef>
              <a:spcAft>
                <a:spcPts val="0"/>
              </a:spcAft>
              <a:buClr>
                <a:srgbClr val="595959"/>
              </a:buClr>
              <a:buSzPts val="2133"/>
              <a:buChar char="–"/>
              <a:defRPr sz="2133">
                <a:solidFill>
                  <a:srgbClr val="595959"/>
                </a:solidFill>
              </a:defRPr>
            </a:lvl4pPr>
            <a:lvl5pPr indent="-364045" lvl="4" marL="2286000" algn="ctr">
              <a:spcBef>
                <a:spcPts val="427"/>
              </a:spcBef>
              <a:spcAft>
                <a:spcPts val="0"/>
              </a:spcAft>
              <a:buClr>
                <a:srgbClr val="595959"/>
              </a:buClr>
              <a:buSzPts val="2133"/>
              <a:buChar char="»"/>
              <a:defRPr sz="2133">
                <a:solidFill>
                  <a:srgbClr val="595959"/>
                </a:solidFill>
              </a:defRPr>
            </a:lvl5pPr>
            <a:lvl6pPr indent="-364045" lvl="5" marL="2743200" algn="l">
              <a:spcBef>
                <a:spcPts val="427"/>
              </a:spcBef>
              <a:spcAft>
                <a:spcPts val="0"/>
              </a:spcAft>
              <a:buClr>
                <a:schemeClr val="dk1"/>
              </a:buClr>
              <a:buSzPts val="2133"/>
              <a:buChar char="•"/>
              <a:defRPr sz="2133"/>
            </a:lvl6pPr>
            <a:lvl7pPr indent="-364045" lvl="6" marL="3200400" algn="l">
              <a:spcBef>
                <a:spcPts val="427"/>
              </a:spcBef>
              <a:spcAft>
                <a:spcPts val="0"/>
              </a:spcAft>
              <a:buClr>
                <a:schemeClr val="dk1"/>
              </a:buClr>
              <a:buSzPts val="2133"/>
              <a:buChar char="•"/>
              <a:defRPr sz="2133"/>
            </a:lvl7pPr>
            <a:lvl8pPr indent="-364045" lvl="7" marL="3657600" algn="l">
              <a:spcBef>
                <a:spcPts val="427"/>
              </a:spcBef>
              <a:spcAft>
                <a:spcPts val="0"/>
              </a:spcAft>
              <a:buClr>
                <a:schemeClr val="dk1"/>
              </a:buClr>
              <a:buSzPts val="2133"/>
              <a:buChar char="•"/>
              <a:defRPr sz="2133"/>
            </a:lvl8pPr>
            <a:lvl9pPr indent="-364045" lvl="8" marL="4114800" algn="l">
              <a:spcBef>
                <a:spcPts val="427"/>
              </a:spcBef>
              <a:spcAft>
                <a:spcPts val="0"/>
              </a:spcAft>
              <a:buClr>
                <a:schemeClr val="dk1"/>
              </a:buClr>
              <a:buSzPts val="2133"/>
              <a:buChar char="•"/>
              <a:defRPr sz="2133"/>
            </a:lvl9pPr>
          </a:lstStyle>
          <a:p/>
        </p:txBody>
      </p:sp>
      <p:sp>
        <p:nvSpPr>
          <p:cNvPr id="49" name="Google Shape;49;p8"/>
          <p:cNvSpPr txBox="1"/>
          <p:nvPr>
            <p:ph idx="3" type="body"/>
          </p:nvPr>
        </p:nvSpPr>
        <p:spPr>
          <a:xfrm>
            <a:off x="6093885" y="1559399"/>
            <a:ext cx="5389033" cy="639763"/>
          </a:xfrm>
          <a:prstGeom prst="rect">
            <a:avLst/>
          </a:prstGeom>
          <a:noFill/>
          <a:ln>
            <a:noFill/>
          </a:ln>
        </p:spPr>
        <p:txBody>
          <a:bodyPr anchorCtr="0" anchor="b" bIns="45700" lIns="91425" spcFirstLastPara="1" rIns="91425" wrap="square" tIns="45700">
            <a:normAutofit/>
          </a:bodyPr>
          <a:lstStyle>
            <a:lvl1pPr indent="-228600" lvl="0" marL="457200" algn="ctr">
              <a:spcBef>
                <a:spcPts val="640"/>
              </a:spcBef>
              <a:spcAft>
                <a:spcPts val="0"/>
              </a:spcAft>
              <a:buClr>
                <a:srgbClr val="595959"/>
              </a:buClr>
              <a:buSzPts val="3200"/>
              <a:buNone/>
              <a:defRPr b="1" sz="3200">
                <a:solidFill>
                  <a:srgbClr val="595959"/>
                </a:solidFill>
              </a:defRPr>
            </a:lvl1pPr>
            <a:lvl2pPr indent="-228600" lvl="1" marL="914400" algn="l">
              <a:spcBef>
                <a:spcPts val="533"/>
              </a:spcBef>
              <a:spcAft>
                <a:spcPts val="0"/>
              </a:spcAft>
              <a:buClr>
                <a:schemeClr val="dk1"/>
              </a:buClr>
              <a:buSzPts val="2667"/>
              <a:buNone/>
              <a:defRPr b="1" sz="2667"/>
            </a:lvl2pPr>
            <a:lvl3pPr indent="-228600" lvl="2" marL="1371600" algn="l">
              <a:spcBef>
                <a:spcPts val="480"/>
              </a:spcBef>
              <a:spcAft>
                <a:spcPts val="0"/>
              </a:spcAft>
              <a:buClr>
                <a:schemeClr val="dk1"/>
              </a:buClr>
              <a:buSzPts val="2400"/>
              <a:buNone/>
              <a:defRPr b="1" sz="2400"/>
            </a:lvl3pPr>
            <a:lvl4pPr indent="-228600" lvl="3" marL="1828800" algn="l">
              <a:spcBef>
                <a:spcPts val="427"/>
              </a:spcBef>
              <a:spcAft>
                <a:spcPts val="0"/>
              </a:spcAft>
              <a:buClr>
                <a:schemeClr val="dk1"/>
              </a:buClr>
              <a:buSzPts val="2133"/>
              <a:buNone/>
              <a:defRPr b="1" sz="2133"/>
            </a:lvl4pPr>
            <a:lvl5pPr indent="-228600" lvl="4" marL="2286000" algn="l">
              <a:spcBef>
                <a:spcPts val="427"/>
              </a:spcBef>
              <a:spcAft>
                <a:spcPts val="0"/>
              </a:spcAft>
              <a:buClr>
                <a:schemeClr val="dk1"/>
              </a:buClr>
              <a:buSzPts val="2133"/>
              <a:buNone/>
              <a:defRPr b="1" sz="2133"/>
            </a:lvl5pPr>
            <a:lvl6pPr indent="-228600" lvl="5" marL="2743200" algn="l">
              <a:spcBef>
                <a:spcPts val="427"/>
              </a:spcBef>
              <a:spcAft>
                <a:spcPts val="0"/>
              </a:spcAft>
              <a:buClr>
                <a:schemeClr val="dk1"/>
              </a:buClr>
              <a:buSzPts val="2133"/>
              <a:buNone/>
              <a:defRPr b="1" sz="2133"/>
            </a:lvl6pPr>
            <a:lvl7pPr indent="-228600" lvl="6" marL="3200400" algn="l">
              <a:spcBef>
                <a:spcPts val="427"/>
              </a:spcBef>
              <a:spcAft>
                <a:spcPts val="0"/>
              </a:spcAft>
              <a:buClr>
                <a:schemeClr val="dk1"/>
              </a:buClr>
              <a:buSzPts val="2133"/>
              <a:buNone/>
              <a:defRPr b="1" sz="2133"/>
            </a:lvl7pPr>
            <a:lvl8pPr indent="-228600" lvl="7" marL="3657600" algn="l">
              <a:spcBef>
                <a:spcPts val="427"/>
              </a:spcBef>
              <a:spcAft>
                <a:spcPts val="0"/>
              </a:spcAft>
              <a:buClr>
                <a:schemeClr val="dk1"/>
              </a:buClr>
              <a:buSzPts val="2133"/>
              <a:buNone/>
              <a:defRPr b="1" sz="2133"/>
            </a:lvl8pPr>
            <a:lvl9pPr indent="-228600" lvl="8" marL="4114800" algn="l">
              <a:spcBef>
                <a:spcPts val="427"/>
              </a:spcBef>
              <a:spcAft>
                <a:spcPts val="0"/>
              </a:spcAft>
              <a:buClr>
                <a:schemeClr val="dk1"/>
              </a:buClr>
              <a:buSzPts val="2133"/>
              <a:buNone/>
              <a:defRPr b="1" sz="2133"/>
            </a:lvl9pPr>
          </a:lstStyle>
          <a:p/>
        </p:txBody>
      </p:sp>
      <p:sp>
        <p:nvSpPr>
          <p:cNvPr id="50" name="Google Shape;50;p8"/>
          <p:cNvSpPr txBox="1"/>
          <p:nvPr>
            <p:ph idx="4" type="body"/>
          </p:nvPr>
        </p:nvSpPr>
        <p:spPr>
          <a:xfrm>
            <a:off x="6093884" y="2220977"/>
            <a:ext cx="5389033" cy="3035059"/>
          </a:xfrm>
          <a:prstGeom prst="rect">
            <a:avLst/>
          </a:prstGeom>
          <a:noFill/>
          <a:ln>
            <a:noFill/>
          </a:ln>
        </p:spPr>
        <p:txBody>
          <a:bodyPr anchorCtr="0" anchor="t" bIns="45700" lIns="91425" spcFirstLastPara="1" rIns="91425" wrap="square" tIns="45700">
            <a:normAutofit/>
          </a:bodyPr>
          <a:lstStyle>
            <a:lvl1pPr indent="-431800" lvl="0" marL="457200" algn="ctr">
              <a:spcBef>
                <a:spcPts val="640"/>
              </a:spcBef>
              <a:spcAft>
                <a:spcPts val="0"/>
              </a:spcAft>
              <a:buClr>
                <a:srgbClr val="595959"/>
              </a:buClr>
              <a:buSzPts val="3200"/>
              <a:buChar char="•"/>
              <a:defRPr sz="3200">
                <a:solidFill>
                  <a:srgbClr val="595959"/>
                </a:solidFill>
              </a:defRPr>
            </a:lvl1pPr>
            <a:lvl2pPr indent="-397954" lvl="1" marL="914400" algn="ctr">
              <a:spcBef>
                <a:spcPts val="533"/>
              </a:spcBef>
              <a:spcAft>
                <a:spcPts val="0"/>
              </a:spcAft>
              <a:buClr>
                <a:srgbClr val="595959"/>
              </a:buClr>
              <a:buSzPts val="2667"/>
              <a:buChar char="–"/>
              <a:defRPr sz="2667">
                <a:solidFill>
                  <a:srgbClr val="595959"/>
                </a:solidFill>
              </a:defRPr>
            </a:lvl2pPr>
            <a:lvl3pPr indent="-381000" lvl="2" marL="1371600" algn="ctr">
              <a:spcBef>
                <a:spcPts val="480"/>
              </a:spcBef>
              <a:spcAft>
                <a:spcPts val="0"/>
              </a:spcAft>
              <a:buClr>
                <a:srgbClr val="595959"/>
              </a:buClr>
              <a:buSzPts val="2400"/>
              <a:buChar char="•"/>
              <a:defRPr sz="2400">
                <a:solidFill>
                  <a:srgbClr val="595959"/>
                </a:solidFill>
              </a:defRPr>
            </a:lvl3pPr>
            <a:lvl4pPr indent="-364045" lvl="3" marL="1828800" algn="ctr">
              <a:spcBef>
                <a:spcPts val="427"/>
              </a:spcBef>
              <a:spcAft>
                <a:spcPts val="0"/>
              </a:spcAft>
              <a:buClr>
                <a:srgbClr val="595959"/>
              </a:buClr>
              <a:buSzPts val="2133"/>
              <a:buChar char="–"/>
              <a:defRPr sz="2133">
                <a:solidFill>
                  <a:srgbClr val="595959"/>
                </a:solidFill>
              </a:defRPr>
            </a:lvl4pPr>
            <a:lvl5pPr indent="-364045" lvl="4" marL="2286000" algn="ctr">
              <a:spcBef>
                <a:spcPts val="427"/>
              </a:spcBef>
              <a:spcAft>
                <a:spcPts val="0"/>
              </a:spcAft>
              <a:buClr>
                <a:srgbClr val="595959"/>
              </a:buClr>
              <a:buSzPts val="2133"/>
              <a:buChar char="»"/>
              <a:defRPr sz="2133">
                <a:solidFill>
                  <a:srgbClr val="595959"/>
                </a:solidFill>
              </a:defRPr>
            </a:lvl5pPr>
            <a:lvl6pPr indent="-364045" lvl="5" marL="2743200" algn="l">
              <a:spcBef>
                <a:spcPts val="427"/>
              </a:spcBef>
              <a:spcAft>
                <a:spcPts val="0"/>
              </a:spcAft>
              <a:buClr>
                <a:schemeClr val="dk1"/>
              </a:buClr>
              <a:buSzPts val="2133"/>
              <a:buChar char="•"/>
              <a:defRPr sz="2133"/>
            </a:lvl6pPr>
            <a:lvl7pPr indent="-364045" lvl="6" marL="3200400" algn="l">
              <a:spcBef>
                <a:spcPts val="427"/>
              </a:spcBef>
              <a:spcAft>
                <a:spcPts val="0"/>
              </a:spcAft>
              <a:buClr>
                <a:schemeClr val="dk1"/>
              </a:buClr>
              <a:buSzPts val="2133"/>
              <a:buChar char="•"/>
              <a:defRPr sz="2133"/>
            </a:lvl7pPr>
            <a:lvl8pPr indent="-364045" lvl="7" marL="3657600" algn="l">
              <a:spcBef>
                <a:spcPts val="427"/>
              </a:spcBef>
              <a:spcAft>
                <a:spcPts val="0"/>
              </a:spcAft>
              <a:buClr>
                <a:schemeClr val="dk1"/>
              </a:buClr>
              <a:buSzPts val="2133"/>
              <a:buChar char="•"/>
              <a:defRPr sz="2133"/>
            </a:lvl8pPr>
            <a:lvl9pPr indent="-364045" lvl="8" marL="4114800" algn="l">
              <a:spcBef>
                <a:spcPts val="427"/>
              </a:spcBef>
              <a:spcAft>
                <a:spcPts val="0"/>
              </a:spcAft>
              <a:buClr>
                <a:schemeClr val="dk1"/>
              </a:buClr>
              <a:buSzPts val="2133"/>
              <a:buChar char="•"/>
              <a:defRPr sz="2133"/>
            </a:lvl9pPr>
          </a:lstStyle>
          <a:p/>
        </p:txBody>
      </p:sp>
      <p:sp>
        <p:nvSpPr>
          <p:cNvPr id="51" name="Google Shape;51;p8"/>
          <p:cNvSpPr txBox="1"/>
          <p:nvPr>
            <p:ph idx="11" type="ftr"/>
          </p:nvPr>
        </p:nvSpPr>
        <p:spPr>
          <a:xfrm>
            <a:off x="715839" y="633924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bg>
      <p:bgPr>
        <a:blipFill>
          <a:blip r:embed="rId2">
            <a:alphaModFix amt="45000"/>
          </a:blip>
          <a:stretch>
            <a:fillRect/>
          </a:stretch>
        </a:blipFill>
      </p:bgPr>
    </p:bg>
    <p:spTree>
      <p:nvGrpSpPr>
        <p:cNvPr id="53" name="Shape 53"/>
        <p:cNvGrpSpPr/>
        <p:nvPr/>
      </p:nvGrpSpPr>
      <p:grpSpPr>
        <a:xfrm>
          <a:off x="0" y="0"/>
          <a:ext cx="0" cy="0"/>
          <a:chOff x="0" y="0"/>
          <a:chExt cx="0" cy="0"/>
        </a:xfrm>
      </p:grpSpPr>
      <p:sp>
        <p:nvSpPr>
          <p:cNvPr id="54" name="Google Shape;54;p9"/>
          <p:cNvSpPr txBox="1"/>
          <p:nvPr>
            <p:ph idx="11" type="ftr"/>
          </p:nvPr>
        </p:nvSpPr>
        <p:spPr>
          <a:xfrm>
            <a:off x="609600" y="6338406"/>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56" name="Google Shape;56;p9"/>
          <p:cNvSpPr txBox="1"/>
          <p:nvPr>
            <p:ph type="title"/>
          </p:nvPr>
        </p:nvSpPr>
        <p:spPr>
          <a:xfrm>
            <a:off x="367539" y="136524"/>
            <a:ext cx="11012131" cy="101803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E36C09"/>
              </a:buClr>
              <a:buSzPts val="4800"/>
              <a:buFont typeface="Calibri"/>
              <a:buNone/>
              <a:defRPr sz="4800">
                <a:solidFill>
                  <a:srgbClr val="E36C0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bg>
      <p:bgPr>
        <a:blipFill>
          <a:blip r:embed="rId2">
            <a:alphaModFix amt="44000"/>
          </a:blip>
          <a:stretch>
            <a:fillRect/>
          </a:stretch>
        </a:blipFill>
      </p:bgPr>
    </p:bg>
    <p:spTree>
      <p:nvGrpSpPr>
        <p:cNvPr id="57" name="Shape 57"/>
        <p:cNvGrpSpPr/>
        <p:nvPr/>
      </p:nvGrpSpPr>
      <p:grpSpPr>
        <a:xfrm>
          <a:off x="0" y="0"/>
          <a:ext cx="0" cy="0"/>
          <a:chOff x="0" y="0"/>
          <a:chExt cx="0" cy="0"/>
        </a:xfrm>
      </p:grpSpPr>
      <p:sp>
        <p:nvSpPr>
          <p:cNvPr id="58" name="Google Shape;58;p10"/>
          <p:cNvSpPr txBox="1"/>
          <p:nvPr>
            <p:ph type="title"/>
          </p:nvPr>
        </p:nvSpPr>
        <p:spPr>
          <a:xfrm>
            <a:off x="609602" y="150811"/>
            <a:ext cx="4011084" cy="116205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667"/>
              <a:buFont typeface="Calibri"/>
              <a:buNone/>
              <a:defRPr b="1" sz="2667"/>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0"/>
          <p:cNvSpPr txBox="1"/>
          <p:nvPr>
            <p:ph idx="1" type="body"/>
          </p:nvPr>
        </p:nvSpPr>
        <p:spPr>
          <a:xfrm>
            <a:off x="4766732" y="136525"/>
            <a:ext cx="6815667" cy="5853113"/>
          </a:xfrm>
          <a:prstGeom prst="rect">
            <a:avLst/>
          </a:prstGeom>
          <a:noFill/>
          <a:ln>
            <a:noFill/>
          </a:ln>
        </p:spPr>
        <p:txBody>
          <a:bodyPr anchorCtr="0" anchor="t" bIns="45700" lIns="91425" spcFirstLastPara="1" rIns="91425" wrap="square" tIns="45700">
            <a:normAutofit/>
          </a:bodyPr>
          <a:lstStyle>
            <a:lvl1pPr indent="-499554" lvl="0" marL="457200" algn="l">
              <a:spcBef>
                <a:spcPts val="853"/>
              </a:spcBef>
              <a:spcAft>
                <a:spcPts val="0"/>
              </a:spcAft>
              <a:buClr>
                <a:schemeClr val="dk1"/>
              </a:buClr>
              <a:buSzPts val="4267"/>
              <a:buChar char="•"/>
              <a:defRPr sz="4267"/>
            </a:lvl1pPr>
            <a:lvl2pPr indent="-465645" lvl="1" marL="914400" algn="l">
              <a:spcBef>
                <a:spcPts val="747"/>
              </a:spcBef>
              <a:spcAft>
                <a:spcPts val="0"/>
              </a:spcAft>
              <a:buClr>
                <a:schemeClr val="dk1"/>
              </a:buClr>
              <a:buSzPts val="3733"/>
              <a:buChar char="–"/>
              <a:defRPr sz="3733"/>
            </a:lvl2pPr>
            <a:lvl3pPr indent="-431800" lvl="2" marL="1371600" algn="l">
              <a:spcBef>
                <a:spcPts val="640"/>
              </a:spcBef>
              <a:spcAft>
                <a:spcPts val="0"/>
              </a:spcAft>
              <a:buClr>
                <a:schemeClr val="dk1"/>
              </a:buClr>
              <a:buSzPts val="3200"/>
              <a:buChar char="•"/>
              <a:defRPr sz="3200"/>
            </a:lvl3pPr>
            <a:lvl4pPr indent="-397954" lvl="3" marL="1828800" algn="l">
              <a:spcBef>
                <a:spcPts val="533"/>
              </a:spcBef>
              <a:spcAft>
                <a:spcPts val="0"/>
              </a:spcAft>
              <a:buClr>
                <a:schemeClr val="dk1"/>
              </a:buClr>
              <a:buSzPts val="2667"/>
              <a:buChar char="–"/>
              <a:defRPr sz="2667"/>
            </a:lvl4pPr>
            <a:lvl5pPr indent="-397954" lvl="4" marL="2286000" algn="l">
              <a:spcBef>
                <a:spcPts val="533"/>
              </a:spcBef>
              <a:spcAft>
                <a:spcPts val="0"/>
              </a:spcAft>
              <a:buClr>
                <a:schemeClr val="dk1"/>
              </a:buClr>
              <a:buSzPts val="2667"/>
              <a:buChar char="»"/>
              <a:defRPr sz="2667"/>
            </a:lvl5pPr>
            <a:lvl6pPr indent="-397954" lvl="5" marL="2743200" algn="l">
              <a:spcBef>
                <a:spcPts val="533"/>
              </a:spcBef>
              <a:spcAft>
                <a:spcPts val="0"/>
              </a:spcAft>
              <a:buClr>
                <a:schemeClr val="dk1"/>
              </a:buClr>
              <a:buSzPts val="2667"/>
              <a:buChar char="•"/>
              <a:defRPr sz="2667"/>
            </a:lvl6pPr>
            <a:lvl7pPr indent="-397954" lvl="6" marL="3200400" algn="l">
              <a:spcBef>
                <a:spcPts val="533"/>
              </a:spcBef>
              <a:spcAft>
                <a:spcPts val="0"/>
              </a:spcAft>
              <a:buClr>
                <a:schemeClr val="dk1"/>
              </a:buClr>
              <a:buSzPts val="2667"/>
              <a:buChar char="•"/>
              <a:defRPr sz="2667"/>
            </a:lvl7pPr>
            <a:lvl8pPr indent="-397954" lvl="7" marL="3657600" algn="l">
              <a:spcBef>
                <a:spcPts val="533"/>
              </a:spcBef>
              <a:spcAft>
                <a:spcPts val="0"/>
              </a:spcAft>
              <a:buClr>
                <a:schemeClr val="dk1"/>
              </a:buClr>
              <a:buSzPts val="2667"/>
              <a:buChar char="•"/>
              <a:defRPr sz="2667"/>
            </a:lvl8pPr>
            <a:lvl9pPr indent="-397954" lvl="8" marL="4114800" algn="l">
              <a:spcBef>
                <a:spcPts val="533"/>
              </a:spcBef>
              <a:spcAft>
                <a:spcPts val="0"/>
              </a:spcAft>
              <a:buClr>
                <a:schemeClr val="dk1"/>
              </a:buClr>
              <a:buSzPts val="2667"/>
              <a:buChar char="•"/>
              <a:defRPr sz="2667"/>
            </a:lvl9pPr>
          </a:lstStyle>
          <a:p/>
        </p:txBody>
      </p:sp>
      <p:sp>
        <p:nvSpPr>
          <p:cNvPr id="60" name="Google Shape;60;p10"/>
          <p:cNvSpPr txBox="1"/>
          <p:nvPr>
            <p:ph idx="2" type="body"/>
          </p:nvPr>
        </p:nvSpPr>
        <p:spPr>
          <a:xfrm>
            <a:off x="609602" y="1435102"/>
            <a:ext cx="4011084"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373"/>
              </a:spcBef>
              <a:spcAft>
                <a:spcPts val="0"/>
              </a:spcAft>
              <a:buClr>
                <a:schemeClr val="dk1"/>
              </a:buClr>
              <a:buSzPts val="1867"/>
              <a:buNone/>
              <a:defRPr sz="1867"/>
            </a:lvl1pPr>
            <a:lvl2pPr indent="-228600" lvl="1" marL="914400" algn="l">
              <a:spcBef>
                <a:spcPts val="320"/>
              </a:spcBef>
              <a:spcAft>
                <a:spcPts val="0"/>
              </a:spcAft>
              <a:buClr>
                <a:schemeClr val="dk1"/>
              </a:buClr>
              <a:buSzPts val="1600"/>
              <a:buNone/>
              <a:defRPr sz="1600"/>
            </a:lvl2pPr>
            <a:lvl3pPr indent="-228600" lvl="2" marL="1371600" algn="l">
              <a:spcBef>
                <a:spcPts val="267"/>
              </a:spcBef>
              <a:spcAft>
                <a:spcPts val="0"/>
              </a:spcAft>
              <a:buClr>
                <a:schemeClr val="dk1"/>
              </a:buClr>
              <a:buSzPts val="1333"/>
              <a:buNone/>
              <a:defRPr sz="1333"/>
            </a:lvl3pPr>
            <a:lvl4pPr indent="-228600" lvl="3" marL="1828800" algn="l">
              <a:spcBef>
                <a:spcPts val="240"/>
              </a:spcBef>
              <a:spcAft>
                <a:spcPts val="0"/>
              </a:spcAft>
              <a:buClr>
                <a:schemeClr val="dk1"/>
              </a:buClr>
              <a:buSzPts val="1200"/>
              <a:buNone/>
              <a:defRPr sz="1200"/>
            </a:lvl4pPr>
            <a:lvl5pPr indent="-228600" lvl="4" marL="2286000" algn="l">
              <a:spcBef>
                <a:spcPts val="240"/>
              </a:spcBef>
              <a:spcAft>
                <a:spcPts val="0"/>
              </a:spcAft>
              <a:buClr>
                <a:schemeClr val="dk1"/>
              </a:buClr>
              <a:buSzPts val="1200"/>
              <a:buNone/>
              <a:defRPr sz="1200"/>
            </a:lvl5pPr>
            <a:lvl6pPr indent="-228600" lvl="5" marL="2743200" algn="l">
              <a:spcBef>
                <a:spcPts val="240"/>
              </a:spcBef>
              <a:spcAft>
                <a:spcPts val="0"/>
              </a:spcAft>
              <a:buClr>
                <a:schemeClr val="dk1"/>
              </a:buClr>
              <a:buSzPts val="1200"/>
              <a:buNone/>
              <a:defRPr sz="1200"/>
            </a:lvl6pPr>
            <a:lvl7pPr indent="-228600" lvl="6" marL="3200400" algn="l">
              <a:spcBef>
                <a:spcPts val="240"/>
              </a:spcBef>
              <a:spcAft>
                <a:spcPts val="0"/>
              </a:spcAft>
              <a:buClr>
                <a:schemeClr val="dk1"/>
              </a:buClr>
              <a:buSzPts val="1200"/>
              <a:buNone/>
              <a:defRPr sz="1200"/>
            </a:lvl7pPr>
            <a:lvl8pPr indent="-228600" lvl="7" marL="3657600" algn="l">
              <a:spcBef>
                <a:spcPts val="240"/>
              </a:spcBef>
              <a:spcAft>
                <a:spcPts val="0"/>
              </a:spcAft>
              <a:buClr>
                <a:schemeClr val="dk1"/>
              </a:buClr>
              <a:buSzPts val="1200"/>
              <a:buNone/>
              <a:defRPr sz="1200"/>
            </a:lvl8pPr>
            <a:lvl9pPr indent="-228600" lvl="8" marL="4114800" algn="l">
              <a:spcBef>
                <a:spcPts val="240"/>
              </a:spcBef>
              <a:spcAft>
                <a:spcPts val="0"/>
              </a:spcAft>
              <a:buClr>
                <a:schemeClr val="dk1"/>
              </a:buClr>
              <a:buSzPts val="1200"/>
              <a:buNone/>
              <a:defRPr sz="1200"/>
            </a:lvl9pPr>
          </a:lstStyle>
          <a:p/>
        </p:txBody>
      </p:sp>
      <p:sp>
        <p:nvSpPr>
          <p:cNvPr id="61" name="Google Shape;61;p10"/>
          <p:cNvSpPr txBox="1"/>
          <p:nvPr>
            <p:ph idx="11" type="ftr"/>
          </p:nvPr>
        </p:nvSpPr>
        <p:spPr>
          <a:xfrm>
            <a:off x="684743" y="6402388"/>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mt="45000"/>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35428" y="199756"/>
            <a:ext cx="109728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1"/>
              </a:buClr>
              <a:buSzPts val="5867"/>
              <a:buFont typeface="Calibri"/>
              <a:buNone/>
              <a:defRPr b="0" i="0" sz="5867"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499554" lvl="0" marL="457200" marR="0" rtl="0" algn="l">
              <a:spcBef>
                <a:spcPts val="853"/>
              </a:spcBef>
              <a:spcAft>
                <a:spcPts val="0"/>
              </a:spcAft>
              <a:buClr>
                <a:schemeClr val="dk1"/>
              </a:buClr>
              <a:buSzPts val="4267"/>
              <a:buFont typeface="Arial"/>
              <a:buChar char="•"/>
              <a:defRPr b="0" i="0" sz="4267" u="none" cap="none" strike="noStrike">
                <a:solidFill>
                  <a:schemeClr val="dk1"/>
                </a:solidFill>
                <a:latin typeface="Calibri"/>
                <a:ea typeface="Calibri"/>
                <a:cs typeface="Calibri"/>
                <a:sym typeface="Calibri"/>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Calibri"/>
                <a:ea typeface="Calibri"/>
                <a:cs typeface="Calibri"/>
                <a:sym typeface="Calibri"/>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9pPr>
          </a:lstStyle>
          <a:p/>
        </p:txBody>
      </p:sp>
      <p:sp>
        <p:nvSpPr>
          <p:cNvPr id="12" name="Google Shape;12;p1"/>
          <p:cNvSpPr txBox="1"/>
          <p:nvPr>
            <p:ph idx="11" type="ftr"/>
          </p:nvPr>
        </p:nvSpPr>
        <p:spPr>
          <a:xfrm>
            <a:off x="609600" y="6378163"/>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6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600" u="none" cap="none" strike="noStrike">
                <a:solidFill>
                  <a:srgbClr val="888888"/>
                </a:solidFill>
                <a:latin typeface="Calibri"/>
                <a:ea typeface="Calibri"/>
                <a:cs typeface="Calibri"/>
                <a:sym typeface="Calibri"/>
              </a:defRPr>
            </a:lvl1pPr>
            <a:lvl2pPr indent="0" lvl="1" marL="0" marR="0" rtl="0" algn="r">
              <a:spcBef>
                <a:spcPts val="0"/>
              </a:spcBef>
              <a:buNone/>
              <a:defRPr b="0" i="0" sz="1600" u="none" cap="none" strike="noStrike">
                <a:solidFill>
                  <a:srgbClr val="888888"/>
                </a:solidFill>
                <a:latin typeface="Calibri"/>
                <a:ea typeface="Calibri"/>
                <a:cs typeface="Calibri"/>
                <a:sym typeface="Calibri"/>
              </a:defRPr>
            </a:lvl2pPr>
            <a:lvl3pPr indent="0" lvl="2" marL="0" marR="0" rtl="0" algn="r">
              <a:spcBef>
                <a:spcPts val="0"/>
              </a:spcBef>
              <a:buNone/>
              <a:defRPr b="0" i="0" sz="1600" u="none" cap="none" strike="noStrike">
                <a:solidFill>
                  <a:srgbClr val="888888"/>
                </a:solidFill>
                <a:latin typeface="Calibri"/>
                <a:ea typeface="Calibri"/>
                <a:cs typeface="Calibri"/>
                <a:sym typeface="Calibri"/>
              </a:defRPr>
            </a:lvl3pPr>
            <a:lvl4pPr indent="0" lvl="3" marL="0" marR="0" rtl="0" algn="r">
              <a:spcBef>
                <a:spcPts val="0"/>
              </a:spcBef>
              <a:buNone/>
              <a:defRPr b="0" i="0" sz="1600" u="none" cap="none" strike="noStrike">
                <a:solidFill>
                  <a:srgbClr val="888888"/>
                </a:solidFill>
                <a:latin typeface="Calibri"/>
                <a:ea typeface="Calibri"/>
                <a:cs typeface="Calibri"/>
                <a:sym typeface="Calibri"/>
              </a:defRPr>
            </a:lvl4pPr>
            <a:lvl5pPr indent="0" lvl="4" marL="0" marR="0" rtl="0" algn="r">
              <a:spcBef>
                <a:spcPts val="0"/>
              </a:spcBef>
              <a:buNone/>
              <a:defRPr b="0" i="0" sz="1600" u="none" cap="none" strike="noStrike">
                <a:solidFill>
                  <a:srgbClr val="888888"/>
                </a:solidFill>
                <a:latin typeface="Calibri"/>
                <a:ea typeface="Calibri"/>
                <a:cs typeface="Calibri"/>
                <a:sym typeface="Calibri"/>
              </a:defRPr>
            </a:lvl5pPr>
            <a:lvl6pPr indent="0" lvl="5" marL="0" marR="0" rtl="0" algn="r">
              <a:spcBef>
                <a:spcPts val="0"/>
              </a:spcBef>
              <a:buNone/>
              <a:defRPr b="0" i="0" sz="1600" u="none" cap="none" strike="noStrike">
                <a:solidFill>
                  <a:srgbClr val="888888"/>
                </a:solidFill>
                <a:latin typeface="Calibri"/>
                <a:ea typeface="Calibri"/>
                <a:cs typeface="Calibri"/>
                <a:sym typeface="Calibri"/>
              </a:defRPr>
            </a:lvl6pPr>
            <a:lvl7pPr indent="0" lvl="6" marL="0" marR="0" rtl="0" algn="r">
              <a:spcBef>
                <a:spcPts val="0"/>
              </a:spcBef>
              <a:buNone/>
              <a:defRPr b="0" i="0" sz="1600" u="none" cap="none" strike="noStrike">
                <a:solidFill>
                  <a:srgbClr val="888888"/>
                </a:solidFill>
                <a:latin typeface="Calibri"/>
                <a:ea typeface="Calibri"/>
                <a:cs typeface="Calibri"/>
                <a:sym typeface="Calibri"/>
              </a:defRPr>
            </a:lvl7pPr>
            <a:lvl8pPr indent="0" lvl="7" marL="0" marR="0" rtl="0" algn="r">
              <a:spcBef>
                <a:spcPts val="0"/>
              </a:spcBef>
              <a:buNone/>
              <a:defRPr b="0" i="0" sz="1600" u="none" cap="none" strike="noStrike">
                <a:solidFill>
                  <a:srgbClr val="888888"/>
                </a:solidFill>
                <a:latin typeface="Calibri"/>
                <a:ea typeface="Calibri"/>
                <a:cs typeface="Calibri"/>
                <a:sym typeface="Calibri"/>
              </a:defRPr>
            </a:lvl8pPr>
            <a:lvl9pPr indent="0" lvl="8" marL="0" marR="0" rtl="0" algn="r">
              <a:spcBef>
                <a:spcPts val="0"/>
              </a:spcBef>
              <a:buNone/>
              <a:defRPr b="0" i="0" sz="1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
        <p:nvSpPr>
          <p:cNvPr id="14" name="Google Shape;14;p1"/>
          <p:cNvSpPr txBox="1"/>
          <p:nvPr/>
        </p:nvSpPr>
        <p:spPr>
          <a:xfrm>
            <a:off x="-12200" y="6951663"/>
            <a:ext cx="11186167" cy="6669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GB" sz="1867" u="none" cap="none" strike="noStrike">
                <a:solidFill>
                  <a:srgbClr val="A5A5A5"/>
                </a:solidFill>
                <a:latin typeface="Calibri"/>
                <a:ea typeface="Calibri"/>
                <a:cs typeface="Calibri"/>
                <a:sym typeface="Calibri"/>
              </a:rPr>
              <a:t>This presentation uses a free template provided by FPPT.com</a:t>
            </a:r>
            <a:endParaRPr/>
          </a:p>
          <a:p>
            <a:pPr indent="0" lvl="0" marL="0" marR="0" rtl="0" algn="l">
              <a:spcBef>
                <a:spcPts val="0"/>
              </a:spcBef>
              <a:spcAft>
                <a:spcPts val="0"/>
              </a:spcAft>
              <a:buNone/>
            </a:pPr>
            <a:r>
              <a:rPr lang="en-GB" sz="1867">
                <a:solidFill>
                  <a:srgbClr val="A5A5A5"/>
                </a:solidFill>
                <a:latin typeface="Calibri"/>
                <a:ea typeface="Calibri"/>
                <a:cs typeface="Calibri"/>
                <a:sym typeface="Calibri"/>
              </a:rPr>
              <a:t>www.free-power-point-templates.com</a:t>
            </a:r>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21.png"/><Relationship Id="rId5" Type="http://schemas.openxmlformats.org/officeDocument/2006/relationships/image" Target="../media/image20.png"/><Relationship Id="rId6" Type="http://schemas.openxmlformats.org/officeDocument/2006/relationships/image" Target="../media/image1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2.png"/><Relationship Id="rId4" Type="http://schemas.openxmlformats.org/officeDocument/2006/relationships/image" Target="../media/image26.png"/><Relationship Id="rId5" Type="http://schemas.openxmlformats.org/officeDocument/2006/relationships/image" Target="../media/image8.png"/><Relationship Id="rId6" Type="http://schemas.openxmlformats.org/officeDocument/2006/relationships/image" Target="../media/image23.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27.png"/><Relationship Id="rId5" Type="http://schemas.openxmlformats.org/officeDocument/2006/relationships/image" Target="../media/image25.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3.jpg"/><Relationship Id="rId4" Type="http://schemas.openxmlformats.org/officeDocument/2006/relationships/image" Target="../media/image15.jpg"/><Relationship Id="rId5" Type="http://schemas.openxmlformats.org/officeDocument/2006/relationships/image" Target="../media/image17.png"/><Relationship Id="rId6" Type="http://schemas.openxmlformats.org/officeDocument/2006/relationships/image" Target="../media/image16.jpg"/><Relationship Id="rId7"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4"/>
          <p:cNvSpPr txBox="1"/>
          <p:nvPr>
            <p:ph type="ctrTitle"/>
          </p:nvPr>
        </p:nvSpPr>
        <p:spPr>
          <a:xfrm>
            <a:off x="717754" y="4090221"/>
            <a:ext cx="10756492" cy="1278193"/>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rgbClr val="E36C09"/>
              </a:buClr>
              <a:buSzPts val="4800"/>
              <a:buFont typeface="Calibri"/>
              <a:buNone/>
            </a:pPr>
            <a:r>
              <a:rPr lang="en-GB"/>
              <a:t>Protocolos de Comunicación</a:t>
            </a:r>
            <a:endParaRPr/>
          </a:p>
        </p:txBody>
      </p:sp>
      <p:sp>
        <p:nvSpPr>
          <p:cNvPr id="86" name="Google Shape;86;p14"/>
          <p:cNvSpPr txBox="1"/>
          <p:nvPr>
            <p:ph idx="1" type="subTitle"/>
          </p:nvPr>
        </p:nvSpPr>
        <p:spPr>
          <a:xfrm>
            <a:off x="717757" y="5417575"/>
            <a:ext cx="10776153" cy="904568"/>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595959"/>
              </a:buClr>
              <a:buSzPts val="3700"/>
              <a:buNone/>
            </a:pPr>
            <a:r>
              <a:rPr lang="en-GB"/>
              <a:t>Introducción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3"/>
          <p:cNvSpPr txBox="1"/>
          <p:nvPr/>
        </p:nvSpPr>
        <p:spPr>
          <a:xfrm>
            <a:off x="2855913" y="6245225"/>
            <a:ext cx="6119812" cy="476250"/>
          </a:xfrm>
          <a:prstGeom prst="rect">
            <a:avLst/>
          </a:prstGeom>
          <a:noFill/>
          <a:ln>
            <a:noFill/>
          </a:ln>
        </p:spPr>
        <p:txBody>
          <a:bodyPr anchorCtr="0" anchor="b" bIns="46800" lIns="90000" spcFirstLastPara="1" rIns="90000" wrap="square" tIns="46800">
            <a:noAutofit/>
          </a:bodyPr>
          <a:lstStyle/>
          <a:p>
            <a:pPr indent="0" lvl="0" marL="0" marR="0" rtl="0" algn="l">
              <a:spcBef>
                <a:spcPts val="0"/>
              </a:spcBef>
              <a:spcAft>
                <a:spcPts val="0"/>
              </a:spcAft>
              <a:buClr>
                <a:srgbClr val="000000"/>
              </a:buClr>
              <a:buSzPts val="1400"/>
              <a:buFont typeface="Arial"/>
              <a:buNone/>
            </a:pPr>
            <a:r>
              <a:rPr lang="en-GB" sz="1400">
                <a:solidFill>
                  <a:srgbClr val="000000"/>
                </a:solidFill>
                <a:latin typeface="Arial"/>
                <a:ea typeface="Arial"/>
                <a:cs typeface="Arial"/>
                <a:sym typeface="Arial"/>
              </a:rPr>
              <a:t>Introducción</a:t>
            </a:r>
            <a:endParaRPr/>
          </a:p>
        </p:txBody>
      </p:sp>
      <p:sp>
        <p:nvSpPr>
          <p:cNvPr id="313" name="Google Shape;313;p23"/>
          <p:cNvSpPr txBox="1"/>
          <p:nvPr/>
        </p:nvSpPr>
        <p:spPr>
          <a:xfrm>
            <a:off x="367200" y="201600"/>
            <a:ext cx="7745413" cy="703263"/>
          </a:xfrm>
          <a:prstGeom prst="rect">
            <a:avLst/>
          </a:prstGeom>
          <a:noFill/>
          <a:ln>
            <a:noFill/>
          </a:ln>
        </p:spPr>
        <p:txBody>
          <a:bodyPr anchorCtr="0" anchor="ctr" bIns="45700" lIns="91425" spcFirstLastPara="1" rIns="91425" wrap="square" tIns="45700">
            <a:normAutofit fontScale="92500" lnSpcReduction="10000"/>
          </a:bodyPr>
          <a:lstStyle/>
          <a:p>
            <a:pPr indent="0" lvl="0" marL="0" marR="0" rtl="0" algn="l">
              <a:spcBef>
                <a:spcPts val="0"/>
              </a:spcBef>
              <a:spcAft>
                <a:spcPts val="0"/>
              </a:spcAft>
              <a:buClr>
                <a:srgbClr val="E36C09"/>
              </a:buClr>
              <a:buSzPct val="100000"/>
              <a:buFont typeface="Calibri"/>
              <a:buNone/>
            </a:pPr>
            <a:r>
              <a:rPr lang="en-GB" sz="4800">
                <a:solidFill>
                  <a:srgbClr val="E36C09"/>
                </a:solidFill>
                <a:latin typeface="Calibri"/>
                <a:ea typeface="Calibri"/>
                <a:cs typeface="Calibri"/>
                <a:sym typeface="Calibri"/>
              </a:rPr>
              <a:t>Modelo OSI (1984)</a:t>
            </a:r>
            <a:endParaRPr/>
          </a:p>
        </p:txBody>
      </p:sp>
      <p:sp>
        <p:nvSpPr>
          <p:cNvPr id="314" name="Google Shape;314;p23"/>
          <p:cNvSpPr txBox="1"/>
          <p:nvPr/>
        </p:nvSpPr>
        <p:spPr>
          <a:xfrm>
            <a:off x="2209800" y="1200151"/>
            <a:ext cx="1524000" cy="398463"/>
          </a:xfrm>
          <a:prstGeom prst="rect">
            <a:avLst/>
          </a:prstGeom>
          <a:gradFill>
            <a:gsLst>
              <a:gs pos="0">
                <a:srgbClr val="FFFFFF"/>
              </a:gs>
              <a:gs pos="4000">
                <a:srgbClr val="FFFFFF"/>
              </a:gs>
              <a:gs pos="80000">
                <a:srgbClr val="FABF8E"/>
              </a:gs>
              <a:gs pos="100000">
                <a:srgbClr val="FABF8E"/>
              </a:gs>
            </a:gsLst>
            <a:path path="circle">
              <a:fillToRect b="50%" l="50%" r="50%" t="50%"/>
            </a:path>
            <a:tileRect/>
          </a:gradFill>
          <a:ln cap="sq" cmpd="sng" w="9525">
            <a:solidFill>
              <a:srgbClr val="000000"/>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lnSpc>
                <a:spcPct val="95000"/>
              </a:lnSpc>
              <a:spcBef>
                <a:spcPts val="0"/>
              </a:spcBef>
              <a:spcAft>
                <a:spcPts val="0"/>
              </a:spcAft>
              <a:buClr>
                <a:srgbClr val="000000"/>
              </a:buClr>
              <a:buSzPts val="2000"/>
              <a:buFont typeface="Times New Roman"/>
              <a:buNone/>
            </a:pPr>
            <a:r>
              <a:rPr lang="en-GB" sz="2000">
                <a:solidFill>
                  <a:srgbClr val="000000"/>
                </a:solidFill>
                <a:latin typeface="Times New Roman"/>
                <a:ea typeface="Times New Roman"/>
                <a:cs typeface="Times New Roman"/>
                <a:sym typeface="Times New Roman"/>
              </a:rPr>
              <a:t>Aplicación</a:t>
            </a:r>
            <a:endParaRPr sz="2000">
              <a:solidFill>
                <a:srgbClr val="000000"/>
              </a:solidFill>
              <a:latin typeface="Times New Roman"/>
              <a:ea typeface="Times New Roman"/>
              <a:cs typeface="Times New Roman"/>
              <a:sym typeface="Times New Roman"/>
            </a:endParaRPr>
          </a:p>
        </p:txBody>
      </p:sp>
      <p:sp>
        <p:nvSpPr>
          <p:cNvPr id="315" name="Google Shape;315;p23"/>
          <p:cNvSpPr txBox="1"/>
          <p:nvPr/>
        </p:nvSpPr>
        <p:spPr>
          <a:xfrm>
            <a:off x="2209800" y="1908176"/>
            <a:ext cx="1524000" cy="398463"/>
          </a:xfrm>
          <a:prstGeom prst="rect">
            <a:avLst/>
          </a:prstGeom>
          <a:gradFill>
            <a:gsLst>
              <a:gs pos="0">
                <a:srgbClr val="FFFFFF"/>
              </a:gs>
              <a:gs pos="4000">
                <a:srgbClr val="FFFFFF"/>
              </a:gs>
              <a:gs pos="80000">
                <a:srgbClr val="FABF8E"/>
              </a:gs>
              <a:gs pos="100000">
                <a:srgbClr val="FABF8E"/>
              </a:gs>
            </a:gsLst>
            <a:path path="circle">
              <a:fillToRect b="50%" l="50%" r="50%" t="50%"/>
            </a:path>
            <a:tileRect/>
          </a:gradFill>
          <a:ln cap="sq" cmpd="sng" w="9525">
            <a:solidFill>
              <a:srgbClr val="000000"/>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lnSpc>
                <a:spcPct val="95000"/>
              </a:lnSpc>
              <a:spcBef>
                <a:spcPts val="0"/>
              </a:spcBef>
              <a:spcAft>
                <a:spcPts val="0"/>
              </a:spcAft>
              <a:buClr>
                <a:srgbClr val="000000"/>
              </a:buClr>
              <a:buSzPts val="2000"/>
              <a:buFont typeface="Times New Roman"/>
              <a:buNone/>
            </a:pPr>
            <a:r>
              <a:rPr lang="en-GB" sz="2000">
                <a:solidFill>
                  <a:srgbClr val="000000"/>
                </a:solidFill>
                <a:latin typeface="Times New Roman"/>
                <a:ea typeface="Times New Roman"/>
                <a:cs typeface="Times New Roman"/>
                <a:sym typeface="Times New Roman"/>
              </a:rPr>
              <a:t>Presentación</a:t>
            </a:r>
            <a:endParaRPr/>
          </a:p>
        </p:txBody>
      </p:sp>
      <p:sp>
        <p:nvSpPr>
          <p:cNvPr id="316" name="Google Shape;316;p23"/>
          <p:cNvSpPr txBox="1"/>
          <p:nvPr/>
        </p:nvSpPr>
        <p:spPr>
          <a:xfrm>
            <a:off x="2209800" y="2670176"/>
            <a:ext cx="1524000" cy="398463"/>
          </a:xfrm>
          <a:prstGeom prst="rect">
            <a:avLst/>
          </a:prstGeom>
          <a:gradFill>
            <a:gsLst>
              <a:gs pos="0">
                <a:srgbClr val="FFFFFF"/>
              </a:gs>
              <a:gs pos="4000">
                <a:srgbClr val="FFFFFF"/>
              </a:gs>
              <a:gs pos="80000">
                <a:srgbClr val="FABF8E"/>
              </a:gs>
              <a:gs pos="100000">
                <a:srgbClr val="FABF8E"/>
              </a:gs>
            </a:gsLst>
            <a:path path="circle">
              <a:fillToRect b="50%" l="50%" r="50%" t="50%"/>
            </a:path>
            <a:tileRect/>
          </a:gradFill>
          <a:ln cap="sq" cmpd="sng" w="9525">
            <a:solidFill>
              <a:srgbClr val="000000"/>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lnSpc>
                <a:spcPct val="95000"/>
              </a:lnSpc>
              <a:spcBef>
                <a:spcPts val="0"/>
              </a:spcBef>
              <a:spcAft>
                <a:spcPts val="0"/>
              </a:spcAft>
              <a:buClr>
                <a:srgbClr val="000000"/>
              </a:buClr>
              <a:buSzPts val="2000"/>
              <a:buFont typeface="Times New Roman"/>
              <a:buNone/>
            </a:pPr>
            <a:r>
              <a:rPr lang="en-GB" sz="2000">
                <a:solidFill>
                  <a:srgbClr val="000000"/>
                </a:solidFill>
                <a:latin typeface="Times New Roman"/>
                <a:ea typeface="Times New Roman"/>
                <a:cs typeface="Times New Roman"/>
                <a:sym typeface="Times New Roman"/>
              </a:rPr>
              <a:t>Sesión</a:t>
            </a:r>
            <a:endParaRPr/>
          </a:p>
        </p:txBody>
      </p:sp>
      <p:sp>
        <p:nvSpPr>
          <p:cNvPr id="317" name="Google Shape;317;p23"/>
          <p:cNvSpPr txBox="1"/>
          <p:nvPr/>
        </p:nvSpPr>
        <p:spPr>
          <a:xfrm>
            <a:off x="2209800" y="3381376"/>
            <a:ext cx="1524000" cy="398463"/>
          </a:xfrm>
          <a:prstGeom prst="rect">
            <a:avLst/>
          </a:prstGeom>
          <a:gradFill>
            <a:gsLst>
              <a:gs pos="0">
                <a:srgbClr val="FFFFFF"/>
              </a:gs>
              <a:gs pos="4000">
                <a:srgbClr val="FFFFFF"/>
              </a:gs>
              <a:gs pos="80000">
                <a:srgbClr val="FABF8E"/>
              </a:gs>
              <a:gs pos="100000">
                <a:srgbClr val="FABF8E"/>
              </a:gs>
            </a:gsLst>
            <a:path path="circle">
              <a:fillToRect b="50%" l="50%" r="50%" t="50%"/>
            </a:path>
            <a:tileRect/>
          </a:gradFill>
          <a:ln cap="sq" cmpd="sng" w="9525">
            <a:solidFill>
              <a:srgbClr val="000000"/>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lnSpc>
                <a:spcPct val="95000"/>
              </a:lnSpc>
              <a:spcBef>
                <a:spcPts val="0"/>
              </a:spcBef>
              <a:spcAft>
                <a:spcPts val="0"/>
              </a:spcAft>
              <a:buClr>
                <a:srgbClr val="000000"/>
              </a:buClr>
              <a:buSzPts val="2000"/>
              <a:buFont typeface="Times New Roman"/>
              <a:buNone/>
            </a:pPr>
            <a:r>
              <a:rPr lang="en-GB" sz="2000">
                <a:solidFill>
                  <a:srgbClr val="000000"/>
                </a:solidFill>
                <a:latin typeface="Times New Roman"/>
                <a:ea typeface="Times New Roman"/>
                <a:cs typeface="Times New Roman"/>
                <a:sym typeface="Times New Roman"/>
              </a:rPr>
              <a:t>Transporte</a:t>
            </a:r>
            <a:endParaRPr/>
          </a:p>
        </p:txBody>
      </p:sp>
      <p:sp>
        <p:nvSpPr>
          <p:cNvPr id="318" name="Google Shape;318;p23"/>
          <p:cNvSpPr txBox="1"/>
          <p:nvPr/>
        </p:nvSpPr>
        <p:spPr>
          <a:xfrm>
            <a:off x="2209800" y="4067176"/>
            <a:ext cx="1524000" cy="398463"/>
          </a:xfrm>
          <a:prstGeom prst="rect">
            <a:avLst/>
          </a:prstGeom>
          <a:gradFill>
            <a:gsLst>
              <a:gs pos="0">
                <a:srgbClr val="FFFFFF"/>
              </a:gs>
              <a:gs pos="4000">
                <a:srgbClr val="FFFFFF"/>
              </a:gs>
              <a:gs pos="80000">
                <a:srgbClr val="FABF8E"/>
              </a:gs>
              <a:gs pos="100000">
                <a:srgbClr val="FABF8E"/>
              </a:gs>
            </a:gsLst>
            <a:path path="circle">
              <a:fillToRect b="50%" l="50%" r="50%" t="50%"/>
            </a:path>
            <a:tileRect/>
          </a:gradFill>
          <a:ln cap="sq" cmpd="sng" w="9525">
            <a:solidFill>
              <a:srgbClr val="000000"/>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lnSpc>
                <a:spcPct val="95000"/>
              </a:lnSpc>
              <a:spcBef>
                <a:spcPts val="0"/>
              </a:spcBef>
              <a:spcAft>
                <a:spcPts val="0"/>
              </a:spcAft>
              <a:buClr>
                <a:srgbClr val="000000"/>
              </a:buClr>
              <a:buSzPts val="2000"/>
              <a:buFont typeface="Times New Roman"/>
              <a:buNone/>
            </a:pPr>
            <a:r>
              <a:rPr lang="en-GB" sz="2000">
                <a:solidFill>
                  <a:srgbClr val="000000"/>
                </a:solidFill>
                <a:latin typeface="Times New Roman"/>
                <a:ea typeface="Times New Roman"/>
                <a:cs typeface="Times New Roman"/>
                <a:sym typeface="Times New Roman"/>
              </a:rPr>
              <a:t>Red</a:t>
            </a:r>
            <a:endParaRPr/>
          </a:p>
        </p:txBody>
      </p:sp>
      <p:sp>
        <p:nvSpPr>
          <p:cNvPr id="319" name="Google Shape;319;p23"/>
          <p:cNvSpPr txBox="1"/>
          <p:nvPr/>
        </p:nvSpPr>
        <p:spPr>
          <a:xfrm>
            <a:off x="2209800" y="4765676"/>
            <a:ext cx="1524000" cy="398463"/>
          </a:xfrm>
          <a:prstGeom prst="rect">
            <a:avLst/>
          </a:prstGeom>
          <a:gradFill>
            <a:gsLst>
              <a:gs pos="0">
                <a:srgbClr val="FFFFFF"/>
              </a:gs>
              <a:gs pos="4000">
                <a:srgbClr val="FFFFFF"/>
              </a:gs>
              <a:gs pos="80000">
                <a:srgbClr val="FABF8E"/>
              </a:gs>
              <a:gs pos="100000">
                <a:srgbClr val="FABF8E"/>
              </a:gs>
            </a:gsLst>
            <a:path path="circle">
              <a:fillToRect b="50%" l="50%" r="50%" t="50%"/>
            </a:path>
            <a:tileRect/>
          </a:gradFill>
          <a:ln cap="sq" cmpd="sng" w="9525">
            <a:solidFill>
              <a:srgbClr val="000000"/>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lnSpc>
                <a:spcPct val="95000"/>
              </a:lnSpc>
              <a:spcBef>
                <a:spcPts val="0"/>
              </a:spcBef>
              <a:spcAft>
                <a:spcPts val="0"/>
              </a:spcAft>
              <a:buClr>
                <a:srgbClr val="000000"/>
              </a:buClr>
              <a:buSzPts val="2000"/>
              <a:buFont typeface="Times New Roman"/>
              <a:buNone/>
            </a:pPr>
            <a:r>
              <a:rPr lang="en-GB" sz="2000">
                <a:solidFill>
                  <a:srgbClr val="000000"/>
                </a:solidFill>
                <a:latin typeface="Times New Roman"/>
                <a:ea typeface="Times New Roman"/>
                <a:cs typeface="Times New Roman"/>
                <a:sym typeface="Times New Roman"/>
              </a:rPr>
              <a:t>Enlace</a:t>
            </a:r>
            <a:endParaRPr/>
          </a:p>
        </p:txBody>
      </p:sp>
      <p:sp>
        <p:nvSpPr>
          <p:cNvPr id="320" name="Google Shape;320;p23"/>
          <p:cNvSpPr txBox="1"/>
          <p:nvPr/>
        </p:nvSpPr>
        <p:spPr>
          <a:xfrm>
            <a:off x="2209800" y="5451476"/>
            <a:ext cx="1524000" cy="398463"/>
          </a:xfrm>
          <a:prstGeom prst="rect">
            <a:avLst/>
          </a:prstGeom>
          <a:gradFill>
            <a:gsLst>
              <a:gs pos="0">
                <a:srgbClr val="FFFFFF"/>
              </a:gs>
              <a:gs pos="4000">
                <a:srgbClr val="FFFFFF"/>
              </a:gs>
              <a:gs pos="80000">
                <a:srgbClr val="FABF8E"/>
              </a:gs>
              <a:gs pos="100000">
                <a:srgbClr val="FABF8E"/>
              </a:gs>
            </a:gsLst>
            <a:path path="circle">
              <a:fillToRect b="50%" l="50%" r="50%" t="50%"/>
            </a:path>
            <a:tileRect/>
          </a:gradFill>
          <a:ln cap="sq" cmpd="sng" w="9525">
            <a:solidFill>
              <a:srgbClr val="000000"/>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lnSpc>
                <a:spcPct val="95000"/>
              </a:lnSpc>
              <a:spcBef>
                <a:spcPts val="0"/>
              </a:spcBef>
              <a:spcAft>
                <a:spcPts val="0"/>
              </a:spcAft>
              <a:buClr>
                <a:srgbClr val="000000"/>
              </a:buClr>
              <a:buSzPts val="2000"/>
              <a:buFont typeface="Times New Roman"/>
              <a:buNone/>
            </a:pPr>
            <a:r>
              <a:rPr lang="en-GB" sz="2000">
                <a:solidFill>
                  <a:srgbClr val="000000"/>
                </a:solidFill>
                <a:latin typeface="Times New Roman"/>
                <a:ea typeface="Times New Roman"/>
                <a:cs typeface="Times New Roman"/>
                <a:sym typeface="Times New Roman"/>
              </a:rPr>
              <a:t>Físico</a:t>
            </a:r>
            <a:endParaRPr/>
          </a:p>
        </p:txBody>
      </p:sp>
      <p:sp>
        <p:nvSpPr>
          <p:cNvPr id="321" name="Google Shape;321;p23"/>
          <p:cNvSpPr txBox="1"/>
          <p:nvPr/>
        </p:nvSpPr>
        <p:spPr>
          <a:xfrm>
            <a:off x="7848600" y="1200151"/>
            <a:ext cx="1524000" cy="398463"/>
          </a:xfrm>
          <a:prstGeom prst="rect">
            <a:avLst/>
          </a:prstGeom>
          <a:gradFill>
            <a:gsLst>
              <a:gs pos="0">
                <a:srgbClr val="FFFFFF"/>
              </a:gs>
              <a:gs pos="4000">
                <a:srgbClr val="FFFFFF"/>
              </a:gs>
              <a:gs pos="80000">
                <a:srgbClr val="FABF8E"/>
              </a:gs>
              <a:gs pos="100000">
                <a:srgbClr val="FABF8E"/>
              </a:gs>
            </a:gsLst>
            <a:path path="circle">
              <a:fillToRect b="50%" l="50%" r="50%" t="50%"/>
            </a:path>
            <a:tileRect/>
          </a:gradFill>
          <a:ln cap="sq" cmpd="sng" w="9525">
            <a:solidFill>
              <a:srgbClr val="000000"/>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lnSpc>
                <a:spcPct val="95000"/>
              </a:lnSpc>
              <a:spcBef>
                <a:spcPts val="0"/>
              </a:spcBef>
              <a:spcAft>
                <a:spcPts val="0"/>
              </a:spcAft>
              <a:buClr>
                <a:srgbClr val="000000"/>
              </a:buClr>
              <a:buSzPts val="2000"/>
              <a:buFont typeface="Times New Roman"/>
              <a:buNone/>
            </a:pPr>
            <a:r>
              <a:rPr lang="en-GB" sz="2000">
                <a:solidFill>
                  <a:srgbClr val="000000"/>
                </a:solidFill>
                <a:latin typeface="Times New Roman"/>
                <a:ea typeface="Times New Roman"/>
                <a:cs typeface="Times New Roman"/>
                <a:sym typeface="Times New Roman"/>
              </a:rPr>
              <a:t>Aplicación</a:t>
            </a:r>
            <a:endParaRPr/>
          </a:p>
        </p:txBody>
      </p:sp>
      <p:sp>
        <p:nvSpPr>
          <p:cNvPr id="322" name="Google Shape;322;p23"/>
          <p:cNvSpPr txBox="1"/>
          <p:nvPr/>
        </p:nvSpPr>
        <p:spPr>
          <a:xfrm>
            <a:off x="7848600" y="1908176"/>
            <a:ext cx="1524000" cy="398463"/>
          </a:xfrm>
          <a:prstGeom prst="rect">
            <a:avLst/>
          </a:prstGeom>
          <a:gradFill>
            <a:gsLst>
              <a:gs pos="0">
                <a:srgbClr val="FFFFFF"/>
              </a:gs>
              <a:gs pos="4000">
                <a:srgbClr val="FFFFFF"/>
              </a:gs>
              <a:gs pos="80000">
                <a:srgbClr val="FABF8E"/>
              </a:gs>
              <a:gs pos="100000">
                <a:srgbClr val="FABF8E"/>
              </a:gs>
            </a:gsLst>
            <a:path path="circle">
              <a:fillToRect b="50%" l="50%" r="50%" t="50%"/>
            </a:path>
            <a:tileRect/>
          </a:gradFill>
          <a:ln cap="sq" cmpd="sng" w="9525">
            <a:solidFill>
              <a:srgbClr val="000000"/>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lnSpc>
                <a:spcPct val="95000"/>
              </a:lnSpc>
              <a:spcBef>
                <a:spcPts val="0"/>
              </a:spcBef>
              <a:spcAft>
                <a:spcPts val="0"/>
              </a:spcAft>
              <a:buClr>
                <a:srgbClr val="000000"/>
              </a:buClr>
              <a:buSzPts val="2000"/>
              <a:buFont typeface="Times New Roman"/>
              <a:buNone/>
            </a:pPr>
            <a:r>
              <a:rPr lang="en-GB" sz="2000">
                <a:solidFill>
                  <a:srgbClr val="000000"/>
                </a:solidFill>
                <a:latin typeface="Times New Roman"/>
                <a:ea typeface="Times New Roman"/>
                <a:cs typeface="Times New Roman"/>
                <a:sym typeface="Times New Roman"/>
              </a:rPr>
              <a:t>Presentación</a:t>
            </a:r>
            <a:endParaRPr/>
          </a:p>
        </p:txBody>
      </p:sp>
      <p:sp>
        <p:nvSpPr>
          <p:cNvPr id="323" name="Google Shape;323;p23"/>
          <p:cNvSpPr txBox="1"/>
          <p:nvPr/>
        </p:nvSpPr>
        <p:spPr>
          <a:xfrm>
            <a:off x="7848600" y="2670176"/>
            <a:ext cx="1524000" cy="398463"/>
          </a:xfrm>
          <a:prstGeom prst="rect">
            <a:avLst/>
          </a:prstGeom>
          <a:gradFill>
            <a:gsLst>
              <a:gs pos="0">
                <a:srgbClr val="FFFFFF"/>
              </a:gs>
              <a:gs pos="4000">
                <a:srgbClr val="FFFFFF"/>
              </a:gs>
              <a:gs pos="80000">
                <a:srgbClr val="FABF8E"/>
              </a:gs>
              <a:gs pos="100000">
                <a:srgbClr val="FABF8E"/>
              </a:gs>
            </a:gsLst>
            <a:path path="circle">
              <a:fillToRect b="50%" l="50%" r="50%" t="50%"/>
            </a:path>
            <a:tileRect/>
          </a:gradFill>
          <a:ln cap="sq" cmpd="sng" w="9525">
            <a:solidFill>
              <a:srgbClr val="000000"/>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lnSpc>
                <a:spcPct val="95000"/>
              </a:lnSpc>
              <a:spcBef>
                <a:spcPts val="0"/>
              </a:spcBef>
              <a:spcAft>
                <a:spcPts val="0"/>
              </a:spcAft>
              <a:buClr>
                <a:srgbClr val="000000"/>
              </a:buClr>
              <a:buSzPts val="2000"/>
              <a:buFont typeface="Times New Roman"/>
              <a:buNone/>
            </a:pPr>
            <a:r>
              <a:rPr lang="en-GB" sz="2000">
                <a:solidFill>
                  <a:srgbClr val="000000"/>
                </a:solidFill>
                <a:latin typeface="Times New Roman"/>
                <a:ea typeface="Times New Roman"/>
                <a:cs typeface="Times New Roman"/>
                <a:sym typeface="Times New Roman"/>
              </a:rPr>
              <a:t>Sesión</a:t>
            </a:r>
            <a:endParaRPr/>
          </a:p>
        </p:txBody>
      </p:sp>
      <p:sp>
        <p:nvSpPr>
          <p:cNvPr id="324" name="Google Shape;324;p23"/>
          <p:cNvSpPr txBox="1"/>
          <p:nvPr/>
        </p:nvSpPr>
        <p:spPr>
          <a:xfrm>
            <a:off x="7848600" y="3381376"/>
            <a:ext cx="1524000" cy="398463"/>
          </a:xfrm>
          <a:prstGeom prst="rect">
            <a:avLst/>
          </a:prstGeom>
          <a:gradFill>
            <a:gsLst>
              <a:gs pos="0">
                <a:srgbClr val="FFFFFF"/>
              </a:gs>
              <a:gs pos="4000">
                <a:srgbClr val="FFFFFF"/>
              </a:gs>
              <a:gs pos="80000">
                <a:srgbClr val="FABF8E"/>
              </a:gs>
              <a:gs pos="100000">
                <a:srgbClr val="FABF8E"/>
              </a:gs>
            </a:gsLst>
            <a:path path="circle">
              <a:fillToRect b="50%" l="50%" r="50%" t="50%"/>
            </a:path>
            <a:tileRect/>
          </a:gradFill>
          <a:ln cap="sq" cmpd="sng" w="9525">
            <a:solidFill>
              <a:srgbClr val="000000"/>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lnSpc>
                <a:spcPct val="95000"/>
              </a:lnSpc>
              <a:spcBef>
                <a:spcPts val="0"/>
              </a:spcBef>
              <a:spcAft>
                <a:spcPts val="0"/>
              </a:spcAft>
              <a:buClr>
                <a:srgbClr val="000000"/>
              </a:buClr>
              <a:buSzPts val="2000"/>
              <a:buFont typeface="Times New Roman"/>
              <a:buNone/>
            </a:pPr>
            <a:r>
              <a:rPr lang="en-GB" sz="2000">
                <a:solidFill>
                  <a:srgbClr val="000000"/>
                </a:solidFill>
                <a:latin typeface="Times New Roman"/>
                <a:ea typeface="Times New Roman"/>
                <a:cs typeface="Times New Roman"/>
                <a:sym typeface="Times New Roman"/>
              </a:rPr>
              <a:t>Transporte</a:t>
            </a:r>
            <a:endParaRPr/>
          </a:p>
        </p:txBody>
      </p:sp>
      <p:sp>
        <p:nvSpPr>
          <p:cNvPr id="325" name="Google Shape;325;p23"/>
          <p:cNvSpPr txBox="1"/>
          <p:nvPr/>
        </p:nvSpPr>
        <p:spPr>
          <a:xfrm>
            <a:off x="7848600" y="4067176"/>
            <a:ext cx="1524000" cy="398463"/>
          </a:xfrm>
          <a:prstGeom prst="rect">
            <a:avLst/>
          </a:prstGeom>
          <a:gradFill>
            <a:gsLst>
              <a:gs pos="0">
                <a:srgbClr val="FFFFFF"/>
              </a:gs>
              <a:gs pos="4000">
                <a:srgbClr val="FFFFFF"/>
              </a:gs>
              <a:gs pos="80000">
                <a:srgbClr val="FABF8E"/>
              </a:gs>
              <a:gs pos="100000">
                <a:srgbClr val="FABF8E"/>
              </a:gs>
            </a:gsLst>
            <a:path path="circle">
              <a:fillToRect b="50%" l="50%" r="50%" t="50%"/>
            </a:path>
            <a:tileRect/>
          </a:gradFill>
          <a:ln cap="sq" cmpd="sng" w="9525">
            <a:solidFill>
              <a:srgbClr val="000000"/>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lnSpc>
                <a:spcPct val="95000"/>
              </a:lnSpc>
              <a:spcBef>
                <a:spcPts val="0"/>
              </a:spcBef>
              <a:spcAft>
                <a:spcPts val="0"/>
              </a:spcAft>
              <a:buClr>
                <a:srgbClr val="000000"/>
              </a:buClr>
              <a:buSzPts val="2000"/>
              <a:buFont typeface="Times New Roman"/>
              <a:buNone/>
            </a:pPr>
            <a:r>
              <a:rPr lang="en-GB" sz="2000">
                <a:solidFill>
                  <a:srgbClr val="000000"/>
                </a:solidFill>
                <a:latin typeface="Times New Roman"/>
                <a:ea typeface="Times New Roman"/>
                <a:cs typeface="Times New Roman"/>
                <a:sym typeface="Times New Roman"/>
              </a:rPr>
              <a:t>Red</a:t>
            </a:r>
            <a:endParaRPr/>
          </a:p>
        </p:txBody>
      </p:sp>
      <p:sp>
        <p:nvSpPr>
          <p:cNvPr id="326" name="Google Shape;326;p23"/>
          <p:cNvSpPr txBox="1"/>
          <p:nvPr/>
        </p:nvSpPr>
        <p:spPr>
          <a:xfrm>
            <a:off x="7848600" y="4765676"/>
            <a:ext cx="1524000" cy="398463"/>
          </a:xfrm>
          <a:prstGeom prst="rect">
            <a:avLst/>
          </a:prstGeom>
          <a:gradFill>
            <a:gsLst>
              <a:gs pos="0">
                <a:srgbClr val="FFFFFF"/>
              </a:gs>
              <a:gs pos="4000">
                <a:srgbClr val="FFFFFF"/>
              </a:gs>
              <a:gs pos="80000">
                <a:srgbClr val="FABF8E"/>
              </a:gs>
              <a:gs pos="100000">
                <a:srgbClr val="FABF8E"/>
              </a:gs>
            </a:gsLst>
            <a:path path="circle">
              <a:fillToRect b="50%" l="50%" r="50%" t="50%"/>
            </a:path>
            <a:tileRect/>
          </a:gradFill>
          <a:ln cap="sq" cmpd="sng" w="9525">
            <a:solidFill>
              <a:srgbClr val="000000"/>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lnSpc>
                <a:spcPct val="95000"/>
              </a:lnSpc>
              <a:spcBef>
                <a:spcPts val="0"/>
              </a:spcBef>
              <a:spcAft>
                <a:spcPts val="0"/>
              </a:spcAft>
              <a:buClr>
                <a:srgbClr val="000000"/>
              </a:buClr>
              <a:buSzPts val="2000"/>
              <a:buFont typeface="Times New Roman"/>
              <a:buNone/>
            </a:pPr>
            <a:r>
              <a:rPr lang="en-GB" sz="2000">
                <a:solidFill>
                  <a:srgbClr val="000000"/>
                </a:solidFill>
                <a:latin typeface="Times New Roman"/>
                <a:ea typeface="Times New Roman"/>
                <a:cs typeface="Times New Roman"/>
                <a:sym typeface="Times New Roman"/>
              </a:rPr>
              <a:t>Enlace</a:t>
            </a:r>
            <a:endParaRPr/>
          </a:p>
        </p:txBody>
      </p:sp>
      <p:sp>
        <p:nvSpPr>
          <p:cNvPr id="327" name="Google Shape;327;p23"/>
          <p:cNvSpPr txBox="1"/>
          <p:nvPr/>
        </p:nvSpPr>
        <p:spPr>
          <a:xfrm>
            <a:off x="7848600" y="5451476"/>
            <a:ext cx="1524000" cy="398463"/>
          </a:xfrm>
          <a:prstGeom prst="rect">
            <a:avLst/>
          </a:prstGeom>
          <a:gradFill>
            <a:gsLst>
              <a:gs pos="0">
                <a:srgbClr val="FFFFFF"/>
              </a:gs>
              <a:gs pos="4000">
                <a:srgbClr val="FFFFFF"/>
              </a:gs>
              <a:gs pos="80000">
                <a:srgbClr val="FABF8E"/>
              </a:gs>
              <a:gs pos="100000">
                <a:srgbClr val="FABF8E"/>
              </a:gs>
            </a:gsLst>
            <a:path path="circle">
              <a:fillToRect b="50%" l="50%" r="50%" t="50%"/>
            </a:path>
            <a:tileRect/>
          </a:gradFill>
          <a:ln cap="sq" cmpd="sng" w="9525">
            <a:solidFill>
              <a:srgbClr val="000000"/>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lnSpc>
                <a:spcPct val="95000"/>
              </a:lnSpc>
              <a:spcBef>
                <a:spcPts val="0"/>
              </a:spcBef>
              <a:spcAft>
                <a:spcPts val="0"/>
              </a:spcAft>
              <a:buClr>
                <a:srgbClr val="000000"/>
              </a:buClr>
              <a:buSzPts val="2000"/>
              <a:buFont typeface="Times New Roman"/>
              <a:buNone/>
            </a:pPr>
            <a:r>
              <a:rPr lang="en-GB" sz="2000">
                <a:solidFill>
                  <a:srgbClr val="000000"/>
                </a:solidFill>
                <a:latin typeface="Times New Roman"/>
                <a:ea typeface="Times New Roman"/>
                <a:cs typeface="Times New Roman"/>
                <a:sym typeface="Times New Roman"/>
              </a:rPr>
              <a:t>Físico</a:t>
            </a:r>
            <a:endParaRPr/>
          </a:p>
        </p:txBody>
      </p:sp>
      <p:sp>
        <p:nvSpPr>
          <p:cNvPr id="328" name="Google Shape;328;p23"/>
          <p:cNvSpPr txBox="1"/>
          <p:nvPr/>
        </p:nvSpPr>
        <p:spPr>
          <a:xfrm>
            <a:off x="5105400" y="4070351"/>
            <a:ext cx="1524000" cy="398463"/>
          </a:xfrm>
          <a:prstGeom prst="rect">
            <a:avLst/>
          </a:prstGeom>
          <a:gradFill>
            <a:gsLst>
              <a:gs pos="0">
                <a:srgbClr val="FFFFFF"/>
              </a:gs>
              <a:gs pos="4000">
                <a:srgbClr val="FFFFFF"/>
              </a:gs>
              <a:gs pos="80000">
                <a:srgbClr val="FABF8E"/>
              </a:gs>
              <a:gs pos="100000">
                <a:srgbClr val="FABF8E"/>
              </a:gs>
            </a:gsLst>
            <a:path path="circle">
              <a:fillToRect b="50%" l="50%" r="50%" t="50%"/>
            </a:path>
            <a:tileRect/>
          </a:gradFill>
          <a:ln cap="sq" cmpd="sng" w="9525">
            <a:solidFill>
              <a:srgbClr val="000000"/>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lnSpc>
                <a:spcPct val="95000"/>
              </a:lnSpc>
              <a:spcBef>
                <a:spcPts val="0"/>
              </a:spcBef>
              <a:spcAft>
                <a:spcPts val="0"/>
              </a:spcAft>
              <a:buClr>
                <a:srgbClr val="000000"/>
              </a:buClr>
              <a:buSzPts val="2000"/>
              <a:buFont typeface="Times New Roman"/>
              <a:buNone/>
            </a:pPr>
            <a:r>
              <a:rPr lang="en-GB" sz="2000">
                <a:solidFill>
                  <a:srgbClr val="000000"/>
                </a:solidFill>
                <a:latin typeface="Times New Roman"/>
                <a:ea typeface="Times New Roman"/>
                <a:cs typeface="Times New Roman"/>
                <a:sym typeface="Times New Roman"/>
              </a:rPr>
              <a:t>Red</a:t>
            </a:r>
            <a:endParaRPr/>
          </a:p>
        </p:txBody>
      </p:sp>
      <p:sp>
        <p:nvSpPr>
          <p:cNvPr id="329" name="Google Shape;329;p23"/>
          <p:cNvSpPr txBox="1"/>
          <p:nvPr/>
        </p:nvSpPr>
        <p:spPr>
          <a:xfrm>
            <a:off x="5105400" y="4768851"/>
            <a:ext cx="1524000" cy="398463"/>
          </a:xfrm>
          <a:prstGeom prst="rect">
            <a:avLst/>
          </a:prstGeom>
          <a:gradFill>
            <a:gsLst>
              <a:gs pos="0">
                <a:srgbClr val="FFFFFF"/>
              </a:gs>
              <a:gs pos="4000">
                <a:srgbClr val="FFFFFF"/>
              </a:gs>
              <a:gs pos="80000">
                <a:srgbClr val="FABF8E"/>
              </a:gs>
              <a:gs pos="100000">
                <a:srgbClr val="FABF8E"/>
              </a:gs>
            </a:gsLst>
            <a:path path="circle">
              <a:fillToRect b="50%" l="50%" r="50%" t="50%"/>
            </a:path>
            <a:tileRect/>
          </a:gradFill>
          <a:ln cap="sq" cmpd="sng" w="9525">
            <a:solidFill>
              <a:srgbClr val="000000"/>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lnSpc>
                <a:spcPct val="95000"/>
              </a:lnSpc>
              <a:spcBef>
                <a:spcPts val="0"/>
              </a:spcBef>
              <a:spcAft>
                <a:spcPts val="0"/>
              </a:spcAft>
              <a:buClr>
                <a:srgbClr val="000000"/>
              </a:buClr>
              <a:buSzPts val="2000"/>
              <a:buFont typeface="Times New Roman"/>
              <a:buNone/>
            </a:pPr>
            <a:r>
              <a:rPr lang="en-GB" sz="2000">
                <a:solidFill>
                  <a:srgbClr val="000000"/>
                </a:solidFill>
                <a:latin typeface="Times New Roman"/>
                <a:ea typeface="Times New Roman"/>
                <a:cs typeface="Times New Roman"/>
                <a:sym typeface="Times New Roman"/>
              </a:rPr>
              <a:t>Enlace</a:t>
            </a:r>
            <a:endParaRPr/>
          </a:p>
        </p:txBody>
      </p:sp>
      <p:sp>
        <p:nvSpPr>
          <p:cNvPr id="330" name="Google Shape;330;p23"/>
          <p:cNvSpPr txBox="1"/>
          <p:nvPr/>
        </p:nvSpPr>
        <p:spPr>
          <a:xfrm>
            <a:off x="5105400" y="5454651"/>
            <a:ext cx="1524000" cy="398463"/>
          </a:xfrm>
          <a:prstGeom prst="rect">
            <a:avLst/>
          </a:prstGeom>
          <a:gradFill>
            <a:gsLst>
              <a:gs pos="0">
                <a:srgbClr val="FFFFFF"/>
              </a:gs>
              <a:gs pos="4000">
                <a:srgbClr val="FFFFFF"/>
              </a:gs>
              <a:gs pos="80000">
                <a:srgbClr val="FABF8E"/>
              </a:gs>
              <a:gs pos="100000">
                <a:srgbClr val="FABF8E"/>
              </a:gs>
            </a:gsLst>
            <a:path path="circle">
              <a:fillToRect b="50%" l="50%" r="50%" t="50%"/>
            </a:path>
            <a:tileRect/>
          </a:gradFill>
          <a:ln cap="sq" cmpd="sng" w="9525">
            <a:solidFill>
              <a:srgbClr val="000000"/>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lnSpc>
                <a:spcPct val="95000"/>
              </a:lnSpc>
              <a:spcBef>
                <a:spcPts val="0"/>
              </a:spcBef>
              <a:spcAft>
                <a:spcPts val="0"/>
              </a:spcAft>
              <a:buClr>
                <a:srgbClr val="000000"/>
              </a:buClr>
              <a:buSzPts val="2000"/>
              <a:buFont typeface="Times New Roman"/>
              <a:buNone/>
            </a:pPr>
            <a:r>
              <a:rPr lang="en-GB" sz="2000">
                <a:solidFill>
                  <a:srgbClr val="000000"/>
                </a:solidFill>
                <a:latin typeface="Times New Roman"/>
                <a:ea typeface="Times New Roman"/>
                <a:cs typeface="Times New Roman"/>
                <a:sym typeface="Times New Roman"/>
              </a:rPr>
              <a:t>Físico</a:t>
            </a:r>
            <a:endParaRPr/>
          </a:p>
        </p:txBody>
      </p:sp>
      <p:sp>
        <p:nvSpPr>
          <p:cNvPr id="331" name="Google Shape;331;p23"/>
          <p:cNvSpPr/>
          <p:nvPr/>
        </p:nvSpPr>
        <p:spPr>
          <a:xfrm>
            <a:off x="4724400" y="3943350"/>
            <a:ext cx="2209800" cy="2057400"/>
          </a:xfrm>
          <a:prstGeom prst="rect">
            <a:avLst/>
          </a:prstGeom>
          <a:noFill/>
          <a:ln cap="sq" cmpd="sng" w="126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332" name="Google Shape;332;p23"/>
          <p:cNvCxnSpPr/>
          <p:nvPr/>
        </p:nvCxnSpPr>
        <p:spPr>
          <a:xfrm>
            <a:off x="3808413" y="1428750"/>
            <a:ext cx="3886200" cy="1588"/>
          </a:xfrm>
          <a:prstGeom prst="straightConnector1">
            <a:avLst/>
          </a:prstGeom>
          <a:noFill/>
          <a:ln cap="sq" cmpd="sng" w="9525">
            <a:solidFill>
              <a:srgbClr val="000000"/>
            </a:solidFill>
            <a:prstDash val="dash"/>
            <a:miter lim="800000"/>
            <a:headEnd len="med" w="med" type="triangle"/>
            <a:tailEnd len="med" w="med" type="triangle"/>
          </a:ln>
        </p:spPr>
      </p:cxnSp>
      <p:cxnSp>
        <p:nvCxnSpPr>
          <p:cNvPr id="333" name="Google Shape;333;p23"/>
          <p:cNvCxnSpPr/>
          <p:nvPr/>
        </p:nvCxnSpPr>
        <p:spPr>
          <a:xfrm>
            <a:off x="3810000" y="2114550"/>
            <a:ext cx="3886200" cy="1588"/>
          </a:xfrm>
          <a:prstGeom prst="straightConnector1">
            <a:avLst/>
          </a:prstGeom>
          <a:noFill/>
          <a:ln cap="sq" cmpd="sng" w="9525">
            <a:solidFill>
              <a:srgbClr val="000000"/>
            </a:solidFill>
            <a:prstDash val="dash"/>
            <a:miter lim="800000"/>
            <a:headEnd len="med" w="med" type="triangle"/>
            <a:tailEnd len="med" w="med" type="triangle"/>
          </a:ln>
        </p:spPr>
      </p:cxnSp>
      <p:cxnSp>
        <p:nvCxnSpPr>
          <p:cNvPr id="334" name="Google Shape;334;p23"/>
          <p:cNvCxnSpPr/>
          <p:nvPr/>
        </p:nvCxnSpPr>
        <p:spPr>
          <a:xfrm>
            <a:off x="3810000" y="2876550"/>
            <a:ext cx="3886200" cy="1588"/>
          </a:xfrm>
          <a:prstGeom prst="straightConnector1">
            <a:avLst/>
          </a:prstGeom>
          <a:noFill/>
          <a:ln cap="sq" cmpd="sng" w="9525">
            <a:solidFill>
              <a:srgbClr val="000000"/>
            </a:solidFill>
            <a:prstDash val="dash"/>
            <a:miter lim="800000"/>
            <a:headEnd len="med" w="med" type="triangle"/>
            <a:tailEnd len="med" w="med" type="triangle"/>
          </a:ln>
        </p:spPr>
      </p:cxnSp>
      <p:cxnSp>
        <p:nvCxnSpPr>
          <p:cNvPr id="335" name="Google Shape;335;p23"/>
          <p:cNvCxnSpPr/>
          <p:nvPr/>
        </p:nvCxnSpPr>
        <p:spPr>
          <a:xfrm>
            <a:off x="3810000" y="3562350"/>
            <a:ext cx="3886200" cy="1588"/>
          </a:xfrm>
          <a:prstGeom prst="straightConnector1">
            <a:avLst/>
          </a:prstGeom>
          <a:noFill/>
          <a:ln cap="sq" cmpd="sng" w="9525">
            <a:solidFill>
              <a:srgbClr val="000000"/>
            </a:solidFill>
            <a:prstDash val="dash"/>
            <a:miter lim="800000"/>
            <a:headEnd len="med" w="med" type="triangle"/>
            <a:tailEnd len="med" w="med" type="triangle"/>
          </a:ln>
        </p:spPr>
      </p:cxnSp>
      <p:cxnSp>
        <p:nvCxnSpPr>
          <p:cNvPr id="336" name="Google Shape;336;p23"/>
          <p:cNvCxnSpPr/>
          <p:nvPr/>
        </p:nvCxnSpPr>
        <p:spPr>
          <a:xfrm>
            <a:off x="3810000" y="4248150"/>
            <a:ext cx="1066800" cy="1588"/>
          </a:xfrm>
          <a:prstGeom prst="straightConnector1">
            <a:avLst/>
          </a:prstGeom>
          <a:noFill/>
          <a:ln cap="sq" cmpd="sng" w="9525">
            <a:solidFill>
              <a:srgbClr val="000000"/>
            </a:solidFill>
            <a:prstDash val="dash"/>
            <a:miter lim="800000"/>
            <a:headEnd len="med" w="med" type="triangle"/>
            <a:tailEnd len="med" w="med" type="triangle"/>
          </a:ln>
        </p:spPr>
      </p:cxnSp>
      <p:cxnSp>
        <p:nvCxnSpPr>
          <p:cNvPr id="337" name="Google Shape;337;p23"/>
          <p:cNvCxnSpPr/>
          <p:nvPr/>
        </p:nvCxnSpPr>
        <p:spPr>
          <a:xfrm>
            <a:off x="3810000" y="4933950"/>
            <a:ext cx="1066800" cy="1588"/>
          </a:xfrm>
          <a:prstGeom prst="straightConnector1">
            <a:avLst/>
          </a:prstGeom>
          <a:noFill/>
          <a:ln cap="sq" cmpd="sng" w="9525">
            <a:solidFill>
              <a:srgbClr val="000000"/>
            </a:solidFill>
            <a:prstDash val="dash"/>
            <a:miter lim="800000"/>
            <a:headEnd len="med" w="med" type="triangle"/>
            <a:tailEnd len="med" w="med" type="triangle"/>
          </a:ln>
        </p:spPr>
      </p:cxnSp>
      <p:cxnSp>
        <p:nvCxnSpPr>
          <p:cNvPr id="338" name="Google Shape;338;p23"/>
          <p:cNvCxnSpPr/>
          <p:nvPr/>
        </p:nvCxnSpPr>
        <p:spPr>
          <a:xfrm>
            <a:off x="3810000" y="5695950"/>
            <a:ext cx="1066800" cy="1588"/>
          </a:xfrm>
          <a:prstGeom prst="straightConnector1">
            <a:avLst/>
          </a:prstGeom>
          <a:noFill/>
          <a:ln cap="sq" cmpd="sng" w="9525">
            <a:solidFill>
              <a:srgbClr val="000000"/>
            </a:solidFill>
            <a:prstDash val="dash"/>
            <a:miter lim="800000"/>
            <a:headEnd len="med" w="med" type="triangle"/>
            <a:tailEnd len="med" w="med" type="triangle"/>
          </a:ln>
        </p:spPr>
      </p:cxnSp>
      <p:cxnSp>
        <p:nvCxnSpPr>
          <p:cNvPr id="339" name="Google Shape;339;p23"/>
          <p:cNvCxnSpPr/>
          <p:nvPr/>
        </p:nvCxnSpPr>
        <p:spPr>
          <a:xfrm>
            <a:off x="6705600" y="5695950"/>
            <a:ext cx="1066800" cy="1588"/>
          </a:xfrm>
          <a:prstGeom prst="straightConnector1">
            <a:avLst/>
          </a:prstGeom>
          <a:noFill/>
          <a:ln cap="sq" cmpd="sng" w="9525">
            <a:solidFill>
              <a:srgbClr val="000000"/>
            </a:solidFill>
            <a:prstDash val="dash"/>
            <a:miter lim="800000"/>
            <a:headEnd len="med" w="med" type="triangle"/>
            <a:tailEnd len="med" w="med" type="triangle"/>
          </a:ln>
        </p:spPr>
      </p:cxnSp>
      <p:cxnSp>
        <p:nvCxnSpPr>
          <p:cNvPr id="340" name="Google Shape;340;p23"/>
          <p:cNvCxnSpPr/>
          <p:nvPr/>
        </p:nvCxnSpPr>
        <p:spPr>
          <a:xfrm>
            <a:off x="6705600" y="4933950"/>
            <a:ext cx="1066800" cy="1588"/>
          </a:xfrm>
          <a:prstGeom prst="straightConnector1">
            <a:avLst/>
          </a:prstGeom>
          <a:noFill/>
          <a:ln cap="sq" cmpd="sng" w="9525">
            <a:solidFill>
              <a:srgbClr val="000000"/>
            </a:solidFill>
            <a:prstDash val="dash"/>
            <a:miter lim="800000"/>
            <a:headEnd len="med" w="med" type="triangle"/>
            <a:tailEnd len="med" w="med" type="triangle"/>
          </a:ln>
        </p:spPr>
      </p:cxnSp>
      <p:cxnSp>
        <p:nvCxnSpPr>
          <p:cNvPr id="341" name="Google Shape;341;p23"/>
          <p:cNvCxnSpPr/>
          <p:nvPr/>
        </p:nvCxnSpPr>
        <p:spPr>
          <a:xfrm>
            <a:off x="6705600" y="4248150"/>
            <a:ext cx="1066800" cy="1588"/>
          </a:xfrm>
          <a:prstGeom prst="straightConnector1">
            <a:avLst/>
          </a:prstGeom>
          <a:noFill/>
          <a:ln cap="sq" cmpd="sng" w="9525">
            <a:solidFill>
              <a:srgbClr val="000000"/>
            </a:solidFill>
            <a:prstDash val="dash"/>
            <a:miter lim="800000"/>
            <a:headEnd len="med" w="med" type="triangle"/>
            <a:tailEnd len="med" w="med" type="triangle"/>
          </a:ln>
        </p:spPr>
      </p:cxnSp>
      <p:cxnSp>
        <p:nvCxnSpPr>
          <p:cNvPr id="342" name="Google Shape;342;p23"/>
          <p:cNvCxnSpPr/>
          <p:nvPr/>
        </p:nvCxnSpPr>
        <p:spPr>
          <a:xfrm>
            <a:off x="2895600" y="1606550"/>
            <a:ext cx="1588" cy="304800"/>
          </a:xfrm>
          <a:prstGeom prst="straightConnector1">
            <a:avLst/>
          </a:prstGeom>
          <a:noFill/>
          <a:ln cap="sq" cmpd="sng" w="9525">
            <a:solidFill>
              <a:srgbClr val="000000"/>
            </a:solidFill>
            <a:prstDash val="solid"/>
            <a:miter lim="800000"/>
            <a:headEnd len="med" w="med" type="triangle"/>
            <a:tailEnd len="med" w="med" type="triangle"/>
          </a:ln>
        </p:spPr>
      </p:cxnSp>
      <p:cxnSp>
        <p:nvCxnSpPr>
          <p:cNvPr id="343" name="Google Shape;343;p23"/>
          <p:cNvCxnSpPr/>
          <p:nvPr/>
        </p:nvCxnSpPr>
        <p:spPr>
          <a:xfrm>
            <a:off x="2895600" y="2343150"/>
            <a:ext cx="1588" cy="304800"/>
          </a:xfrm>
          <a:prstGeom prst="straightConnector1">
            <a:avLst/>
          </a:prstGeom>
          <a:noFill/>
          <a:ln cap="sq" cmpd="sng" w="9525">
            <a:solidFill>
              <a:srgbClr val="000000"/>
            </a:solidFill>
            <a:prstDash val="solid"/>
            <a:miter lim="800000"/>
            <a:headEnd len="med" w="med" type="triangle"/>
            <a:tailEnd len="med" w="med" type="triangle"/>
          </a:ln>
        </p:spPr>
      </p:cxnSp>
      <p:cxnSp>
        <p:nvCxnSpPr>
          <p:cNvPr id="344" name="Google Shape;344;p23"/>
          <p:cNvCxnSpPr/>
          <p:nvPr/>
        </p:nvCxnSpPr>
        <p:spPr>
          <a:xfrm>
            <a:off x="2895600" y="3079750"/>
            <a:ext cx="1588" cy="304800"/>
          </a:xfrm>
          <a:prstGeom prst="straightConnector1">
            <a:avLst/>
          </a:prstGeom>
          <a:noFill/>
          <a:ln cap="sq" cmpd="sng" w="9525">
            <a:solidFill>
              <a:srgbClr val="000000"/>
            </a:solidFill>
            <a:prstDash val="solid"/>
            <a:miter lim="800000"/>
            <a:headEnd len="med" w="med" type="triangle"/>
            <a:tailEnd len="med" w="med" type="triangle"/>
          </a:ln>
        </p:spPr>
      </p:cxnSp>
      <p:cxnSp>
        <p:nvCxnSpPr>
          <p:cNvPr id="345" name="Google Shape;345;p23"/>
          <p:cNvCxnSpPr/>
          <p:nvPr/>
        </p:nvCxnSpPr>
        <p:spPr>
          <a:xfrm>
            <a:off x="2895600" y="3778250"/>
            <a:ext cx="1588" cy="304800"/>
          </a:xfrm>
          <a:prstGeom prst="straightConnector1">
            <a:avLst/>
          </a:prstGeom>
          <a:noFill/>
          <a:ln cap="sq" cmpd="sng" w="9525">
            <a:solidFill>
              <a:srgbClr val="000000"/>
            </a:solidFill>
            <a:prstDash val="solid"/>
            <a:miter lim="800000"/>
            <a:headEnd len="med" w="med" type="triangle"/>
            <a:tailEnd len="med" w="med" type="triangle"/>
          </a:ln>
        </p:spPr>
      </p:cxnSp>
      <p:cxnSp>
        <p:nvCxnSpPr>
          <p:cNvPr id="346" name="Google Shape;346;p23"/>
          <p:cNvCxnSpPr/>
          <p:nvPr/>
        </p:nvCxnSpPr>
        <p:spPr>
          <a:xfrm>
            <a:off x="2895600" y="4476750"/>
            <a:ext cx="1588" cy="304800"/>
          </a:xfrm>
          <a:prstGeom prst="straightConnector1">
            <a:avLst/>
          </a:prstGeom>
          <a:noFill/>
          <a:ln cap="sq" cmpd="sng" w="9525">
            <a:solidFill>
              <a:srgbClr val="000000"/>
            </a:solidFill>
            <a:prstDash val="solid"/>
            <a:miter lim="800000"/>
            <a:headEnd len="med" w="med" type="triangle"/>
            <a:tailEnd len="med" w="med" type="triangle"/>
          </a:ln>
        </p:spPr>
      </p:cxnSp>
      <p:cxnSp>
        <p:nvCxnSpPr>
          <p:cNvPr id="347" name="Google Shape;347;p23"/>
          <p:cNvCxnSpPr/>
          <p:nvPr/>
        </p:nvCxnSpPr>
        <p:spPr>
          <a:xfrm>
            <a:off x="2895600" y="5149850"/>
            <a:ext cx="1588" cy="304800"/>
          </a:xfrm>
          <a:prstGeom prst="straightConnector1">
            <a:avLst/>
          </a:prstGeom>
          <a:noFill/>
          <a:ln cap="sq" cmpd="sng" w="9525">
            <a:solidFill>
              <a:srgbClr val="000000"/>
            </a:solidFill>
            <a:prstDash val="solid"/>
            <a:miter lim="800000"/>
            <a:headEnd len="med" w="med" type="triangle"/>
            <a:tailEnd len="med" w="med" type="triangle"/>
          </a:ln>
        </p:spPr>
      </p:cxnSp>
      <p:cxnSp>
        <p:nvCxnSpPr>
          <p:cNvPr id="348" name="Google Shape;348;p23"/>
          <p:cNvCxnSpPr/>
          <p:nvPr/>
        </p:nvCxnSpPr>
        <p:spPr>
          <a:xfrm>
            <a:off x="8610600" y="1619250"/>
            <a:ext cx="1588" cy="304800"/>
          </a:xfrm>
          <a:prstGeom prst="straightConnector1">
            <a:avLst/>
          </a:prstGeom>
          <a:noFill/>
          <a:ln cap="sq" cmpd="sng" w="9525">
            <a:solidFill>
              <a:srgbClr val="000000"/>
            </a:solidFill>
            <a:prstDash val="solid"/>
            <a:miter lim="800000"/>
            <a:headEnd len="med" w="med" type="triangle"/>
            <a:tailEnd len="med" w="med" type="triangle"/>
          </a:ln>
        </p:spPr>
      </p:cxnSp>
      <p:cxnSp>
        <p:nvCxnSpPr>
          <p:cNvPr id="349" name="Google Shape;349;p23"/>
          <p:cNvCxnSpPr/>
          <p:nvPr/>
        </p:nvCxnSpPr>
        <p:spPr>
          <a:xfrm>
            <a:off x="8610600" y="2355850"/>
            <a:ext cx="1588" cy="304800"/>
          </a:xfrm>
          <a:prstGeom prst="straightConnector1">
            <a:avLst/>
          </a:prstGeom>
          <a:noFill/>
          <a:ln cap="sq" cmpd="sng" w="9525">
            <a:solidFill>
              <a:srgbClr val="000000"/>
            </a:solidFill>
            <a:prstDash val="solid"/>
            <a:miter lim="800000"/>
            <a:headEnd len="med" w="med" type="triangle"/>
            <a:tailEnd len="med" w="med" type="triangle"/>
          </a:ln>
        </p:spPr>
      </p:cxnSp>
      <p:cxnSp>
        <p:nvCxnSpPr>
          <p:cNvPr id="350" name="Google Shape;350;p23"/>
          <p:cNvCxnSpPr/>
          <p:nvPr/>
        </p:nvCxnSpPr>
        <p:spPr>
          <a:xfrm>
            <a:off x="8610600" y="3092450"/>
            <a:ext cx="1588" cy="304800"/>
          </a:xfrm>
          <a:prstGeom prst="straightConnector1">
            <a:avLst/>
          </a:prstGeom>
          <a:noFill/>
          <a:ln cap="sq" cmpd="sng" w="9525">
            <a:solidFill>
              <a:srgbClr val="000000"/>
            </a:solidFill>
            <a:prstDash val="solid"/>
            <a:miter lim="800000"/>
            <a:headEnd len="med" w="med" type="triangle"/>
            <a:tailEnd len="med" w="med" type="triangle"/>
          </a:ln>
        </p:spPr>
      </p:cxnSp>
      <p:cxnSp>
        <p:nvCxnSpPr>
          <p:cNvPr id="351" name="Google Shape;351;p23"/>
          <p:cNvCxnSpPr/>
          <p:nvPr/>
        </p:nvCxnSpPr>
        <p:spPr>
          <a:xfrm>
            <a:off x="8610600" y="3790950"/>
            <a:ext cx="1588" cy="304800"/>
          </a:xfrm>
          <a:prstGeom prst="straightConnector1">
            <a:avLst/>
          </a:prstGeom>
          <a:noFill/>
          <a:ln cap="sq" cmpd="sng" w="9525">
            <a:solidFill>
              <a:srgbClr val="000000"/>
            </a:solidFill>
            <a:prstDash val="solid"/>
            <a:miter lim="800000"/>
            <a:headEnd len="med" w="med" type="triangle"/>
            <a:tailEnd len="med" w="med" type="triangle"/>
          </a:ln>
        </p:spPr>
      </p:cxnSp>
      <p:cxnSp>
        <p:nvCxnSpPr>
          <p:cNvPr id="352" name="Google Shape;352;p23"/>
          <p:cNvCxnSpPr/>
          <p:nvPr/>
        </p:nvCxnSpPr>
        <p:spPr>
          <a:xfrm>
            <a:off x="8610600" y="4489450"/>
            <a:ext cx="1588" cy="304800"/>
          </a:xfrm>
          <a:prstGeom prst="straightConnector1">
            <a:avLst/>
          </a:prstGeom>
          <a:noFill/>
          <a:ln cap="sq" cmpd="sng" w="9525">
            <a:solidFill>
              <a:srgbClr val="000000"/>
            </a:solidFill>
            <a:prstDash val="solid"/>
            <a:miter lim="800000"/>
            <a:headEnd len="med" w="med" type="triangle"/>
            <a:tailEnd len="med" w="med" type="triangle"/>
          </a:ln>
        </p:spPr>
      </p:cxnSp>
      <p:cxnSp>
        <p:nvCxnSpPr>
          <p:cNvPr id="353" name="Google Shape;353;p23"/>
          <p:cNvCxnSpPr/>
          <p:nvPr/>
        </p:nvCxnSpPr>
        <p:spPr>
          <a:xfrm>
            <a:off x="8610600" y="5162550"/>
            <a:ext cx="1588" cy="304800"/>
          </a:xfrm>
          <a:prstGeom prst="straightConnector1">
            <a:avLst/>
          </a:prstGeom>
          <a:noFill/>
          <a:ln cap="sq" cmpd="sng" w="9525">
            <a:solidFill>
              <a:srgbClr val="000000"/>
            </a:solidFill>
            <a:prstDash val="solid"/>
            <a:miter lim="800000"/>
            <a:headEnd len="med" w="med" type="triangle"/>
            <a:tailEnd len="med" w="med" type="triangle"/>
          </a:ln>
        </p:spPr>
      </p:cxnSp>
      <p:sp>
        <p:nvSpPr>
          <p:cNvPr id="354" name="Google Shape;354;p23"/>
          <p:cNvSpPr txBox="1"/>
          <p:nvPr/>
        </p:nvSpPr>
        <p:spPr>
          <a:xfrm>
            <a:off x="2895601" y="1581150"/>
            <a:ext cx="914331" cy="328424"/>
          </a:xfrm>
          <a:prstGeom prst="rect">
            <a:avLst/>
          </a:prstGeom>
          <a:noFill/>
          <a:ln>
            <a:noFill/>
          </a:ln>
        </p:spPr>
        <p:txBody>
          <a:bodyPr anchorCtr="0" anchor="t" bIns="46800" lIns="90000" spcFirstLastPara="1" rIns="90000" wrap="square" tIns="46800">
            <a:spAutoFit/>
          </a:bodyPr>
          <a:lstStyle/>
          <a:p>
            <a:pPr indent="0" lvl="0" marL="0" marR="0" rtl="0" algn="l">
              <a:lnSpc>
                <a:spcPct val="95000"/>
              </a:lnSpc>
              <a:spcBef>
                <a:spcPts val="0"/>
              </a:spcBef>
              <a:spcAft>
                <a:spcPts val="0"/>
              </a:spcAft>
              <a:buClr>
                <a:srgbClr val="000000"/>
              </a:buClr>
              <a:buSzPts val="1600"/>
              <a:buFont typeface="Times New Roman"/>
              <a:buNone/>
            </a:pPr>
            <a:r>
              <a:rPr lang="en-GB" sz="1600">
                <a:solidFill>
                  <a:srgbClr val="000000"/>
                </a:solidFill>
                <a:latin typeface="Times New Roman"/>
                <a:ea typeface="Times New Roman"/>
                <a:cs typeface="Times New Roman"/>
                <a:sym typeface="Times New Roman"/>
              </a:rPr>
              <a:t>Interface</a:t>
            </a:r>
            <a:endParaRPr/>
          </a:p>
        </p:txBody>
      </p:sp>
      <p:sp>
        <p:nvSpPr>
          <p:cNvPr id="355" name="Google Shape;355;p23"/>
          <p:cNvSpPr txBox="1"/>
          <p:nvPr/>
        </p:nvSpPr>
        <p:spPr>
          <a:xfrm>
            <a:off x="4556126" y="1147763"/>
            <a:ext cx="2124597" cy="328424"/>
          </a:xfrm>
          <a:prstGeom prst="rect">
            <a:avLst/>
          </a:prstGeom>
          <a:noFill/>
          <a:ln>
            <a:noFill/>
          </a:ln>
        </p:spPr>
        <p:txBody>
          <a:bodyPr anchorCtr="0" anchor="t" bIns="46800" lIns="90000" spcFirstLastPara="1" rIns="90000" wrap="square" tIns="46800">
            <a:spAutoFit/>
          </a:bodyPr>
          <a:lstStyle/>
          <a:p>
            <a:pPr indent="0" lvl="0" marL="0" marR="0" rtl="0" algn="l">
              <a:lnSpc>
                <a:spcPct val="95000"/>
              </a:lnSpc>
              <a:spcBef>
                <a:spcPts val="0"/>
              </a:spcBef>
              <a:spcAft>
                <a:spcPts val="0"/>
              </a:spcAft>
              <a:buClr>
                <a:srgbClr val="000000"/>
              </a:buClr>
              <a:buSzPts val="1600"/>
              <a:buFont typeface="Times New Roman"/>
              <a:buNone/>
            </a:pPr>
            <a:r>
              <a:rPr lang="en-GB" sz="1600">
                <a:solidFill>
                  <a:srgbClr val="000000"/>
                </a:solidFill>
                <a:latin typeface="Times New Roman"/>
                <a:ea typeface="Times New Roman"/>
                <a:cs typeface="Times New Roman"/>
                <a:sym typeface="Times New Roman"/>
              </a:rPr>
              <a:t>Protocolo de aplicación</a:t>
            </a:r>
            <a:endParaRPr/>
          </a:p>
        </p:txBody>
      </p:sp>
      <p:sp>
        <p:nvSpPr>
          <p:cNvPr id="356" name="Google Shape;356;p23"/>
          <p:cNvSpPr txBox="1"/>
          <p:nvPr/>
        </p:nvSpPr>
        <p:spPr>
          <a:xfrm>
            <a:off x="2514600" y="6000751"/>
            <a:ext cx="939800" cy="398463"/>
          </a:xfrm>
          <a:prstGeom prst="rect">
            <a:avLst/>
          </a:prstGeom>
          <a:noFill/>
          <a:ln>
            <a:noFill/>
          </a:ln>
        </p:spPr>
        <p:txBody>
          <a:bodyPr anchorCtr="0" anchor="t" bIns="46800" lIns="90000" spcFirstLastPara="1" rIns="90000" wrap="square" tIns="46800">
            <a:spAutoFit/>
          </a:bodyPr>
          <a:lstStyle/>
          <a:p>
            <a:pPr indent="0" lvl="0" marL="0" marR="0" rtl="0" algn="l">
              <a:lnSpc>
                <a:spcPct val="95000"/>
              </a:lnSpc>
              <a:spcBef>
                <a:spcPts val="0"/>
              </a:spcBef>
              <a:spcAft>
                <a:spcPts val="0"/>
              </a:spcAft>
              <a:buClr>
                <a:srgbClr val="000000"/>
              </a:buClr>
              <a:buSzPts val="2000"/>
              <a:buFont typeface="Times New Roman"/>
              <a:buNone/>
            </a:pPr>
            <a:r>
              <a:rPr b="1" lang="en-GB" sz="2000">
                <a:solidFill>
                  <a:srgbClr val="000000"/>
                </a:solidFill>
                <a:latin typeface="Times New Roman"/>
                <a:ea typeface="Times New Roman"/>
                <a:cs typeface="Times New Roman"/>
                <a:sym typeface="Times New Roman"/>
              </a:rPr>
              <a:t>Host A</a:t>
            </a:r>
            <a:endParaRPr/>
          </a:p>
        </p:txBody>
      </p:sp>
      <p:sp>
        <p:nvSpPr>
          <p:cNvPr id="357" name="Google Shape;357;p23"/>
          <p:cNvSpPr txBox="1"/>
          <p:nvPr/>
        </p:nvSpPr>
        <p:spPr>
          <a:xfrm>
            <a:off x="8205789" y="6000751"/>
            <a:ext cx="923925" cy="398463"/>
          </a:xfrm>
          <a:prstGeom prst="rect">
            <a:avLst/>
          </a:prstGeom>
          <a:noFill/>
          <a:ln>
            <a:noFill/>
          </a:ln>
        </p:spPr>
        <p:txBody>
          <a:bodyPr anchorCtr="0" anchor="t" bIns="46800" lIns="90000" spcFirstLastPara="1" rIns="90000" wrap="square" tIns="46800">
            <a:spAutoFit/>
          </a:bodyPr>
          <a:lstStyle/>
          <a:p>
            <a:pPr indent="0" lvl="0" marL="0" marR="0" rtl="0" algn="l">
              <a:lnSpc>
                <a:spcPct val="95000"/>
              </a:lnSpc>
              <a:spcBef>
                <a:spcPts val="0"/>
              </a:spcBef>
              <a:spcAft>
                <a:spcPts val="0"/>
              </a:spcAft>
              <a:buClr>
                <a:srgbClr val="000000"/>
              </a:buClr>
              <a:buSzPts val="2000"/>
              <a:buFont typeface="Times New Roman"/>
              <a:buNone/>
            </a:pPr>
            <a:r>
              <a:rPr b="1" lang="en-GB" sz="2000">
                <a:solidFill>
                  <a:srgbClr val="000000"/>
                </a:solidFill>
                <a:latin typeface="Times New Roman"/>
                <a:ea typeface="Times New Roman"/>
                <a:cs typeface="Times New Roman"/>
                <a:sym typeface="Times New Roman"/>
              </a:rPr>
              <a:t>Host B</a:t>
            </a:r>
            <a:endParaRPr/>
          </a:p>
        </p:txBody>
      </p:sp>
      <p:sp>
        <p:nvSpPr>
          <p:cNvPr id="358" name="Google Shape;358;p23"/>
          <p:cNvSpPr txBox="1"/>
          <p:nvPr/>
        </p:nvSpPr>
        <p:spPr>
          <a:xfrm>
            <a:off x="4572001" y="1778000"/>
            <a:ext cx="2318561" cy="328424"/>
          </a:xfrm>
          <a:prstGeom prst="rect">
            <a:avLst/>
          </a:prstGeom>
          <a:noFill/>
          <a:ln>
            <a:noFill/>
          </a:ln>
        </p:spPr>
        <p:txBody>
          <a:bodyPr anchorCtr="0" anchor="t" bIns="46800" lIns="90000" spcFirstLastPara="1" rIns="90000" wrap="square" tIns="46800">
            <a:spAutoFit/>
          </a:bodyPr>
          <a:lstStyle/>
          <a:p>
            <a:pPr indent="0" lvl="0" marL="0" marR="0" rtl="0" algn="l">
              <a:lnSpc>
                <a:spcPct val="95000"/>
              </a:lnSpc>
              <a:spcBef>
                <a:spcPts val="0"/>
              </a:spcBef>
              <a:spcAft>
                <a:spcPts val="0"/>
              </a:spcAft>
              <a:buClr>
                <a:srgbClr val="000000"/>
              </a:buClr>
              <a:buSzPts val="1600"/>
              <a:buFont typeface="Times New Roman"/>
              <a:buNone/>
            </a:pPr>
            <a:r>
              <a:rPr lang="en-GB" sz="1600">
                <a:solidFill>
                  <a:srgbClr val="000000"/>
                </a:solidFill>
                <a:latin typeface="Times New Roman"/>
                <a:ea typeface="Times New Roman"/>
                <a:cs typeface="Times New Roman"/>
                <a:sym typeface="Times New Roman"/>
              </a:rPr>
              <a:t>Protocolo de presentación</a:t>
            </a:r>
            <a:endParaRPr sz="1600">
              <a:solidFill>
                <a:srgbClr val="000000"/>
              </a:solidFill>
              <a:latin typeface="Times New Roman"/>
              <a:ea typeface="Times New Roman"/>
              <a:cs typeface="Times New Roman"/>
              <a:sym typeface="Times New Roman"/>
            </a:endParaRPr>
          </a:p>
        </p:txBody>
      </p:sp>
      <p:sp>
        <p:nvSpPr>
          <p:cNvPr id="359" name="Google Shape;359;p23"/>
          <p:cNvSpPr txBox="1"/>
          <p:nvPr/>
        </p:nvSpPr>
        <p:spPr>
          <a:xfrm>
            <a:off x="4572000" y="2540000"/>
            <a:ext cx="1792776" cy="328424"/>
          </a:xfrm>
          <a:prstGeom prst="rect">
            <a:avLst/>
          </a:prstGeom>
          <a:noFill/>
          <a:ln>
            <a:noFill/>
          </a:ln>
        </p:spPr>
        <p:txBody>
          <a:bodyPr anchorCtr="0" anchor="t" bIns="46800" lIns="90000" spcFirstLastPara="1" rIns="90000" wrap="square" tIns="46800">
            <a:spAutoFit/>
          </a:bodyPr>
          <a:lstStyle/>
          <a:p>
            <a:pPr indent="0" lvl="0" marL="0" marR="0" rtl="0" algn="l">
              <a:lnSpc>
                <a:spcPct val="95000"/>
              </a:lnSpc>
              <a:spcBef>
                <a:spcPts val="0"/>
              </a:spcBef>
              <a:spcAft>
                <a:spcPts val="0"/>
              </a:spcAft>
              <a:buClr>
                <a:srgbClr val="000000"/>
              </a:buClr>
              <a:buSzPts val="1600"/>
              <a:buFont typeface="Times New Roman"/>
              <a:buNone/>
            </a:pPr>
            <a:r>
              <a:rPr lang="en-GB" sz="1600">
                <a:solidFill>
                  <a:srgbClr val="000000"/>
                </a:solidFill>
                <a:latin typeface="Times New Roman"/>
                <a:ea typeface="Times New Roman"/>
                <a:cs typeface="Times New Roman"/>
                <a:sym typeface="Times New Roman"/>
              </a:rPr>
              <a:t>Protocolo de sesión</a:t>
            </a:r>
            <a:endParaRPr/>
          </a:p>
        </p:txBody>
      </p:sp>
      <p:sp>
        <p:nvSpPr>
          <p:cNvPr id="360" name="Google Shape;360;p23"/>
          <p:cNvSpPr txBox="1"/>
          <p:nvPr/>
        </p:nvSpPr>
        <p:spPr>
          <a:xfrm>
            <a:off x="4572001" y="3225800"/>
            <a:ext cx="2102155" cy="328424"/>
          </a:xfrm>
          <a:prstGeom prst="rect">
            <a:avLst/>
          </a:prstGeom>
          <a:noFill/>
          <a:ln>
            <a:noFill/>
          </a:ln>
        </p:spPr>
        <p:txBody>
          <a:bodyPr anchorCtr="0" anchor="t" bIns="46800" lIns="90000" spcFirstLastPara="1" rIns="90000" wrap="square" tIns="46800">
            <a:spAutoFit/>
          </a:bodyPr>
          <a:lstStyle/>
          <a:p>
            <a:pPr indent="0" lvl="0" marL="0" marR="0" rtl="0" algn="l">
              <a:lnSpc>
                <a:spcPct val="95000"/>
              </a:lnSpc>
              <a:spcBef>
                <a:spcPts val="0"/>
              </a:spcBef>
              <a:spcAft>
                <a:spcPts val="0"/>
              </a:spcAft>
              <a:buClr>
                <a:srgbClr val="000000"/>
              </a:buClr>
              <a:buSzPts val="1600"/>
              <a:buFont typeface="Times New Roman"/>
              <a:buNone/>
            </a:pPr>
            <a:r>
              <a:rPr lang="en-GB" sz="1600">
                <a:solidFill>
                  <a:srgbClr val="000000"/>
                </a:solidFill>
                <a:latin typeface="Times New Roman"/>
                <a:ea typeface="Times New Roman"/>
                <a:cs typeface="Times New Roman"/>
                <a:sym typeface="Times New Roman"/>
              </a:rPr>
              <a:t>Protocolo de transporte</a:t>
            </a:r>
            <a:endParaRPr/>
          </a:p>
        </p:txBody>
      </p:sp>
      <p:sp>
        <p:nvSpPr>
          <p:cNvPr id="361" name="Google Shape;361;p23"/>
          <p:cNvSpPr txBox="1"/>
          <p:nvPr/>
        </p:nvSpPr>
        <p:spPr>
          <a:xfrm>
            <a:off x="9623425" y="4783138"/>
            <a:ext cx="704850" cy="336550"/>
          </a:xfrm>
          <a:prstGeom prst="rect">
            <a:avLst/>
          </a:prstGeom>
          <a:noFill/>
          <a:ln>
            <a:noFill/>
          </a:ln>
        </p:spPr>
        <p:txBody>
          <a:bodyPr anchorCtr="0" anchor="t" bIns="46800" lIns="90000" spcFirstLastPara="1" rIns="90000" wrap="square" tIns="46800">
            <a:spAutoFit/>
          </a:bodyPr>
          <a:lstStyle/>
          <a:p>
            <a:pPr indent="0" lvl="0" marL="0" marR="0" rtl="0" algn="l">
              <a:lnSpc>
                <a:spcPct val="95000"/>
              </a:lnSpc>
              <a:spcBef>
                <a:spcPts val="0"/>
              </a:spcBef>
              <a:spcAft>
                <a:spcPts val="0"/>
              </a:spcAft>
              <a:buClr>
                <a:srgbClr val="000000"/>
              </a:buClr>
              <a:buSzPts val="1600"/>
              <a:buFont typeface="Times New Roman"/>
              <a:buNone/>
            </a:pPr>
            <a:r>
              <a:rPr lang="en-GB" sz="1600">
                <a:solidFill>
                  <a:srgbClr val="000000"/>
                </a:solidFill>
                <a:latin typeface="Times New Roman"/>
                <a:ea typeface="Times New Roman"/>
                <a:cs typeface="Times New Roman"/>
                <a:sym typeface="Times New Roman"/>
              </a:rPr>
              <a:t>Trama</a:t>
            </a:r>
            <a:endParaRPr/>
          </a:p>
        </p:txBody>
      </p:sp>
      <p:sp>
        <p:nvSpPr>
          <p:cNvPr id="362" name="Google Shape;362;p23"/>
          <p:cNvSpPr txBox="1"/>
          <p:nvPr/>
        </p:nvSpPr>
        <p:spPr>
          <a:xfrm>
            <a:off x="9623426" y="4062413"/>
            <a:ext cx="832577" cy="328424"/>
          </a:xfrm>
          <a:prstGeom prst="rect">
            <a:avLst/>
          </a:prstGeom>
          <a:noFill/>
          <a:ln>
            <a:noFill/>
          </a:ln>
        </p:spPr>
        <p:txBody>
          <a:bodyPr anchorCtr="0" anchor="t" bIns="46800" lIns="90000" spcFirstLastPara="1" rIns="90000" wrap="square" tIns="46800">
            <a:spAutoFit/>
          </a:bodyPr>
          <a:lstStyle/>
          <a:p>
            <a:pPr indent="0" lvl="0" marL="0" marR="0" rtl="0" algn="l">
              <a:lnSpc>
                <a:spcPct val="95000"/>
              </a:lnSpc>
              <a:spcBef>
                <a:spcPts val="0"/>
              </a:spcBef>
              <a:spcAft>
                <a:spcPts val="0"/>
              </a:spcAft>
              <a:buClr>
                <a:srgbClr val="000000"/>
              </a:buClr>
              <a:buSzPts val="1600"/>
              <a:buFont typeface="Times New Roman"/>
              <a:buNone/>
            </a:pPr>
            <a:r>
              <a:rPr lang="en-GB" sz="1600">
                <a:solidFill>
                  <a:srgbClr val="000000"/>
                </a:solidFill>
                <a:latin typeface="Times New Roman"/>
                <a:ea typeface="Times New Roman"/>
                <a:cs typeface="Times New Roman"/>
                <a:sym typeface="Times New Roman"/>
              </a:rPr>
              <a:t>Paquete</a:t>
            </a:r>
            <a:endParaRPr/>
          </a:p>
        </p:txBody>
      </p:sp>
      <p:sp>
        <p:nvSpPr>
          <p:cNvPr id="363" name="Google Shape;363;p23"/>
          <p:cNvSpPr txBox="1"/>
          <p:nvPr/>
        </p:nvSpPr>
        <p:spPr>
          <a:xfrm>
            <a:off x="9623425" y="5502275"/>
            <a:ext cx="513580" cy="328424"/>
          </a:xfrm>
          <a:prstGeom prst="rect">
            <a:avLst/>
          </a:prstGeom>
          <a:noFill/>
          <a:ln>
            <a:noFill/>
          </a:ln>
        </p:spPr>
        <p:txBody>
          <a:bodyPr anchorCtr="0" anchor="t" bIns="46800" lIns="90000" spcFirstLastPara="1" rIns="90000" wrap="square" tIns="46800">
            <a:spAutoFit/>
          </a:bodyPr>
          <a:lstStyle/>
          <a:p>
            <a:pPr indent="0" lvl="0" marL="0" marR="0" rtl="0" algn="l">
              <a:lnSpc>
                <a:spcPct val="95000"/>
              </a:lnSpc>
              <a:spcBef>
                <a:spcPts val="0"/>
              </a:spcBef>
              <a:spcAft>
                <a:spcPts val="0"/>
              </a:spcAft>
              <a:buClr>
                <a:srgbClr val="000000"/>
              </a:buClr>
              <a:buSzPts val="1600"/>
              <a:buFont typeface="Times New Roman"/>
              <a:buNone/>
            </a:pPr>
            <a:r>
              <a:rPr lang="en-GB" sz="1600">
                <a:solidFill>
                  <a:srgbClr val="000000"/>
                </a:solidFill>
                <a:latin typeface="Times New Roman"/>
                <a:ea typeface="Times New Roman"/>
                <a:cs typeface="Times New Roman"/>
                <a:sym typeface="Times New Roman"/>
              </a:rPr>
              <a:t>Bits</a:t>
            </a:r>
            <a:endParaRPr/>
          </a:p>
        </p:txBody>
      </p:sp>
      <p:sp>
        <p:nvSpPr>
          <p:cNvPr id="364" name="Google Shape;364;p23"/>
          <p:cNvSpPr txBox="1"/>
          <p:nvPr/>
        </p:nvSpPr>
        <p:spPr>
          <a:xfrm>
            <a:off x="9623426" y="3414713"/>
            <a:ext cx="1004099" cy="328424"/>
          </a:xfrm>
          <a:prstGeom prst="rect">
            <a:avLst/>
          </a:prstGeom>
          <a:noFill/>
          <a:ln>
            <a:noFill/>
          </a:ln>
        </p:spPr>
        <p:txBody>
          <a:bodyPr anchorCtr="0" anchor="t" bIns="46800" lIns="90000" spcFirstLastPara="1" rIns="90000" wrap="square" tIns="46800">
            <a:spAutoFit/>
          </a:bodyPr>
          <a:lstStyle/>
          <a:p>
            <a:pPr indent="0" lvl="0" marL="0" marR="0" rtl="0" algn="l">
              <a:lnSpc>
                <a:spcPct val="95000"/>
              </a:lnSpc>
              <a:spcBef>
                <a:spcPts val="0"/>
              </a:spcBef>
              <a:spcAft>
                <a:spcPts val="0"/>
              </a:spcAft>
              <a:buClr>
                <a:srgbClr val="000000"/>
              </a:buClr>
              <a:buSzPts val="1600"/>
              <a:buFont typeface="Times New Roman"/>
              <a:buNone/>
            </a:pPr>
            <a:r>
              <a:rPr lang="en-GB" sz="1600">
                <a:solidFill>
                  <a:srgbClr val="000000"/>
                </a:solidFill>
                <a:latin typeface="Times New Roman"/>
                <a:ea typeface="Times New Roman"/>
                <a:cs typeface="Times New Roman"/>
                <a:sym typeface="Times New Roman"/>
              </a:rPr>
              <a:t>Segmento</a:t>
            </a:r>
            <a:endParaRPr/>
          </a:p>
        </p:txBody>
      </p:sp>
      <p:sp>
        <p:nvSpPr>
          <p:cNvPr id="365" name="Google Shape;365;p2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4"/>
          <p:cNvSpPr txBox="1"/>
          <p:nvPr/>
        </p:nvSpPr>
        <p:spPr>
          <a:xfrm>
            <a:off x="2855913" y="6245225"/>
            <a:ext cx="6119812" cy="476250"/>
          </a:xfrm>
          <a:prstGeom prst="rect">
            <a:avLst/>
          </a:prstGeom>
          <a:noFill/>
          <a:ln>
            <a:noFill/>
          </a:ln>
        </p:spPr>
        <p:txBody>
          <a:bodyPr anchorCtr="0" anchor="b" bIns="46800" lIns="90000" spcFirstLastPara="1" rIns="90000" wrap="square" tIns="46800">
            <a:noAutofit/>
          </a:bodyPr>
          <a:lstStyle/>
          <a:p>
            <a:pPr indent="0" lvl="0" marL="0" marR="0" rtl="0" algn="l">
              <a:spcBef>
                <a:spcPts val="0"/>
              </a:spcBef>
              <a:spcAft>
                <a:spcPts val="0"/>
              </a:spcAft>
              <a:buClr>
                <a:srgbClr val="000000"/>
              </a:buClr>
              <a:buSzPts val="1400"/>
              <a:buFont typeface="Arial"/>
              <a:buNone/>
            </a:pPr>
            <a:r>
              <a:rPr lang="en-GB" sz="1400">
                <a:solidFill>
                  <a:srgbClr val="000000"/>
                </a:solidFill>
                <a:latin typeface="Arial"/>
                <a:ea typeface="Arial"/>
                <a:cs typeface="Arial"/>
                <a:sym typeface="Arial"/>
              </a:rPr>
              <a:t>Introducción</a:t>
            </a:r>
            <a:endParaRPr/>
          </a:p>
        </p:txBody>
      </p:sp>
      <p:sp>
        <p:nvSpPr>
          <p:cNvPr id="375" name="Google Shape;375;p24"/>
          <p:cNvSpPr txBox="1"/>
          <p:nvPr/>
        </p:nvSpPr>
        <p:spPr>
          <a:xfrm>
            <a:off x="367200" y="136800"/>
            <a:ext cx="7789862" cy="763587"/>
          </a:xfrm>
          <a:prstGeom prst="rect">
            <a:avLst/>
          </a:prstGeom>
          <a:noFill/>
          <a:ln>
            <a:noFill/>
          </a:ln>
        </p:spPr>
        <p:txBody>
          <a:bodyPr anchorCtr="0" anchor="ctr" bIns="45700" lIns="91425" spcFirstLastPara="1" rIns="91425" wrap="square" tIns="45700">
            <a:normAutofit lnSpcReduction="10000"/>
          </a:bodyPr>
          <a:lstStyle/>
          <a:p>
            <a:pPr indent="0" lvl="0" marL="0" marR="0" rtl="0" algn="l">
              <a:spcBef>
                <a:spcPts val="0"/>
              </a:spcBef>
              <a:spcAft>
                <a:spcPts val="0"/>
              </a:spcAft>
              <a:buClr>
                <a:srgbClr val="E36C09"/>
              </a:buClr>
              <a:buSzPts val="4800"/>
              <a:buFont typeface="Calibri"/>
              <a:buNone/>
            </a:pPr>
            <a:r>
              <a:rPr lang="en-GB" sz="4800">
                <a:solidFill>
                  <a:srgbClr val="E36C09"/>
                </a:solidFill>
                <a:latin typeface="Calibri"/>
                <a:ea typeface="Calibri"/>
                <a:cs typeface="Calibri"/>
                <a:sym typeface="Calibri"/>
              </a:rPr>
              <a:t>Protocolos</a:t>
            </a:r>
            <a:endParaRPr/>
          </a:p>
        </p:txBody>
      </p:sp>
      <p:sp>
        <p:nvSpPr>
          <p:cNvPr id="376" name="Google Shape;376;p24"/>
          <p:cNvSpPr txBox="1"/>
          <p:nvPr/>
        </p:nvSpPr>
        <p:spPr>
          <a:xfrm>
            <a:off x="974000" y="1787225"/>
            <a:ext cx="8685900" cy="504000"/>
          </a:xfrm>
          <a:prstGeom prst="rect">
            <a:avLst/>
          </a:prstGeom>
          <a:noFill/>
          <a:ln>
            <a:noFill/>
          </a:ln>
        </p:spPr>
        <p:txBody>
          <a:bodyPr anchorCtr="0" anchor="t" bIns="46800" lIns="90000" spcFirstLastPara="1" rIns="90000" wrap="square" tIns="46800">
            <a:spAutoFit/>
          </a:bodyPr>
          <a:lstStyle/>
          <a:p>
            <a:pPr indent="0" lvl="0" marL="0" marR="0" rtl="0" algn="l">
              <a:lnSpc>
                <a:spcPct val="95000"/>
              </a:lnSpc>
              <a:spcBef>
                <a:spcPts val="0"/>
              </a:spcBef>
              <a:spcAft>
                <a:spcPts val="0"/>
              </a:spcAft>
              <a:buClr>
                <a:srgbClr val="000000"/>
              </a:buClr>
              <a:buSzPts val="2800"/>
              <a:buFont typeface="Times New Roman"/>
              <a:buNone/>
            </a:pPr>
            <a:r>
              <a:rPr b="1" lang="en-GB" sz="2800">
                <a:solidFill>
                  <a:srgbClr val="000000"/>
                </a:solidFill>
                <a:latin typeface="Times New Roman"/>
                <a:ea typeface="Times New Roman"/>
                <a:cs typeface="Times New Roman"/>
                <a:sym typeface="Times New Roman"/>
              </a:rPr>
              <a:t>Protocolo</a:t>
            </a:r>
            <a:r>
              <a:rPr lang="en-GB" sz="2800">
                <a:solidFill>
                  <a:srgbClr val="000000"/>
                </a:solidFill>
                <a:latin typeface="Times New Roman"/>
                <a:ea typeface="Times New Roman"/>
                <a:cs typeface="Times New Roman"/>
                <a:sym typeface="Times New Roman"/>
              </a:rPr>
              <a:t>: sistema formal de reglas de comunicación</a:t>
            </a:r>
            <a:endParaRPr sz="2800">
              <a:solidFill>
                <a:srgbClr val="000000"/>
              </a:solidFill>
              <a:latin typeface="Times New Roman"/>
              <a:ea typeface="Times New Roman"/>
              <a:cs typeface="Times New Roman"/>
              <a:sym typeface="Times New Roman"/>
            </a:endParaRPr>
          </a:p>
        </p:txBody>
      </p:sp>
      <p:sp>
        <p:nvSpPr>
          <p:cNvPr id="377" name="Google Shape;377;p24"/>
          <p:cNvSpPr txBox="1"/>
          <p:nvPr/>
        </p:nvSpPr>
        <p:spPr>
          <a:xfrm>
            <a:off x="1367246" y="2895600"/>
            <a:ext cx="8761004" cy="2141228"/>
          </a:xfrm>
          <a:prstGeom prst="rect">
            <a:avLst/>
          </a:prstGeom>
          <a:noFill/>
          <a:ln>
            <a:noFill/>
          </a:ln>
        </p:spPr>
        <p:txBody>
          <a:bodyPr anchorCtr="0" anchor="t" bIns="46800" lIns="90000" spcFirstLastPara="1" rIns="90000" wrap="square" tIns="46800">
            <a:spAutoFit/>
          </a:bodyPr>
          <a:lstStyle/>
          <a:p>
            <a:pPr indent="0" lvl="0" marL="0" marR="0" rtl="0" algn="l">
              <a:lnSpc>
                <a:spcPct val="95000"/>
              </a:lnSpc>
              <a:spcBef>
                <a:spcPts val="0"/>
              </a:spcBef>
              <a:spcAft>
                <a:spcPts val="0"/>
              </a:spcAft>
              <a:buClr>
                <a:srgbClr val="000000"/>
              </a:buClr>
              <a:buSzPts val="2800"/>
              <a:buFont typeface="Times New Roman"/>
              <a:buNone/>
            </a:pPr>
            <a:r>
              <a:rPr lang="en-GB" sz="2800">
                <a:solidFill>
                  <a:srgbClr val="000000"/>
                </a:solidFill>
                <a:latin typeface="Times New Roman"/>
                <a:ea typeface="Times New Roman"/>
                <a:cs typeface="Times New Roman"/>
                <a:sym typeface="Times New Roman"/>
              </a:rPr>
              <a:t>Se pueden clasificar según el servicio que </a:t>
            </a:r>
            <a:r>
              <a:rPr b="1" lang="en-GB" sz="2800">
                <a:solidFill>
                  <a:srgbClr val="000000"/>
                </a:solidFill>
                <a:latin typeface="Times New Roman"/>
                <a:ea typeface="Times New Roman"/>
                <a:cs typeface="Times New Roman"/>
                <a:sym typeface="Times New Roman"/>
              </a:rPr>
              <a:t>ofrecen a su nivel superior</a:t>
            </a:r>
            <a:r>
              <a:rPr lang="en-GB" sz="2800">
                <a:solidFill>
                  <a:srgbClr val="000000"/>
                </a:solidFill>
                <a:latin typeface="Times New Roman"/>
                <a:ea typeface="Times New Roman"/>
                <a:cs typeface="Times New Roman"/>
                <a:sym typeface="Times New Roman"/>
              </a:rPr>
              <a:t>:</a:t>
            </a:r>
            <a:endParaRPr/>
          </a:p>
          <a:p>
            <a:pPr indent="0" lvl="0" marL="0" marR="0" rtl="0" algn="l">
              <a:lnSpc>
                <a:spcPct val="95000"/>
              </a:lnSpc>
              <a:spcBef>
                <a:spcPts val="0"/>
              </a:spcBef>
              <a:spcAft>
                <a:spcPts val="0"/>
              </a:spcAft>
              <a:buClr>
                <a:schemeClr val="lt1"/>
              </a:buClr>
              <a:buSzPts val="2800"/>
              <a:buFont typeface="Tahoma"/>
              <a:buNone/>
            </a:pPr>
            <a:r>
              <a:t/>
            </a:r>
            <a:endParaRPr sz="2800">
              <a:solidFill>
                <a:srgbClr val="000000"/>
              </a:solidFill>
              <a:latin typeface="Times New Roman"/>
              <a:ea typeface="Times New Roman"/>
              <a:cs typeface="Times New Roman"/>
              <a:sym typeface="Times New Roman"/>
            </a:endParaRPr>
          </a:p>
          <a:p>
            <a:pPr indent="-177800" lvl="0" marL="0" marR="0" rtl="0" algn="l">
              <a:lnSpc>
                <a:spcPct val="95000"/>
              </a:lnSpc>
              <a:spcBef>
                <a:spcPts val="0"/>
              </a:spcBef>
              <a:spcAft>
                <a:spcPts val="0"/>
              </a:spcAft>
              <a:buClr>
                <a:srgbClr val="E36C09"/>
              </a:buClr>
              <a:buSzPts val="2800"/>
              <a:buFont typeface="Noto Sans Symbols"/>
              <a:buChar char="✦"/>
            </a:pPr>
            <a:r>
              <a:rPr lang="en-GB" sz="2800">
                <a:solidFill>
                  <a:srgbClr val="000000"/>
                </a:solidFill>
                <a:latin typeface="Times New Roman"/>
                <a:ea typeface="Times New Roman"/>
                <a:cs typeface="Times New Roman"/>
                <a:sym typeface="Times New Roman"/>
              </a:rPr>
              <a:t> Orientados a conexión </a:t>
            </a:r>
            <a:r>
              <a:rPr i="1" lang="en-GB" sz="2800">
                <a:solidFill>
                  <a:srgbClr val="000000"/>
                </a:solidFill>
                <a:latin typeface="Times New Roman"/>
                <a:ea typeface="Times New Roman"/>
                <a:cs typeface="Times New Roman"/>
                <a:sym typeface="Times New Roman"/>
              </a:rPr>
              <a:t>vs</a:t>
            </a:r>
            <a:r>
              <a:rPr lang="en-GB" sz="2800">
                <a:solidFill>
                  <a:srgbClr val="000000"/>
                </a:solidFill>
                <a:latin typeface="Times New Roman"/>
                <a:ea typeface="Times New Roman"/>
                <a:cs typeface="Times New Roman"/>
                <a:sym typeface="Times New Roman"/>
              </a:rPr>
              <a:t> No orientados a conexión</a:t>
            </a:r>
            <a:endParaRPr sz="2800">
              <a:solidFill>
                <a:srgbClr val="000000"/>
              </a:solidFill>
              <a:latin typeface="Times New Roman"/>
              <a:ea typeface="Times New Roman"/>
              <a:cs typeface="Times New Roman"/>
              <a:sym typeface="Times New Roman"/>
            </a:endParaRPr>
          </a:p>
          <a:p>
            <a:pPr indent="-177800" lvl="0" marL="0" marR="0" rtl="0" algn="l">
              <a:lnSpc>
                <a:spcPct val="95000"/>
              </a:lnSpc>
              <a:spcBef>
                <a:spcPts val="0"/>
              </a:spcBef>
              <a:spcAft>
                <a:spcPts val="0"/>
              </a:spcAft>
              <a:buClr>
                <a:srgbClr val="E36C09"/>
              </a:buClr>
              <a:buSzPts val="2800"/>
              <a:buFont typeface="Noto Sans Symbols"/>
              <a:buChar char="✦"/>
            </a:pPr>
            <a:r>
              <a:rPr lang="en-GB" sz="2800">
                <a:solidFill>
                  <a:srgbClr val="000000"/>
                </a:solidFill>
                <a:latin typeface="Times New Roman"/>
                <a:ea typeface="Times New Roman"/>
                <a:cs typeface="Times New Roman"/>
                <a:sym typeface="Times New Roman"/>
              </a:rPr>
              <a:t> Confiable </a:t>
            </a:r>
            <a:r>
              <a:rPr i="1" lang="en-GB" sz="2800">
                <a:solidFill>
                  <a:srgbClr val="000000"/>
                </a:solidFill>
                <a:latin typeface="Times New Roman"/>
                <a:ea typeface="Times New Roman"/>
                <a:cs typeface="Times New Roman"/>
                <a:sym typeface="Times New Roman"/>
              </a:rPr>
              <a:t>vs</a:t>
            </a:r>
            <a:r>
              <a:rPr lang="en-GB" sz="2800">
                <a:solidFill>
                  <a:srgbClr val="000000"/>
                </a:solidFill>
                <a:latin typeface="Times New Roman"/>
                <a:ea typeface="Times New Roman"/>
                <a:cs typeface="Times New Roman"/>
                <a:sym typeface="Times New Roman"/>
              </a:rPr>
              <a:t> No confiable</a:t>
            </a:r>
            <a:endParaRPr sz="2800">
              <a:solidFill>
                <a:srgbClr val="000000"/>
              </a:solidFill>
              <a:latin typeface="Times New Roman"/>
              <a:ea typeface="Times New Roman"/>
              <a:cs typeface="Times New Roman"/>
              <a:sym typeface="Times New Roman"/>
            </a:endParaRPr>
          </a:p>
        </p:txBody>
      </p:sp>
      <p:sp>
        <p:nvSpPr>
          <p:cNvPr id="378" name="Google Shape;378;p24"/>
          <p:cNvSpPr/>
          <p:nvPr/>
        </p:nvSpPr>
        <p:spPr>
          <a:xfrm>
            <a:off x="787200" y="1687200"/>
            <a:ext cx="9246300" cy="720600"/>
          </a:xfrm>
          <a:prstGeom prst="roundRect">
            <a:avLst>
              <a:gd fmla="val 16667" name="adj"/>
            </a:avLst>
          </a:prstGeom>
          <a:noFill/>
          <a:ln cap="sq" cmpd="sng" w="12600">
            <a:solidFill>
              <a:srgbClr val="01019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9" name="Google Shape;379;p2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5"/>
          <p:cNvSpPr txBox="1"/>
          <p:nvPr/>
        </p:nvSpPr>
        <p:spPr>
          <a:xfrm>
            <a:off x="2855913" y="6245225"/>
            <a:ext cx="6119812" cy="476250"/>
          </a:xfrm>
          <a:prstGeom prst="rect">
            <a:avLst/>
          </a:prstGeom>
          <a:noFill/>
          <a:ln>
            <a:noFill/>
          </a:ln>
        </p:spPr>
        <p:txBody>
          <a:bodyPr anchorCtr="0" anchor="b" bIns="46800" lIns="90000" spcFirstLastPara="1" rIns="90000" wrap="square" tIns="46800">
            <a:noAutofit/>
          </a:bodyPr>
          <a:lstStyle/>
          <a:p>
            <a:pPr indent="0" lvl="0" marL="0" marR="0" rtl="0" algn="l">
              <a:spcBef>
                <a:spcPts val="0"/>
              </a:spcBef>
              <a:spcAft>
                <a:spcPts val="0"/>
              </a:spcAft>
              <a:buClr>
                <a:srgbClr val="000000"/>
              </a:buClr>
              <a:buSzPts val="1400"/>
              <a:buFont typeface="Arial"/>
              <a:buNone/>
            </a:pPr>
            <a:r>
              <a:rPr lang="en-GB" sz="1400">
                <a:solidFill>
                  <a:srgbClr val="000000"/>
                </a:solidFill>
                <a:latin typeface="Arial"/>
                <a:ea typeface="Arial"/>
                <a:cs typeface="Arial"/>
                <a:sym typeface="Arial"/>
              </a:rPr>
              <a:t>Introducción</a:t>
            </a:r>
            <a:endParaRPr/>
          </a:p>
        </p:txBody>
      </p:sp>
      <p:sp>
        <p:nvSpPr>
          <p:cNvPr id="389" name="Google Shape;389;p25"/>
          <p:cNvSpPr txBox="1"/>
          <p:nvPr/>
        </p:nvSpPr>
        <p:spPr>
          <a:xfrm>
            <a:off x="367200" y="149060"/>
            <a:ext cx="7789862" cy="763587"/>
          </a:xfrm>
          <a:prstGeom prst="rect">
            <a:avLst/>
          </a:prstGeom>
          <a:noFill/>
          <a:ln>
            <a:noFill/>
          </a:ln>
        </p:spPr>
        <p:txBody>
          <a:bodyPr anchorCtr="0" anchor="ctr" bIns="45700" lIns="91425" spcFirstLastPara="1" rIns="91425" wrap="square" tIns="45700">
            <a:normAutofit lnSpcReduction="10000"/>
          </a:bodyPr>
          <a:lstStyle/>
          <a:p>
            <a:pPr indent="0" lvl="0" marL="0" marR="0" rtl="0" algn="l">
              <a:spcBef>
                <a:spcPts val="0"/>
              </a:spcBef>
              <a:spcAft>
                <a:spcPts val="0"/>
              </a:spcAft>
              <a:buClr>
                <a:srgbClr val="E36C09"/>
              </a:buClr>
              <a:buSzPts val="4800"/>
              <a:buFont typeface="Calibri"/>
              <a:buNone/>
            </a:pPr>
            <a:r>
              <a:rPr lang="en-GB" sz="4800">
                <a:solidFill>
                  <a:srgbClr val="E36C09"/>
                </a:solidFill>
                <a:latin typeface="Calibri"/>
                <a:ea typeface="Calibri"/>
                <a:cs typeface="Calibri"/>
                <a:sym typeface="Calibri"/>
              </a:rPr>
              <a:t>Protocolos</a:t>
            </a:r>
            <a:endParaRPr sz="4800">
              <a:solidFill>
                <a:srgbClr val="E36C09"/>
              </a:solidFill>
              <a:latin typeface="Calibri"/>
              <a:ea typeface="Calibri"/>
              <a:cs typeface="Calibri"/>
              <a:sym typeface="Calibri"/>
            </a:endParaRPr>
          </a:p>
        </p:txBody>
      </p:sp>
      <p:sp>
        <p:nvSpPr>
          <p:cNvPr id="390" name="Google Shape;390;p25"/>
          <p:cNvSpPr txBox="1"/>
          <p:nvPr/>
        </p:nvSpPr>
        <p:spPr>
          <a:xfrm>
            <a:off x="2063750" y="1628775"/>
            <a:ext cx="8064500" cy="3760788"/>
          </a:xfrm>
          <a:prstGeom prst="rect">
            <a:avLst/>
          </a:prstGeom>
          <a:noFill/>
          <a:ln>
            <a:noFill/>
          </a:ln>
        </p:spPr>
        <p:txBody>
          <a:bodyPr anchorCtr="0" anchor="t" bIns="46800" lIns="90000" spcFirstLastPara="1" rIns="90000" wrap="square" tIns="46800">
            <a:spAutoFit/>
          </a:bodyPr>
          <a:lstStyle/>
          <a:p>
            <a:pPr indent="-446088" lvl="0" marL="457200" marR="0" rtl="0" algn="l">
              <a:lnSpc>
                <a:spcPct val="95000"/>
              </a:lnSpc>
              <a:spcBef>
                <a:spcPts val="0"/>
              </a:spcBef>
              <a:spcAft>
                <a:spcPts val="0"/>
              </a:spcAft>
              <a:buClr>
                <a:srgbClr val="000000"/>
              </a:buClr>
              <a:buSzPts val="2800"/>
              <a:buFont typeface="Times New Roman"/>
              <a:buNone/>
            </a:pPr>
            <a:r>
              <a:rPr b="1" lang="en-GB" sz="2800">
                <a:solidFill>
                  <a:srgbClr val="000000"/>
                </a:solidFill>
                <a:latin typeface="Times New Roman"/>
                <a:ea typeface="Times New Roman"/>
                <a:cs typeface="Times New Roman"/>
                <a:sym typeface="Times New Roman"/>
              </a:rPr>
              <a:t>Orientados a conexión</a:t>
            </a:r>
            <a:endParaRPr/>
          </a:p>
          <a:p>
            <a:pPr indent="-457200" lvl="1" marL="914400" marR="0" rtl="0" algn="l">
              <a:lnSpc>
                <a:spcPct val="95000"/>
              </a:lnSpc>
              <a:spcBef>
                <a:spcPts val="0"/>
              </a:spcBef>
              <a:spcAft>
                <a:spcPts val="0"/>
              </a:spcAft>
              <a:buClr>
                <a:srgbClr val="000000"/>
              </a:buClr>
              <a:buSzPts val="2800"/>
              <a:buFont typeface="Times New Roman"/>
              <a:buAutoNum type="arabicPeriod"/>
            </a:pPr>
            <a:r>
              <a:rPr b="0" i="0" lang="en-GB" sz="2800" u="none" cap="none" strike="noStrike">
                <a:solidFill>
                  <a:srgbClr val="000000"/>
                </a:solidFill>
                <a:latin typeface="Times New Roman"/>
                <a:ea typeface="Times New Roman"/>
                <a:cs typeface="Times New Roman"/>
                <a:sym typeface="Times New Roman"/>
              </a:rPr>
              <a:t>Establecer conexión</a:t>
            </a:r>
            <a:endParaRPr/>
          </a:p>
          <a:p>
            <a:pPr indent="-457200" lvl="1" marL="914400" marR="0" rtl="0" algn="l">
              <a:lnSpc>
                <a:spcPct val="95000"/>
              </a:lnSpc>
              <a:spcBef>
                <a:spcPts val="0"/>
              </a:spcBef>
              <a:spcAft>
                <a:spcPts val="0"/>
              </a:spcAft>
              <a:buClr>
                <a:srgbClr val="000000"/>
              </a:buClr>
              <a:buSzPts val="2800"/>
              <a:buFont typeface="Times New Roman"/>
              <a:buAutoNum type="arabicPeriod"/>
            </a:pPr>
            <a:r>
              <a:rPr b="0" i="0" lang="en-GB" sz="2800" u="none" cap="none" strike="noStrike">
                <a:solidFill>
                  <a:srgbClr val="000000"/>
                </a:solidFill>
                <a:latin typeface="Times New Roman"/>
                <a:ea typeface="Times New Roman"/>
                <a:cs typeface="Times New Roman"/>
                <a:sym typeface="Times New Roman"/>
              </a:rPr>
              <a:t>Intercambiar información</a:t>
            </a:r>
            <a:endParaRPr/>
          </a:p>
          <a:p>
            <a:pPr indent="-457200" lvl="1" marL="914400" marR="0" rtl="0" algn="l">
              <a:lnSpc>
                <a:spcPct val="95000"/>
              </a:lnSpc>
              <a:spcBef>
                <a:spcPts val="0"/>
              </a:spcBef>
              <a:spcAft>
                <a:spcPts val="0"/>
              </a:spcAft>
              <a:buClr>
                <a:srgbClr val="000000"/>
              </a:buClr>
              <a:buSzPts val="2800"/>
              <a:buFont typeface="Times New Roman"/>
              <a:buAutoNum type="arabicPeriod"/>
            </a:pPr>
            <a:r>
              <a:rPr b="0" i="0" lang="en-GB" sz="2800" u="none" cap="none" strike="noStrike">
                <a:solidFill>
                  <a:srgbClr val="000000"/>
                </a:solidFill>
                <a:latin typeface="Times New Roman"/>
                <a:ea typeface="Times New Roman"/>
                <a:cs typeface="Times New Roman"/>
                <a:sym typeface="Times New Roman"/>
              </a:rPr>
              <a:t>Cerrar la conexión</a:t>
            </a:r>
            <a:endParaRPr/>
          </a:p>
          <a:p>
            <a:pPr indent="-447675" lvl="1" marL="914400" marR="0" rtl="0" algn="l">
              <a:lnSpc>
                <a:spcPct val="95000"/>
              </a:lnSpc>
              <a:spcBef>
                <a:spcPts val="0"/>
              </a:spcBef>
              <a:spcAft>
                <a:spcPts val="0"/>
              </a:spcAft>
              <a:buNone/>
            </a:pPr>
            <a:r>
              <a:t/>
            </a:r>
            <a:endParaRPr b="0" i="0" sz="2800" u="none" cap="none" strike="noStrike">
              <a:solidFill>
                <a:srgbClr val="000000"/>
              </a:solidFill>
              <a:latin typeface="Times New Roman"/>
              <a:ea typeface="Times New Roman"/>
              <a:cs typeface="Times New Roman"/>
              <a:sym typeface="Times New Roman"/>
            </a:endParaRPr>
          </a:p>
          <a:p>
            <a:pPr indent="-447675" lvl="1" marL="914400" marR="0" rtl="0" algn="l">
              <a:lnSpc>
                <a:spcPct val="95000"/>
              </a:lnSpc>
              <a:spcBef>
                <a:spcPts val="0"/>
              </a:spcBef>
              <a:spcAft>
                <a:spcPts val="0"/>
              </a:spcAft>
              <a:buNone/>
            </a:pPr>
            <a:r>
              <a:t/>
            </a:r>
            <a:endParaRPr b="0" i="0" sz="2800" u="none" cap="none" strike="noStrike">
              <a:solidFill>
                <a:srgbClr val="000000"/>
              </a:solidFill>
              <a:latin typeface="Times New Roman"/>
              <a:ea typeface="Times New Roman"/>
              <a:cs typeface="Times New Roman"/>
              <a:sym typeface="Times New Roman"/>
            </a:endParaRPr>
          </a:p>
          <a:p>
            <a:pPr indent="-446088" lvl="0" marL="457200" marR="0" rtl="0" algn="l">
              <a:lnSpc>
                <a:spcPct val="95000"/>
              </a:lnSpc>
              <a:spcBef>
                <a:spcPts val="0"/>
              </a:spcBef>
              <a:spcAft>
                <a:spcPts val="0"/>
              </a:spcAft>
              <a:buClr>
                <a:srgbClr val="000000"/>
              </a:buClr>
              <a:buSzPts val="2800"/>
              <a:buFont typeface="Times New Roman"/>
              <a:buNone/>
            </a:pPr>
            <a:r>
              <a:rPr b="1" lang="en-GB" sz="2800">
                <a:solidFill>
                  <a:srgbClr val="000000"/>
                </a:solidFill>
                <a:latin typeface="Times New Roman"/>
                <a:ea typeface="Times New Roman"/>
                <a:cs typeface="Times New Roman"/>
                <a:sym typeface="Times New Roman"/>
              </a:rPr>
              <a:t>No orientados a conexión</a:t>
            </a:r>
            <a:endParaRPr/>
          </a:p>
          <a:p>
            <a:pPr indent="-457200" lvl="1" marL="914400" marR="0" rtl="0" algn="l">
              <a:lnSpc>
                <a:spcPct val="95000"/>
              </a:lnSpc>
              <a:spcBef>
                <a:spcPts val="0"/>
              </a:spcBef>
              <a:spcAft>
                <a:spcPts val="0"/>
              </a:spcAft>
              <a:buClr>
                <a:srgbClr val="000000"/>
              </a:buClr>
              <a:buSzPts val="2800"/>
              <a:buFont typeface="Times New Roman"/>
              <a:buAutoNum type="arabicPeriod"/>
            </a:pPr>
            <a:r>
              <a:rPr b="0" i="0" lang="en-GB" sz="2800" u="none" cap="none" strike="noStrike">
                <a:solidFill>
                  <a:srgbClr val="000000"/>
                </a:solidFill>
                <a:latin typeface="Times New Roman"/>
                <a:ea typeface="Times New Roman"/>
                <a:cs typeface="Times New Roman"/>
                <a:sym typeface="Times New Roman"/>
              </a:rPr>
              <a:t>Enviar información al destinatario</a:t>
            </a:r>
            <a:endParaRPr/>
          </a:p>
          <a:p>
            <a:pPr indent="-447675" lvl="0" marL="457200" marR="0" rtl="0" algn="l">
              <a:lnSpc>
                <a:spcPct val="95000"/>
              </a:lnSpc>
              <a:spcBef>
                <a:spcPts val="0"/>
              </a:spcBef>
              <a:spcAft>
                <a:spcPts val="0"/>
              </a:spcAft>
              <a:buNone/>
            </a:pPr>
            <a:r>
              <a:t/>
            </a:r>
            <a:endParaRPr sz="2800">
              <a:solidFill>
                <a:srgbClr val="000000"/>
              </a:solidFill>
              <a:latin typeface="Times New Roman"/>
              <a:ea typeface="Times New Roman"/>
              <a:cs typeface="Times New Roman"/>
              <a:sym typeface="Times New Roman"/>
            </a:endParaRPr>
          </a:p>
        </p:txBody>
      </p:sp>
      <p:pic>
        <p:nvPicPr>
          <p:cNvPr id="391" name="Google Shape;391;p25"/>
          <p:cNvPicPr preferRelativeResize="0"/>
          <p:nvPr/>
        </p:nvPicPr>
        <p:blipFill rotWithShape="1">
          <a:blip r:embed="rId3">
            <a:alphaModFix/>
          </a:blip>
          <a:srcRect b="0" l="0" r="0" t="0"/>
          <a:stretch/>
        </p:blipFill>
        <p:spPr>
          <a:xfrm>
            <a:off x="7535863" y="1557339"/>
            <a:ext cx="1655762" cy="1279525"/>
          </a:xfrm>
          <a:prstGeom prst="rect">
            <a:avLst/>
          </a:prstGeom>
          <a:noFill/>
          <a:ln>
            <a:noFill/>
          </a:ln>
        </p:spPr>
      </p:pic>
      <p:sp>
        <p:nvSpPr>
          <p:cNvPr id="392" name="Google Shape;392;p25"/>
          <p:cNvSpPr/>
          <p:nvPr/>
        </p:nvSpPr>
        <p:spPr>
          <a:xfrm>
            <a:off x="8256588" y="4149726"/>
            <a:ext cx="1439862" cy="720725"/>
          </a:xfrm>
          <a:custGeom>
            <a:rect b="b" l="l" r="r" t="t"/>
            <a:pathLst>
              <a:path extrusionOk="0" h="21600" w="21600">
                <a:moveTo>
                  <a:pt x="14" y="0"/>
                </a:moveTo>
                <a:lnTo>
                  <a:pt x="21600" y="0"/>
                </a:lnTo>
                <a:lnTo>
                  <a:pt x="21600" y="21628"/>
                </a:lnTo>
                <a:lnTo>
                  <a:pt x="14" y="21628"/>
                </a:lnTo>
                <a:lnTo>
                  <a:pt x="14" y="0"/>
                </a:lnTo>
                <a:close/>
              </a:path>
              <a:path extrusionOk="0" h="21600" w="21600">
                <a:moveTo>
                  <a:pt x="18476" y="2035"/>
                </a:moveTo>
                <a:lnTo>
                  <a:pt x="20539" y="2035"/>
                </a:lnTo>
                <a:lnTo>
                  <a:pt x="20539" y="6559"/>
                </a:lnTo>
                <a:lnTo>
                  <a:pt x="18476" y="6559"/>
                </a:lnTo>
                <a:lnTo>
                  <a:pt x="18476" y="2035"/>
                </a:lnTo>
                <a:close/>
              </a:path>
              <a:path extrusionOk="0" h="21600" w="21600">
                <a:moveTo>
                  <a:pt x="884" y="2092"/>
                </a:moveTo>
                <a:lnTo>
                  <a:pt x="7425" y="2092"/>
                </a:lnTo>
                <a:lnTo>
                  <a:pt x="7425" y="2770"/>
                </a:lnTo>
                <a:lnTo>
                  <a:pt x="884" y="2770"/>
                </a:lnTo>
                <a:lnTo>
                  <a:pt x="884" y="2092"/>
                </a:lnTo>
                <a:close/>
              </a:path>
              <a:path extrusionOk="0" h="21600" w="21600">
                <a:moveTo>
                  <a:pt x="884" y="3109"/>
                </a:moveTo>
                <a:lnTo>
                  <a:pt x="7425" y="3109"/>
                </a:lnTo>
                <a:lnTo>
                  <a:pt x="7425" y="3788"/>
                </a:lnTo>
                <a:lnTo>
                  <a:pt x="884" y="3788"/>
                </a:lnTo>
                <a:lnTo>
                  <a:pt x="884" y="3109"/>
                </a:lnTo>
                <a:close/>
              </a:path>
              <a:path extrusionOk="0" h="21600" w="21600">
                <a:moveTo>
                  <a:pt x="884" y="4127"/>
                </a:moveTo>
                <a:lnTo>
                  <a:pt x="7425" y="4127"/>
                </a:lnTo>
                <a:lnTo>
                  <a:pt x="7425" y="4806"/>
                </a:lnTo>
                <a:lnTo>
                  <a:pt x="884" y="4806"/>
                </a:lnTo>
                <a:lnTo>
                  <a:pt x="884" y="4127"/>
                </a:lnTo>
                <a:close/>
              </a:path>
              <a:path extrusionOk="0" h="21600" w="21600">
                <a:moveTo>
                  <a:pt x="5127" y="5145"/>
                </a:moveTo>
                <a:lnTo>
                  <a:pt x="7425" y="5145"/>
                </a:lnTo>
                <a:lnTo>
                  <a:pt x="7425" y="5824"/>
                </a:lnTo>
                <a:lnTo>
                  <a:pt x="5127" y="5824"/>
                </a:lnTo>
                <a:lnTo>
                  <a:pt x="5127" y="5145"/>
                </a:lnTo>
                <a:close/>
              </a:path>
            </a:pathLst>
          </a:custGeom>
          <a:solidFill>
            <a:srgbClr val="FFFFFF"/>
          </a:solidFill>
          <a:ln cap="sq" cmpd="sng" w="9525">
            <a:solidFill>
              <a:srgbClr val="000000"/>
            </a:solidFill>
            <a:prstDash val="solid"/>
            <a:miter lim="800000"/>
            <a:headEnd len="sm" w="sm" type="none"/>
            <a:tailEnd len="sm" w="sm" type="none"/>
          </a:ln>
          <a:effectLst>
            <a:outerShdw rotWithShape="0" algn="ctr" dir="2700000" dist="107933">
              <a:srgbClr val="808080"/>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3" name="Google Shape;393;p25"/>
          <p:cNvSpPr/>
          <p:nvPr/>
        </p:nvSpPr>
        <p:spPr>
          <a:xfrm>
            <a:off x="1919288" y="1412876"/>
            <a:ext cx="8208962" cy="2087563"/>
          </a:xfrm>
          <a:prstGeom prst="roundRect">
            <a:avLst>
              <a:gd fmla="val 16667" name="adj"/>
            </a:avLst>
          </a:prstGeom>
          <a:noFill/>
          <a:ln cap="sq" cmpd="sng" w="12600">
            <a:solidFill>
              <a:srgbClr val="01019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4" name="Google Shape;394;p25"/>
          <p:cNvSpPr/>
          <p:nvPr/>
        </p:nvSpPr>
        <p:spPr>
          <a:xfrm>
            <a:off x="1992313" y="3789364"/>
            <a:ext cx="8208962" cy="1800225"/>
          </a:xfrm>
          <a:prstGeom prst="roundRect">
            <a:avLst>
              <a:gd fmla="val 16667" name="adj"/>
            </a:avLst>
          </a:prstGeom>
          <a:noFill/>
          <a:ln cap="sq" cmpd="sng" w="12600">
            <a:solidFill>
              <a:srgbClr val="01019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5" name="Google Shape;395;p2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26"/>
          <p:cNvSpPr txBox="1"/>
          <p:nvPr/>
        </p:nvSpPr>
        <p:spPr>
          <a:xfrm>
            <a:off x="2855913" y="6245225"/>
            <a:ext cx="6119812" cy="476250"/>
          </a:xfrm>
          <a:prstGeom prst="rect">
            <a:avLst/>
          </a:prstGeom>
          <a:noFill/>
          <a:ln>
            <a:noFill/>
          </a:ln>
        </p:spPr>
        <p:txBody>
          <a:bodyPr anchorCtr="0" anchor="b" bIns="46800" lIns="90000" spcFirstLastPara="1" rIns="90000" wrap="square" tIns="46800">
            <a:noAutofit/>
          </a:bodyPr>
          <a:lstStyle/>
          <a:p>
            <a:pPr indent="0" lvl="0" marL="0" marR="0" rtl="0" algn="l">
              <a:spcBef>
                <a:spcPts val="0"/>
              </a:spcBef>
              <a:spcAft>
                <a:spcPts val="0"/>
              </a:spcAft>
              <a:buClr>
                <a:srgbClr val="000000"/>
              </a:buClr>
              <a:buSzPts val="1400"/>
              <a:buFont typeface="Arial"/>
              <a:buNone/>
            </a:pPr>
            <a:r>
              <a:rPr lang="en-GB" sz="1400">
                <a:solidFill>
                  <a:srgbClr val="000000"/>
                </a:solidFill>
                <a:latin typeface="Arial"/>
                <a:ea typeface="Arial"/>
                <a:cs typeface="Arial"/>
                <a:sym typeface="Arial"/>
              </a:rPr>
              <a:t>Introducción</a:t>
            </a:r>
            <a:endParaRPr/>
          </a:p>
        </p:txBody>
      </p:sp>
      <p:sp>
        <p:nvSpPr>
          <p:cNvPr id="405" name="Google Shape;405;p26"/>
          <p:cNvSpPr txBox="1"/>
          <p:nvPr/>
        </p:nvSpPr>
        <p:spPr>
          <a:xfrm>
            <a:off x="367200" y="151200"/>
            <a:ext cx="7789862" cy="763587"/>
          </a:xfrm>
          <a:prstGeom prst="rect">
            <a:avLst/>
          </a:prstGeom>
          <a:noFill/>
          <a:ln>
            <a:noFill/>
          </a:ln>
        </p:spPr>
        <p:txBody>
          <a:bodyPr anchorCtr="0" anchor="ctr" bIns="45700" lIns="91425" spcFirstLastPara="1" rIns="91425" wrap="square" tIns="45700">
            <a:normAutofit lnSpcReduction="10000"/>
          </a:bodyPr>
          <a:lstStyle/>
          <a:p>
            <a:pPr indent="0" lvl="0" marL="0" marR="0" rtl="0" algn="l">
              <a:spcBef>
                <a:spcPts val="0"/>
              </a:spcBef>
              <a:spcAft>
                <a:spcPts val="0"/>
              </a:spcAft>
              <a:buClr>
                <a:srgbClr val="E36C09"/>
              </a:buClr>
              <a:buSzPts val="4800"/>
              <a:buFont typeface="Calibri"/>
              <a:buNone/>
            </a:pPr>
            <a:r>
              <a:rPr lang="en-GB" sz="4800">
                <a:solidFill>
                  <a:srgbClr val="E36C09"/>
                </a:solidFill>
                <a:latin typeface="Calibri"/>
                <a:ea typeface="Calibri"/>
                <a:cs typeface="Calibri"/>
                <a:sym typeface="Calibri"/>
              </a:rPr>
              <a:t>Protocolos</a:t>
            </a:r>
            <a:endParaRPr sz="4800">
              <a:solidFill>
                <a:srgbClr val="E36C09"/>
              </a:solidFill>
              <a:latin typeface="Calibri"/>
              <a:ea typeface="Calibri"/>
              <a:cs typeface="Calibri"/>
              <a:sym typeface="Calibri"/>
            </a:endParaRPr>
          </a:p>
        </p:txBody>
      </p:sp>
      <p:sp>
        <p:nvSpPr>
          <p:cNvPr id="406" name="Google Shape;406;p26"/>
          <p:cNvSpPr txBox="1"/>
          <p:nvPr/>
        </p:nvSpPr>
        <p:spPr>
          <a:xfrm>
            <a:off x="2063750" y="1628776"/>
            <a:ext cx="8064500" cy="4570413"/>
          </a:xfrm>
          <a:prstGeom prst="rect">
            <a:avLst/>
          </a:prstGeom>
          <a:noFill/>
          <a:ln>
            <a:noFill/>
          </a:ln>
        </p:spPr>
        <p:txBody>
          <a:bodyPr anchorCtr="0" anchor="t" bIns="46800" lIns="90000" spcFirstLastPara="1" rIns="90000" wrap="square" tIns="46800">
            <a:spAutoFit/>
          </a:bodyPr>
          <a:lstStyle/>
          <a:p>
            <a:pPr indent="-446088" lvl="0" marL="457200" marR="0" rtl="0" algn="l">
              <a:lnSpc>
                <a:spcPct val="95000"/>
              </a:lnSpc>
              <a:spcBef>
                <a:spcPts val="0"/>
              </a:spcBef>
              <a:spcAft>
                <a:spcPts val="0"/>
              </a:spcAft>
              <a:buClr>
                <a:srgbClr val="000000"/>
              </a:buClr>
              <a:buSzPts val="2800"/>
              <a:buFont typeface="Times New Roman"/>
              <a:buNone/>
            </a:pPr>
            <a:r>
              <a:rPr b="1" lang="en-GB" sz="2800">
                <a:solidFill>
                  <a:srgbClr val="000000"/>
                </a:solidFill>
                <a:latin typeface="Times New Roman"/>
                <a:ea typeface="Times New Roman"/>
                <a:cs typeface="Times New Roman"/>
                <a:sym typeface="Times New Roman"/>
              </a:rPr>
              <a:t>Confiable</a:t>
            </a:r>
            <a:endParaRPr/>
          </a:p>
          <a:p>
            <a:pPr indent="-457200" lvl="1" marL="914400" marR="0" rtl="0" algn="l">
              <a:lnSpc>
                <a:spcPct val="95000"/>
              </a:lnSpc>
              <a:spcBef>
                <a:spcPts val="0"/>
              </a:spcBef>
              <a:spcAft>
                <a:spcPts val="0"/>
              </a:spcAft>
              <a:buClr>
                <a:srgbClr val="000000"/>
              </a:buClr>
              <a:buSzPts val="2800"/>
              <a:buFont typeface="Times New Roman"/>
              <a:buAutoNum type="arabicPeriod"/>
            </a:pPr>
            <a:r>
              <a:rPr b="0" i="0" lang="en-GB" sz="2800" u="none" cap="none" strike="noStrike">
                <a:solidFill>
                  <a:srgbClr val="000000"/>
                </a:solidFill>
                <a:latin typeface="Times New Roman"/>
                <a:ea typeface="Times New Roman"/>
                <a:cs typeface="Times New Roman"/>
                <a:sym typeface="Times New Roman"/>
              </a:rPr>
              <a:t>Confirma si la información fue recibida</a:t>
            </a:r>
            <a:endParaRPr/>
          </a:p>
          <a:p>
            <a:pPr indent="-457200" lvl="1" marL="914400" marR="0" rtl="0" algn="l">
              <a:lnSpc>
                <a:spcPct val="95000"/>
              </a:lnSpc>
              <a:spcBef>
                <a:spcPts val="0"/>
              </a:spcBef>
              <a:spcAft>
                <a:spcPts val="0"/>
              </a:spcAft>
              <a:buClr>
                <a:srgbClr val="000000"/>
              </a:buClr>
              <a:buSzPts val="2800"/>
              <a:buFont typeface="Times New Roman"/>
              <a:buAutoNum type="arabicPeriod"/>
            </a:pPr>
            <a:r>
              <a:rPr b="0" i="0" lang="en-GB" sz="2800" u="none" cap="none" strike="noStrike">
                <a:solidFill>
                  <a:srgbClr val="000000"/>
                </a:solidFill>
                <a:latin typeface="Times New Roman"/>
                <a:ea typeface="Times New Roman"/>
                <a:cs typeface="Times New Roman"/>
                <a:sym typeface="Times New Roman"/>
              </a:rPr>
              <a:t>Utiliza acuse de recibo</a:t>
            </a:r>
            <a:endParaRPr/>
          </a:p>
          <a:p>
            <a:pPr indent="-457200" lvl="1" marL="914400" marR="0" rtl="0" algn="l">
              <a:lnSpc>
                <a:spcPct val="95000"/>
              </a:lnSpc>
              <a:spcBef>
                <a:spcPts val="0"/>
              </a:spcBef>
              <a:spcAft>
                <a:spcPts val="0"/>
              </a:spcAft>
              <a:buClr>
                <a:srgbClr val="000000"/>
              </a:buClr>
              <a:buSzPts val="2800"/>
              <a:buFont typeface="Times New Roman"/>
              <a:buAutoNum type="arabicPeriod"/>
            </a:pPr>
            <a:r>
              <a:rPr b="0" i="0" lang="en-GB" sz="2800" u="none" cap="none" strike="noStrike">
                <a:solidFill>
                  <a:srgbClr val="000000"/>
                </a:solidFill>
                <a:latin typeface="Times New Roman"/>
                <a:ea typeface="Times New Roman"/>
                <a:cs typeface="Times New Roman"/>
                <a:sym typeface="Times New Roman"/>
              </a:rPr>
              <a:t>Reenvía información de ser necesario</a:t>
            </a:r>
            <a:endParaRPr/>
          </a:p>
          <a:p>
            <a:pPr indent="-457200" lvl="1" marL="914400" marR="0" rtl="0" algn="l">
              <a:lnSpc>
                <a:spcPct val="95000"/>
              </a:lnSpc>
              <a:spcBef>
                <a:spcPts val="0"/>
              </a:spcBef>
              <a:spcAft>
                <a:spcPts val="0"/>
              </a:spcAft>
              <a:buClr>
                <a:srgbClr val="000000"/>
              </a:buClr>
              <a:buSzPts val="2800"/>
              <a:buFont typeface="Times New Roman"/>
              <a:buAutoNum type="arabicPeriod"/>
            </a:pPr>
            <a:r>
              <a:rPr b="0" i="0" lang="en-GB" sz="2800" u="none" cap="none" strike="noStrike">
                <a:solidFill>
                  <a:srgbClr val="000000"/>
                </a:solidFill>
                <a:latin typeface="Times New Roman"/>
                <a:ea typeface="Times New Roman"/>
                <a:cs typeface="Times New Roman"/>
                <a:sym typeface="Times New Roman"/>
              </a:rPr>
              <a:t>Informa al nivel superior si no se pudo enviar</a:t>
            </a:r>
            <a:endParaRPr/>
          </a:p>
          <a:p>
            <a:pPr indent="-447675" lvl="1" marL="914400" marR="0" rtl="0" algn="l">
              <a:lnSpc>
                <a:spcPct val="95000"/>
              </a:lnSpc>
              <a:spcBef>
                <a:spcPts val="0"/>
              </a:spcBef>
              <a:spcAft>
                <a:spcPts val="0"/>
              </a:spcAft>
              <a:buNone/>
            </a:pPr>
            <a:r>
              <a:t/>
            </a:r>
            <a:endParaRPr b="0" i="0" sz="2800" u="none" cap="none" strike="noStrike">
              <a:solidFill>
                <a:srgbClr val="000000"/>
              </a:solidFill>
              <a:latin typeface="Times New Roman"/>
              <a:ea typeface="Times New Roman"/>
              <a:cs typeface="Times New Roman"/>
              <a:sym typeface="Times New Roman"/>
            </a:endParaRPr>
          </a:p>
          <a:p>
            <a:pPr indent="-447675" lvl="1" marL="914400" marR="0" rtl="0" algn="l">
              <a:lnSpc>
                <a:spcPct val="95000"/>
              </a:lnSpc>
              <a:spcBef>
                <a:spcPts val="0"/>
              </a:spcBef>
              <a:spcAft>
                <a:spcPts val="0"/>
              </a:spcAft>
              <a:buNone/>
            </a:pPr>
            <a:r>
              <a:t/>
            </a:r>
            <a:endParaRPr b="0" i="0" sz="2800" u="none" cap="none" strike="noStrike">
              <a:solidFill>
                <a:srgbClr val="000000"/>
              </a:solidFill>
              <a:latin typeface="Times New Roman"/>
              <a:ea typeface="Times New Roman"/>
              <a:cs typeface="Times New Roman"/>
              <a:sym typeface="Times New Roman"/>
            </a:endParaRPr>
          </a:p>
          <a:p>
            <a:pPr indent="-446088" lvl="0" marL="457200" marR="0" rtl="0" algn="l">
              <a:lnSpc>
                <a:spcPct val="95000"/>
              </a:lnSpc>
              <a:spcBef>
                <a:spcPts val="0"/>
              </a:spcBef>
              <a:spcAft>
                <a:spcPts val="0"/>
              </a:spcAft>
              <a:buClr>
                <a:srgbClr val="000000"/>
              </a:buClr>
              <a:buSzPts val="2800"/>
              <a:buFont typeface="Times New Roman"/>
              <a:buNone/>
            </a:pPr>
            <a:r>
              <a:rPr b="1" lang="en-GB" sz="2800">
                <a:solidFill>
                  <a:srgbClr val="000000"/>
                </a:solidFill>
                <a:latin typeface="Times New Roman"/>
                <a:ea typeface="Times New Roman"/>
                <a:cs typeface="Times New Roman"/>
                <a:sym typeface="Times New Roman"/>
              </a:rPr>
              <a:t>No confiable</a:t>
            </a:r>
            <a:endParaRPr/>
          </a:p>
          <a:p>
            <a:pPr indent="-457200" lvl="1" marL="914400" marR="0" rtl="0" algn="l">
              <a:lnSpc>
                <a:spcPct val="95000"/>
              </a:lnSpc>
              <a:spcBef>
                <a:spcPts val="0"/>
              </a:spcBef>
              <a:spcAft>
                <a:spcPts val="0"/>
              </a:spcAft>
              <a:buClr>
                <a:srgbClr val="000000"/>
              </a:buClr>
              <a:buSzPts val="2800"/>
              <a:buFont typeface="Times New Roman"/>
              <a:buAutoNum type="arabicPeriod"/>
            </a:pPr>
            <a:r>
              <a:rPr b="0" i="0" lang="en-GB" sz="2800" u="none" cap="none" strike="noStrike">
                <a:solidFill>
                  <a:srgbClr val="000000"/>
                </a:solidFill>
                <a:latin typeface="Times New Roman"/>
                <a:ea typeface="Times New Roman"/>
                <a:cs typeface="Times New Roman"/>
                <a:sym typeface="Times New Roman"/>
              </a:rPr>
              <a:t>No puede asegurar si el destinatario recibió o no la información enviada.</a:t>
            </a:r>
            <a:endParaRPr/>
          </a:p>
          <a:p>
            <a:pPr indent="-447675" lvl="0" marL="457200" marR="0" rtl="0" algn="l">
              <a:lnSpc>
                <a:spcPct val="95000"/>
              </a:lnSpc>
              <a:spcBef>
                <a:spcPts val="0"/>
              </a:spcBef>
              <a:spcAft>
                <a:spcPts val="0"/>
              </a:spcAft>
              <a:buNone/>
            </a:pPr>
            <a:r>
              <a:t/>
            </a:r>
            <a:endParaRPr sz="2800">
              <a:solidFill>
                <a:srgbClr val="000000"/>
              </a:solidFill>
              <a:latin typeface="Times New Roman"/>
              <a:ea typeface="Times New Roman"/>
              <a:cs typeface="Times New Roman"/>
              <a:sym typeface="Times New Roman"/>
            </a:endParaRPr>
          </a:p>
        </p:txBody>
      </p:sp>
      <p:sp>
        <p:nvSpPr>
          <p:cNvPr id="407" name="Google Shape;407;p26"/>
          <p:cNvSpPr/>
          <p:nvPr/>
        </p:nvSpPr>
        <p:spPr>
          <a:xfrm>
            <a:off x="1919288" y="1412876"/>
            <a:ext cx="8208962" cy="2447925"/>
          </a:xfrm>
          <a:prstGeom prst="roundRect">
            <a:avLst>
              <a:gd fmla="val 16667" name="adj"/>
            </a:avLst>
          </a:prstGeom>
          <a:noFill/>
          <a:ln cap="sq" cmpd="sng" w="12600">
            <a:solidFill>
              <a:srgbClr val="01019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8" name="Google Shape;408;p26"/>
          <p:cNvSpPr/>
          <p:nvPr/>
        </p:nvSpPr>
        <p:spPr>
          <a:xfrm>
            <a:off x="1992313" y="4221164"/>
            <a:ext cx="8208962" cy="1800225"/>
          </a:xfrm>
          <a:prstGeom prst="roundRect">
            <a:avLst>
              <a:gd fmla="val 16667" name="adj"/>
            </a:avLst>
          </a:prstGeom>
          <a:noFill/>
          <a:ln cap="sq" cmpd="sng" w="12600">
            <a:solidFill>
              <a:srgbClr val="01019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9" name="Google Shape;409;p2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27"/>
          <p:cNvSpPr txBox="1"/>
          <p:nvPr/>
        </p:nvSpPr>
        <p:spPr>
          <a:xfrm>
            <a:off x="2855913" y="6245225"/>
            <a:ext cx="6119812" cy="476250"/>
          </a:xfrm>
          <a:prstGeom prst="rect">
            <a:avLst/>
          </a:prstGeom>
          <a:noFill/>
          <a:ln>
            <a:noFill/>
          </a:ln>
        </p:spPr>
        <p:txBody>
          <a:bodyPr anchorCtr="0" anchor="b" bIns="46800" lIns="90000" spcFirstLastPara="1" rIns="90000" wrap="square" tIns="46800">
            <a:noAutofit/>
          </a:bodyPr>
          <a:lstStyle/>
          <a:p>
            <a:pPr indent="0" lvl="0" marL="0" marR="0" rtl="0" algn="l">
              <a:spcBef>
                <a:spcPts val="0"/>
              </a:spcBef>
              <a:spcAft>
                <a:spcPts val="0"/>
              </a:spcAft>
              <a:buClr>
                <a:srgbClr val="000000"/>
              </a:buClr>
              <a:buSzPts val="1400"/>
              <a:buFont typeface="Arial"/>
              <a:buNone/>
            </a:pPr>
            <a:r>
              <a:rPr lang="en-GB" sz="1400">
                <a:solidFill>
                  <a:srgbClr val="000000"/>
                </a:solidFill>
                <a:latin typeface="Arial"/>
                <a:ea typeface="Arial"/>
                <a:cs typeface="Arial"/>
                <a:sym typeface="Arial"/>
              </a:rPr>
              <a:t>Introducción</a:t>
            </a:r>
            <a:endParaRPr/>
          </a:p>
        </p:txBody>
      </p:sp>
      <p:sp>
        <p:nvSpPr>
          <p:cNvPr id="418" name="Google Shape;418;p27"/>
          <p:cNvSpPr txBox="1"/>
          <p:nvPr/>
        </p:nvSpPr>
        <p:spPr>
          <a:xfrm>
            <a:off x="367200" y="226800"/>
            <a:ext cx="8229600" cy="669925"/>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l">
              <a:spcBef>
                <a:spcPts val="0"/>
              </a:spcBef>
              <a:spcAft>
                <a:spcPts val="0"/>
              </a:spcAft>
              <a:buClr>
                <a:srgbClr val="E36C09"/>
              </a:buClr>
              <a:buSzPct val="100000"/>
              <a:buFont typeface="Calibri"/>
              <a:buNone/>
            </a:pPr>
            <a:r>
              <a:rPr lang="en-GB" sz="4800">
                <a:solidFill>
                  <a:srgbClr val="E36C09"/>
                </a:solidFill>
                <a:latin typeface="Calibri"/>
                <a:ea typeface="Calibri"/>
                <a:cs typeface="Calibri"/>
                <a:sym typeface="Calibri"/>
              </a:rPr>
              <a:t>Protocolos</a:t>
            </a:r>
            <a:endParaRPr sz="4800">
              <a:solidFill>
                <a:srgbClr val="E36C09"/>
              </a:solidFill>
              <a:latin typeface="Calibri"/>
              <a:ea typeface="Calibri"/>
              <a:cs typeface="Calibri"/>
              <a:sym typeface="Calibri"/>
            </a:endParaRPr>
          </a:p>
        </p:txBody>
      </p:sp>
      <p:graphicFrame>
        <p:nvGraphicFramePr>
          <p:cNvPr id="419" name="Google Shape;419;p27"/>
          <p:cNvGraphicFramePr/>
          <p:nvPr/>
        </p:nvGraphicFramePr>
        <p:xfrm>
          <a:off x="1992313" y="1700214"/>
          <a:ext cx="3000000" cy="3000000"/>
        </p:xfrm>
        <a:graphic>
          <a:graphicData uri="http://schemas.openxmlformats.org/drawingml/2006/table">
            <a:tbl>
              <a:tblPr>
                <a:noFill/>
                <a:tableStyleId>{C8C1EE82-36D0-488F-A28D-1521978A17B4}</a:tableStyleId>
              </a:tblPr>
              <a:tblGrid>
                <a:gridCol w="2166925"/>
                <a:gridCol w="3163900"/>
                <a:gridCol w="2663825"/>
              </a:tblGrid>
              <a:tr h="1437050">
                <a:tc>
                  <a:txBody>
                    <a:bodyPr/>
                    <a:lstStyle/>
                    <a:p>
                      <a:pPr indent="0" lvl="0" marL="0" marR="0" rtl="0" algn="l">
                        <a:lnSpc>
                          <a:spcPct val="101000"/>
                        </a:lnSpc>
                        <a:spcBef>
                          <a:spcPts val="0"/>
                        </a:spcBef>
                        <a:spcAft>
                          <a:spcPts val="0"/>
                        </a:spcAft>
                        <a:buClr>
                          <a:schemeClr val="dk1"/>
                        </a:buClr>
                        <a:buSzPts val="2800"/>
                        <a:buFont typeface="Calibri"/>
                        <a:buNone/>
                      </a:pPr>
                      <a:r>
                        <a:t/>
                      </a:r>
                      <a:endParaRPr b="0" i="0" sz="2800" u="none" cap="none" strike="noStrike">
                        <a:solidFill>
                          <a:srgbClr val="000000"/>
                        </a:solidFill>
                        <a:latin typeface="Tahoma"/>
                        <a:ea typeface="Tahoma"/>
                        <a:cs typeface="Tahoma"/>
                        <a:sym typeface="Tahoma"/>
                      </a:endParaRPr>
                    </a:p>
                  </a:txBody>
                  <a:tcPr marT="4680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1000"/>
                        </a:lnSpc>
                        <a:spcBef>
                          <a:spcPts val="0"/>
                        </a:spcBef>
                        <a:spcAft>
                          <a:spcPts val="0"/>
                        </a:spcAft>
                        <a:buClr>
                          <a:srgbClr val="000000"/>
                        </a:buClr>
                        <a:buSzPts val="2800"/>
                        <a:buFont typeface="Tahoma"/>
                        <a:buNone/>
                      </a:pPr>
                      <a:r>
                        <a:rPr b="0" i="0" lang="en-GB" sz="2800" u="none" cap="none" strike="noStrike">
                          <a:solidFill>
                            <a:srgbClr val="000000"/>
                          </a:solidFill>
                          <a:latin typeface="Tahoma"/>
                          <a:ea typeface="Tahoma"/>
                          <a:cs typeface="Tahoma"/>
                          <a:sym typeface="Tahoma"/>
                        </a:rPr>
                        <a:t>No orientado a conexión</a:t>
                      </a:r>
                      <a:endParaRPr/>
                    </a:p>
                  </a:txBody>
                  <a:tcPr marT="4680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1000"/>
                        </a:lnSpc>
                        <a:spcBef>
                          <a:spcPts val="0"/>
                        </a:spcBef>
                        <a:spcAft>
                          <a:spcPts val="0"/>
                        </a:spcAft>
                        <a:buClr>
                          <a:srgbClr val="000000"/>
                        </a:buClr>
                        <a:buSzPts val="2800"/>
                        <a:buFont typeface="Tahoma"/>
                        <a:buNone/>
                      </a:pPr>
                      <a:r>
                        <a:rPr b="0" i="0" lang="en-GB" sz="2800" u="none" cap="none" strike="noStrike">
                          <a:solidFill>
                            <a:srgbClr val="000000"/>
                          </a:solidFill>
                          <a:latin typeface="Tahoma"/>
                          <a:ea typeface="Tahoma"/>
                          <a:cs typeface="Tahoma"/>
                          <a:sym typeface="Tahoma"/>
                        </a:rPr>
                        <a:t>Orientado a conexión</a:t>
                      </a:r>
                      <a:endParaRPr/>
                    </a:p>
                  </a:txBody>
                  <a:tcPr marT="4680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1438850">
                <a:tc>
                  <a:txBody>
                    <a:bodyPr/>
                    <a:lstStyle/>
                    <a:p>
                      <a:pPr indent="0" lvl="0" marL="0" marR="0" rtl="0" algn="l">
                        <a:lnSpc>
                          <a:spcPct val="101000"/>
                        </a:lnSpc>
                        <a:spcBef>
                          <a:spcPts val="0"/>
                        </a:spcBef>
                        <a:spcAft>
                          <a:spcPts val="0"/>
                        </a:spcAft>
                        <a:buClr>
                          <a:srgbClr val="000000"/>
                        </a:buClr>
                        <a:buSzPts val="2800"/>
                        <a:buFont typeface="Tahoma"/>
                        <a:buNone/>
                      </a:pPr>
                      <a:r>
                        <a:rPr b="0" i="0" lang="en-GB" sz="2800" u="none" cap="none" strike="noStrike">
                          <a:solidFill>
                            <a:srgbClr val="000000"/>
                          </a:solidFill>
                          <a:latin typeface="Tahoma"/>
                          <a:ea typeface="Tahoma"/>
                          <a:cs typeface="Tahoma"/>
                          <a:sym typeface="Tahoma"/>
                        </a:rPr>
                        <a:t>No confiable</a:t>
                      </a:r>
                      <a:endParaRPr/>
                    </a:p>
                  </a:txBody>
                  <a:tcPr marT="4680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1000"/>
                        </a:lnSpc>
                        <a:spcBef>
                          <a:spcPts val="0"/>
                        </a:spcBef>
                        <a:spcAft>
                          <a:spcPts val="0"/>
                        </a:spcAft>
                        <a:buClr>
                          <a:schemeClr val="dk1"/>
                        </a:buClr>
                        <a:buSzPts val="2800"/>
                        <a:buFont typeface="Calibri"/>
                        <a:buNone/>
                      </a:pPr>
                      <a:r>
                        <a:t/>
                      </a:r>
                      <a:endParaRPr b="0" i="0" sz="2800" u="none" cap="none" strike="noStrike">
                        <a:solidFill>
                          <a:srgbClr val="000000"/>
                        </a:solidFill>
                        <a:latin typeface="Tahoma"/>
                        <a:ea typeface="Tahoma"/>
                        <a:cs typeface="Tahoma"/>
                        <a:sym typeface="Tahoma"/>
                      </a:endParaRPr>
                    </a:p>
                  </a:txBody>
                  <a:tcPr marT="4680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1000"/>
                        </a:lnSpc>
                        <a:spcBef>
                          <a:spcPts val="0"/>
                        </a:spcBef>
                        <a:spcAft>
                          <a:spcPts val="0"/>
                        </a:spcAft>
                        <a:buClr>
                          <a:schemeClr val="dk1"/>
                        </a:buClr>
                        <a:buSzPts val="2800"/>
                        <a:buFont typeface="Calibri"/>
                        <a:buNone/>
                      </a:pPr>
                      <a:r>
                        <a:t/>
                      </a:r>
                      <a:endParaRPr b="0" i="0" sz="2800" u="none" cap="none" strike="noStrike">
                        <a:solidFill>
                          <a:srgbClr val="000000"/>
                        </a:solidFill>
                        <a:latin typeface="Tahoma"/>
                        <a:ea typeface="Tahoma"/>
                        <a:cs typeface="Tahoma"/>
                        <a:sym typeface="Tahoma"/>
                      </a:endParaRPr>
                    </a:p>
                  </a:txBody>
                  <a:tcPr marT="4680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1437050">
                <a:tc>
                  <a:txBody>
                    <a:bodyPr/>
                    <a:lstStyle/>
                    <a:p>
                      <a:pPr indent="0" lvl="0" marL="0" marR="0" rtl="0" algn="l">
                        <a:lnSpc>
                          <a:spcPct val="101000"/>
                        </a:lnSpc>
                        <a:spcBef>
                          <a:spcPts val="0"/>
                        </a:spcBef>
                        <a:spcAft>
                          <a:spcPts val="0"/>
                        </a:spcAft>
                        <a:buClr>
                          <a:schemeClr val="dk1"/>
                        </a:buClr>
                        <a:buSzPts val="2800"/>
                        <a:buFont typeface="Calibri"/>
                        <a:buNone/>
                      </a:pPr>
                      <a:r>
                        <a:t/>
                      </a:r>
                      <a:endParaRPr b="0" i="0" sz="2800" u="none" cap="none" strike="noStrike">
                        <a:solidFill>
                          <a:srgbClr val="000000"/>
                        </a:solidFill>
                        <a:latin typeface="Tahoma"/>
                        <a:ea typeface="Tahoma"/>
                        <a:cs typeface="Tahoma"/>
                        <a:sym typeface="Tahoma"/>
                      </a:endParaRPr>
                    </a:p>
                    <a:p>
                      <a:pPr indent="0" lvl="0" marL="0" marR="0" rtl="0" algn="l">
                        <a:lnSpc>
                          <a:spcPct val="107000"/>
                        </a:lnSpc>
                        <a:spcBef>
                          <a:spcPts val="700"/>
                        </a:spcBef>
                        <a:spcAft>
                          <a:spcPts val="0"/>
                        </a:spcAft>
                        <a:buClr>
                          <a:srgbClr val="000000"/>
                        </a:buClr>
                        <a:buSzPts val="2800"/>
                        <a:buFont typeface="Tahoma"/>
                        <a:buNone/>
                      </a:pPr>
                      <a:r>
                        <a:rPr b="0" i="0" lang="en-GB" sz="2800" u="none" cap="none" strike="noStrike">
                          <a:solidFill>
                            <a:srgbClr val="000000"/>
                          </a:solidFill>
                          <a:latin typeface="Tahoma"/>
                          <a:ea typeface="Tahoma"/>
                          <a:cs typeface="Tahoma"/>
                          <a:sym typeface="Tahoma"/>
                        </a:rPr>
                        <a:t>Confiable</a:t>
                      </a:r>
                      <a:endParaRPr/>
                    </a:p>
                  </a:txBody>
                  <a:tcPr marT="4680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1000"/>
                        </a:lnSpc>
                        <a:spcBef>
                          <a:spcPts val="0"/>
                        </a:spcBef>
                        <a:spcAft>
                          <a:spcPts val="0"/>
                        </a:spcAft>
                        <a:buClr>
                          <a:schemeClr val="dk1"/>
                        </a:buClr>
                        <a:buSzPts val="2800"/>
                        <a:buFont typeface="Calibri"/>
                        <a:buNone/>
                      </a:pPr>
                      <a:r>
                        <a:t/>
                      </a:r>
                      <a:endParaRPr b="0" i="0" sz="2800" u="none" cap="none" strike="noStrike">
                        <a:solidFill>
                          <a:srgbClr val="000000"/>
                        </a:solidFill>
                        <a:latin typeface="Tahoma"/>
                        <a:ea typeface="Tahoma"/>
                        <a:cs typeface="Tahoma"/>
                        <a:sym typeface="Tahoma"/>
                      </a:endParaRPr>
                    </a:p>
                  </a:txBody>
                  <a:tcPr marT="4680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101000"/>
                        </a:lnSpc>
                        <a:spcBef>
                          <a:spcPts val="0"/>
                        </a:spcBef>
                        <a:spcAft>
                          <a:spcPts val="0"/>
                        </a:spcAft>
                        <a:buClr>
                          <a:schemeClr val="dk1"/>
                        </a:buClr>
                        <a:buSzPts val="2800"/>
                        <a:buFont typeface="Calibri"/>
                        <a:buNone/>
                      </a:pPr>
                      <a:r>
                        <a:t/>
                      </a:r>
                      <a:endParaRPr b="0" i="0" sz="2800" u="none" cap="none" strike="noStrike">
                        <a:solidFill>
                          <a:srgbClr val="000000"/>
                        </a:solidFill>
                        <a:latin typeface="Tahoma"/>
                        <a:ea typeface="Tahoma"/>
                        <a:cs typeface="Tahoma"/>
                        <a:sym typeface="Tahoma"/>
                      </a:endParaRPr>
                    </a:p>
                  </a:txBody>
                  <a:tcPr marT="4680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pic>
        <p:nvPicPr>
          <p:cNvPr id="420" name="Google Shape;420;p27"/>
          <p:cNvPicPr preferRelativeResize="0"/>
          <p:nvPr/>
        </p:nvPicPr>
        <p:blipFill rotWithShape="1">
          <a:blip r:embed="rId3">
            <a:alphaModFix/>
          </a:blip>
          <a:srcRect b="0" l="0" r="0" t="0"/>
          <a:stretch/>
        </p:blipFill>
        <p:spPr>
          <a:xfrm>
            <a:off x="7535863" y="2636839"/>
            <a:ext cx="1655762" cy="1279525"/>
          </a:xfrm>
          <a:prstGeom prst="rect">
            <a:avLst/>
          </a:prstGeom>
          <a:noFill/>
          <a:ln>
            <a:noFill/>
          </a:ln>
        </p:spPr>
      </p:pic>
      <p:pic>
        <p:nvPicPr>
          <p:cNvPr id="421" name="Google Shape;421;p27"/>
          <p:cNvPicPr preferRelativeResize="0"/>
          <p:nvPr/>
        </p:nvPicPr>
        <p:blipFill rotWithShape="1">
          <a:blip r:embed="rId4">
            <a:alphaModFix/>
          </a:blip>
          <a:srcRect b="0" l="0" r="0" t="0"/>
          <a:stretch/>
        </p:blipFill>
        <p:spPr>
          <a:xfrm>
            <a:off x="7680325" y="4292600"/>
            <a:ext cx="1441450" cy="1441450"/>
          </a:xfrm>
          <a:prstGeom prst="rect">
            <a:avLst/>
          </a:prstGeom>
          <a:noFill/>
          <a:ln>
            <a:noFill/>
          </a:ln>
        </p:spPr>
      </p:pic>
      <p:pic>
        <p:nvPicPr>
          <p:cNvPr id="422" name="Google Shape;422;p27"/>
          <p:cNvPicPr preferRelativeResize="0"/>
          <p:nvPr/>
        </p:nvPicPr>
        <p:blipFill rotWithShape="1">
          <a:blip r:embed="rId5">
            <a:alphaModFix/>
          </a:blip>
          <a:srcRect b="0" l="0" r="0" t="0"/>
          <a:stretch/>
        </p:blipFill>
        <p:spPr>
          <a:xfrm>
            <a:off x="4656138" y="2809875"/>
            <a:ext cx="1663700" cy="882650"/>
          </a:xfrm>
          <a:prstGeom prst="rect">
            <a:avLst/>
          </a:prstGeom>
          <a:noFill/>
          <a:ln>
            <a:noFill/>
          </a:ln>
        </p:spPr>
      </p:pic>
      <p:pic>
        <p:nvPicPr>
          <p:cNvPr id="423" name="Google Shape;423;p27"/>
          <p:cNvPicPr preferRelativeResize="0"/>
          <p:nvPr/>
        </p:nvPicPr>
        <p:blipFill rotWithShape="1">
          <a:blip r:embed="rId6">
            <a:alphaModFix/>
          </a:blip>
          <a:srcRect b="0" l="0" r="0" t="0"/>
          <a:stretch/>
        </p:blipFill>
        <p:spPr>
          <a:xfrm>
            <a:off x="4224339" y="4652964"/>
            <a:ext cx="2592387" cy="803275"/>
          </a:xfrm>
          <a:prstGeom prst="rect">
            <a:avLst/>
          </a:prstGeom>
          <a:noFill/>
          <a:ln>
            <a:noFill/>
          </a:ln>
        </p:spPr>
      </p:pic>
      <p:sp>
        <p:nvSpPr>
          <p:cNvPr id="424" name="Google Shape;424;p2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28"/>
          <p:cNvSpPr txBox="1"/>
          <p:nvPr/>
        </p:nvSpPr>
        <p:spPr>
          <a:xfrm>
            <a:off x="2855913" y="6245225"/>
            <a:ext cx="6119812" cy="476250"/>
          </a:xfrm>
          <a:prstGeom prst="rect">
            <a:avLst/>
          </a:prstGeom>
          <a:noFill/>
          <a:ln>
            <a:noFill/>
          </a:ln>
        </p:spPr>
        <p:txBody>
          <a:bodyPr anchorCtr="0" anchor="b" bIns="46800" lIns="90000" spcFirstLastPara="1" rIns="90000" wrap="square" tIns="46800">
            <a:noAutofit/>
          </a:bodyPr>
          <a:lstStyle/>
          <a:p>
            <a:pPr indent="0" lvl="0" marL="0" marR="0" rtl="0" algn="l">
              <a:spcBef>
                <a:spcPts val="0"/>
              </a:spcBef>
              <a:spcAft>
                <a:spcPts val="0"/>
              </a:spcAft>
              <a:buClr>
                <a:srgbClr val="000000"/>
              </a:buClr>
              <a:buSzPts val="1400"/>
              <a:buFont typeface="Arial"/>
              <a:buNone/>
            </a:pPr>
            <a:r>
              <a:rPr lang="en-GB" sz="1400">
                <a:solidFill>
                  <a:srgbClr val="000000"/>
                </a:solidFill>
                <a:latin typeface="Arial"/>
                <a:ea typeface="Arial"/>
                <a:cs typeface="Arial"/>
                <a:sym typeface="Arial"/>
              </a:rPr>
              <a:t>Introducción</a:t>
            </a:r>
            <a:endParaRPr/>
          </a:p>
        </p:txBody>
      </p:sp>
      <p:sp>
        <p:nvSpPr>
          <p:cNvPr id="434" name="Google Shape;434;p28"/>
          <p:cNvSpPr txBox="1"/>
          <p:nvPr/>
        </p:nvSpPr>
        <p:spPr>
          <a:xfrm>
            <a:off x="367200" y="173112"/>
            <a:ext cx="7745412" cy="763588"/>
          </a:xfrm>
          <a:prstGeom prst="rect">
            <a:avLst/>
          </a:prstGeom>
          <a:noFill/>
          <a:ln>
            <a:noFill/>
          </a:ln>
        </p:spPr>
        <p:txBody>
          <a:bodyPr anchorCtr="0" anchor="ctr" bIns="45700" lIns="91425" spcFirstLastPara="1" rIns="91425" wrap="square" tIns="45700">
            <a:normAutofit lnSpcReduction="10000"/>
          </a:bodyPr>
          <a:lstStyle/>
          <a:p>
            <a:pPr indent="0" lvl="0" marL="0" marR="0" rtl="0" algn="l">
              <a:spcBef>
                <a:spcPts val="0"/>
              </a:spcBef>
              <a:spcAft>
                <a:spcPts val="0"/>
              </a:spcAft>
              <a:buClr>
                <a:srgbClr val="E36C09"/>
              </a:buClr>
              <a:buSzPts val="4800"/>
              <a:buFont typeface="Calibri"/>
              <a:buNone/>
            </a:pPr>
            <a:r>
              <a:rPr lang="en-GB" sz="4800">
                <a:solidFill>
                  <a:srgbClr val="E36C09"/>
                </a:solidFill>
                <a:latin typeface="Calibri"/>
                <a:ea typeface="Calibri"/>
                <a:cs typeface="Calibri"/>
                <a:sym typeface="Calibri"/>
              </a:rPr>
              <a:t>TCP/IP</a:t>
            </a:r>
            <a:endParaRPr/>
          </a:p>
        </p:txBody>
      </p:sp>
      <p:sp>
        <p:nvSpPr>
          <p:cNvPr id="435" name="Google Shape;435;p28"/>
          <p:cNvSpPr txBox="1"/>
          <p:nvPr/>
        </p:nvSpPr>
        <p:spPr>
          <a:xfrm>
            <a:off x="2135188" y="1916114"/>
            <a:ext cx="2157412" cy="460375"/>
          </a:xfrm>
          <a:prstGeom prst="rect">
            <a:avLst/>
          </a:prstGeom>
          <a:noFill/>
          <a:ln>
            <a:noFill/>
          </a:ln>
        </p:spPr>
        <p:txBody>
          <a:bodyPr anchorCtr="0" anchor="t" bIns="46800" lIns="90000" spcFirstLastPara="1" rIns="90000" wrap="square" tIns="46800">
            <a:spAutoFit/>
          </a:bodyPr>
          <a:lstStyle/>
          <a:p>
            <a:pPr indent="0" lvl="0" marL="0" marR="0" rtl="0" algn="l">
              <a:lnSpc>
                <a:spcPct val="95000"/>
              </a:lnSpc>
              <a:spcBef>
                <a:spcPts val="0"/>
              </a:spcBef>
              <a:spcAft>
                <a:spcPts val="0"/>
              </a:spcAft>
              <a:buClr>
                <a:srgbClr val="000000"/>
              </a:buClr>
              <a:buSzPts val="2400"/>
              <a:buFont typeface="Times New Roman"/>
              <a:buNone/>
            </a:pPr>
            <a:r>
              <a:rPr lang="en-GB" sz="2400">
                <a:solidFill>
                  <a:srgbClr val="000000"/>
                </a:solidFill>
                <a:latin typeface="Times New Roman"/>
                <a:ea typeface="Times New Roman"/>
                <a:cs typeface="Times New Roman"/>
                <a:sym typeface="Times New Roman"/>
              </a:rPr>
              <a:t>Modelo Internet</a:t>
            </a:r>
            <a:endParaRPr/>
          </a:p>
        </p:txBody>
      </p:sp>
      <p:grpSp>
        <p:nvGrpSpPr>
          <p:cNvPr id="436" name="Google Shape;436;p28"/>
          <p:cNvGrpSpPr/>
          <p:nvPr/>
        </p:nvGrpSpPr>
        <p:grpSpPr>
          <a:xfrm>
            <a:off x="2276475" y="2636838"/>
            <a:ext cx="1893888" cy="2381249"/>
            <a:chOff x="474" y="1661"/>
            <a:chExt cx="1193" cy="1500"/>
          </a:xfrm>
        </p:grpSpPr>
        <p:sp>
          <p:nvSpPr>
            <p:cNvPr id="437" name="Google Shape;437;p28"/>
            <p:cNvSpPr/>
            <p:nvPr/>
          </p:nvSpPr>
          <p:spPr>
            <a:xfrm>
              <a:off x="474" y="2785"/>
              <a:ext cx="1186" cy="369"/>
            </a:xfrm>
            <a:prstGeom prst="rect">
              <a:avLst/>
            </a:prstGeom>
            <a:gradFill>
              <a:gsLst>
                <a:gs pos="0">
                  <a:srgbClr val="FFD2E9"/>
                </a:gs>
                <a:gs pos="100000">
                  <a:srgbClr val="FF99CC"/>
                </a:gs>
              </a:gsLst>
              <a:path path="circle">
                <a:fillToRect b="50%" l="50%" r="50%" t="50%"/>
              </a:path>
              <a:tileRect/>
            </a:gradFill>
            <a:ln>
              <a:noFill/>
            </a:ln>
          </p:spPr>
          <p:txBody>
            <a:bodyPr anchorCtr="0" anchor="t" bIns="46800" lIns="90000" spcFirstLastPara="1" rIns="90000" wrap="square" tIns="46800">
              <a:noAutofit/>
            </a:bodyPr>
            <a:lstStyle/>
            <a:p>
              <a:pPr indent="0" lvl="0" marL="0" marR="0" rtl="0" algn="l">
                <a:lnSpc>
                  <a:spcPct val="95000"/>
                </a:lnSpc>
                <a:spcBef>
                  <a:spcPts val="0"/>
                </a:spcBef>
                <a:spcAft>
                  <a:spcPts val="0"/>
                </a:spcAft>
                <a:buNone/>
              </a:pPr>
              <a:r>
                <a:rPr lang="en-GB" sz="2800">
                  <a:solidFill>
                    <a:srgbClr val="000000"/>
                  </a:solidFill>
                  <a:latin typeface="Times New Roman"/>
                  <a:ea typeface="Times New Roman"/>
                  <a:cs typeface="Times New Roman"/>
                  <a:sym typeface="Times New Roman"/>
                </a:rPr>
                <a:t>Enlace</a:t>
              </a:r>
              <a:endParaRPr/>
            </a:p>
          </p:txBody>
        </p:sp>
        <p:sp>
          <p:nvSpPr>
            <p:cNvPr id="438" name="Google Shape;438;p28"/>
            <p:cNvSpPr/>
            <p:nvPr/>
          </p:nvSpPr>
          <p:spPr>
            <a:xfrm>
              <a:off x="474" y="2410"/>
              <a:ext cx="1186" cy="368"/>
            </a:xfrm>
            <a:prstGeom prst="rect">
              <a:avLst/>
            </a:prstGeom>
            <a:gradFill>
              <a:gsLst>
                <a:gs pos="0">
                  <a:srgbClr val="FFF3E7"/>
                </a:gs>
                <a:gs pos="100000">
                  <a:srgbClr val="FFCC99"/>
                </a:gs>
              </a:gsLst>
              <a:path path="circle">
                <a:fillToRect b="50%" l="50%" r="50%" t="50%"/>
              </a:path>
              <a:tileRect/>
            </a:gradFill>
            <a:ln>
              <a:noFill/>
            </a:ln>
          </p:spPr>
          <p:txBody>
            <a:bodyPr anchorCtr="0" anchor="t" bIns="46800" lIns="90000" spcFirstLastPara="1" rIns="90000" wrap="square" tIns="46800">
              <a:noAutofit/>
            </a:bodyPr>
            <a:lstStyle/>
            <a:p>
              <a:pPr indent="0" lvl="0" marL="0" marR="0" rtl="0" algn="l">
                <a:lnSpc>
                  <a:spcPct val="95000"/>
                </a:lnSpc>
                <a:spcBef>
                  <a:spcPts val="0"/>
                </a:spcBef>
                <a:spcAft>
                  <a:spcPts val="0"/>
                </a:spcAft>
                <a:buNone/>
              </a:pPr>
              <a:r>
                <a:rPr lang="en-GB" sz="2800">
                  <a:solidFill>
                    <a:srgbClr val="000000"/>
                  </a:solidFill>
                  <a:latin typeface="Times New Roman"/>
                  <a:ea typeface="Times New Roman"/>
                  <a:cs typeface="Times New Roman"/>
                  <a:sym typeface="Times New Roman"/>
                </a:rPr>
                <a:t>Internet</a:t>
              </a:r>
              <a:endParaRPr/>
            </a:p>
          </p:txBody>
        </p:sp>
        <p:sp>
          <p:nvSpPr>
            <p:cNvPr id="439" name="Google Shape;439;p28"/>
            <p:cNvSpPr/>
            <p:nvPr/>
          </p:nvSpPr>
          <p:spPr>
            <a:xfrm>
              <a:off x="474" y="2037"/>
              <a:ext cx="1186" cy="368"/>
            </a:xfrm>
            <a:prstGeom prst="rect">
              <a:avLst/>
            </a:prstGeom>
            <a:gradFill>
              <a:gsLst>
                <a:gs pos="0">
                  <a:srgbClr val="E7FFDB"/>
                </a:gs>
                <a:gs pos="100000">
                  <a:srgbClr val="99FF66"/>
                </a:gs>
              </a:gsLst>
              <a:path path="circle">
                <a:fillToRect b="50%" l="50%" r="50%" t="50%"/>
              </a:path>
              <a:tileRect/>
            </a:gradFill>
            <a:ln>
              <a:noFill/>
            </a:ln>
          </p:spPr>
          <p:txBody>
            <a:bodyPr anchorCtr="0" anchor="t" bIns="46800" lIns="90000" spcFirstLastPara="1" rIns="90000" wrap="square" tIns="46800">
              <a:noAutofit/>
            </a:bodyPr>
            <a:lstStyle/>
            <a:p>
              <a:pPr indent="0" lvl="0" marL="0" marR="0" rtl="0" algn="l">
                <a:lnSpc>
                  <a:spcPct val="95000"/>
                </a:lnSpc>
                <a:spcBef>
                  <a:spcPts val="0"/>
                </a:spcBef>
                <a:spcAft>
                  <a:spcPts val="0"/>
                </a:spcAft>
                <a:buNone/>
              </a:pPr>
              <a:r>
                <a:rPr lang="en-GB" sz="2800">
                  <a:solidFill>
                    <a:srgbClr val="000000"/>
                  </a:solidFill>
                  <a:latin typeface="Times New Roman"/>
                  <a:ea typeface="Times New Roman"/>
                  <a:cs typeface="Times New Roman"/>
                  <a:sym typeface="Times New Roman"/>
                </a:rPr>
                <a:t>Transporte</a:t>
              </a:r>
              <a:endParaRPr/>
            </a:p>
          </p:txBody>
        </p:sp>
        <p:sp>
          <p:nvSpPr>
            <p:cNvPr id="440" name="Google Shape;440;p28"/>
            <p:cNvSpPr/>
            <p:nvPr/>
          </p:nvSpPr>
          <p:spPr>
            <a:xfrm>
              <a:off x="474" y="1661"/>
              <a:ext cx="1186" cy="368"/>
            </a:xfrm>
            <a:prstGeom prst="rect">
              <a:avLst/>
            </a:prstGeom>
            <a:gradFill>
              <a:gsLst>
                <a:gs pos="0">
                  <a:srgbClr val="E9D3FF"/>
                </a:gs>
                <a:gs pos="100000">
                  <a:srgbClr val="CC99FF"/>
                </a:gs>
              </a:gsLst>
              <a:path path="circle">
                <a:fillToRect b="50%" l="50%" r="50%" t="50%"/>
              </a:path>
              <a:tileRect/>
            </a:gradFill>
            <a:ln>
              <a:noFill/>
            </a:ln>
          </p:spPr>
          <p:txBody>
            <a:bodyPr anchorCtr="0" anchor="t" bIns="46800" lIns="90000" spcFirstLastPara="1" rIns="90000" wrap="square" tIns="46800">
              <a:noAutofit/>
            </a:bodyPr>
            <a:lstStyle/>
            <a:p>
              <a:pPr indent="0" lvl="0" marL="0" marR="0" rtl="0" algn="l">
                <a:lnSpc>
                  <a:spcPct val="95000"/>
                </a:lnSpc>
                <a:spcBef>
                  <a:spcPts val="0"/>
                </a:spcBef>
                <a:spcAft>
                  <a:spcPts val="0"/>
                </a:spcAft>
                <a:buNone/>
              </a:pPr>
              <a:r>
                <a:rPr lang="en-GB" sz="2800">
                  <a:solidFill>
                    <a:srgbClr val="000000"/>
                  </a:solidFill>
                  <a:latin typeface="Times New Roman"/>
                  <a:ea typeface="Times New Roman"/>
                  <a:cs typeface="Times New Roman"/>
                  <a:sym typeface="Times New Roman"/>
                </a:rPr>
                <a:t>Aplicación</a:t>
              </a:r>
              <a:endParaRPr/>
            </a:p>
          </p:txBody>
        </p:sp>
        <p:cxnSp>
          <p:nvCxnSpPr>
            <p:cNvPr id="441" name="Google Shape;441;p28"/>
            <p:cNvCxnSpPr/>
            <p:nvPr/>
          </p:nvCxnSpPr>
          <p:spPr>
            <a:xfrm>
              <a:off x="474" y="1661"/>
              <a:ext cx="1186" cy="0"/>
            </a:xfrm>
            <a:prstGeom prst="straightConnector1">
              <a:avLst/>
            </a:prstGeom>
            <a:noFill/>
            <a:ln cap="sq" cmpd="sng" w="28425">
              <a:solidFill>
                <a:srgbClr val="000000"/>
              </a:solidFill>
              <a:prstDash val="solid"/>
              <a:miter lim="800000"/>
              <a:headEnd len="med" w="med" type="none"/>
              <a:tailEnd len="med" w="med" type="none"/>
            </a:ln>
          </p:spPr>
        </p:cxnSp>
        <p:cxnSp>
          <p:nvCxnSpPr>
            <p:cNvPr id="442" name="Google Shape;442;p28"/>
            <p:cNvCxnSpPr/>
            <p:nvPr/>
          </p:nvCxnSpPr>
          <p:spPr>
            <a:xfrm>
              <a:off x="474" y="2037"/>
              <a:ext cx="1186" cy="0"/>
            </a:xfrm>
            <a:prstGeom prst="straightConnector1">
              <a:avLst/>
            </a:prstGeom>
            <a:noFill/>
            <a:ln cap="sq" cmpd="sng" w="12600">
              <a:solidFill>
                <a:srgbClr val="000000"/>
              </a:solidFill>
              <a:prstDash val="solid"/>
              <a:miter lim="800000"/>
              <a:headEnd len="med" w="med" type="none"/>
              <a:tailEnd len="med" w="med" type="none"/>
            </a:ln>
          </p:spPr>
        </p:cxnSp>
        <p:cxnSp>
          <p:nvCxnSpPr>
            <p:cNvPr id="443" name="Google Shape;443;p28"/>
            <p:cNvCxnSpPr/>
            <p:nvPr/>
          </p:nvCxnSpPr>
          <p:spPr>
            <a:xfrm>
              <a:off x="474" y="2410"/>
              <a:ext cx="1186" cy="0"/>
            </a:xfrm>
            <a:prstGeom prst="straightConnector1">
              <a:avLst/>
            </a:prstGeom>
            <a:noFill/>
            <a:ln cap="sq" cmpd="sng" w="12600">
              <a:solidFill>
                <a:srgbClr val="000000"/>
              </a:solidFill>
              <a:prstDash val="solid"/>
              <a:miter lim="800000"/>
              <a:headEnd len="med" w="med" type="none"/>
              <a:tailEnd len="med" w="med" type="none"/>
            </a:ln>
          </p:spPr>
        </p:cxnSp>
        <p:cxnSp>
          <p:nvCxnSpPr>
            <p:cNvPr id="444" name="Google Shape;444;p28"/>
            <p:cNvCxnSpPr/>
            <p:nvPr/>
          </p:nvCxnSpPr>
          <p:spPr>
            <a:xfrm>
              <a:off x="474" y="2785"/>
              <a:ext cx="1186" cy="0"/>
            </a:xfrm>
            <a:prstGeom prst="straightConnector1">
              <a:avLst/>
            </a:prstGeom>
            <a:noFill/>
            <a:ln cap="sq" cmpd="sng" w="12600">
              <a:solidFill>
                <a:srgbClr val="000000"/>
              </a:solidFill>
              <a:prstDash val="solid"/>
              <a:miter lim="800000"/>
              <a:headEnd len="med" w="med" type="none"/>
              <a:tailEnd len="med" w="med" type="none"/>
            </a:ln>
          </p:spPr>
        </p:cxnSp>
        <p:cxnSp>
          <p:nvCxnSpPr>
            <p:cNvPr id="445" name="Google Shape;445;p28"/>
            <p:cNvCxnSpPr/>
            <p:nvPr/>
          </p:nvCxnSpPr>
          <p:spPr>
            <a:xfrm>
              <a:off x="474" y="3161"/>
              <a:ext cx="1186" cy="0"/>
            </a:xfrm>
            <a:prstGeom prst="straightConnector1">
              <a:avLst/>
            </a:prstGeom>
            <a:noFill/>
            <a:ln cap="sq" cmpd="sng" w="28425">
              <a:solidFill>
                <a:srgbClr val="000000"/>
              </a:solidFill>
              <a:prstDash val="solid"/>
              <a:miter lim="800000"/>
              <a:headEnd len="med" w="med" type="none"/>
              <a:tailEnd len="med" w="med" type="none"/>
            </a:ln>
          </p:spPr>
        </p:cxnSp>
        <p:cxnSp>
          <p:nvCxnSpPr>
            <p:cNvPr id="446" name="Google Shape;446;p28"/>
            <p:cNvCxnSpPr/>
            <p:nvPr/>
          </p:nvCxnSpPr>
          <p:spPr>
            <a:xfrm>
              <a:off x="474" y="1661"/>
              <a:ext cx="0" cy="1493"/>
            </a:xfrm>
            <a:prstGeom prst="straightConnector1">
              <a:avLst/>
            </a:prstGeom>
            <a:noFill/>
            <a:ln cap="sq" cmpd="sng" w="28425">
              <a:solidFill>
                <a:srgbClr val="000000"/>
              </a:solidFill>
              <a:prstDash val="solid"/>
              <a:miter lim="800000"/>
              <a:headEnd len="med" w="med" type="none"/>
              <a:tailEnd len="med" w="med" type="none"/>
            </a:ln>
          </p:spPr>
        </p:cxnSp>
        <p:cxnSp>
          <p:nvCxnSpPr>
            <p:cNvPr id="447" name="Google Shape;447;p28"/>
            <p:cNvCxnSpPr/>
            <p:nvPr/>
          </p:nvCxnSpPr>
          <p:spPr>
            <a:xfrm>
              <a:off x="1667" y="1661"/>
              <a:ext cx="0" cy="1493"/>
            </a:xfrm>
            <a:prstGeom prst="straightConnector1">
              <a:avLst/>
            </a:prstGeom>
            <a:noFill/>
            <a:ln cap="sq" cmpd="sng" w="28425">
              <a:solidFill>
                <a:srgbClr val="000000"/>
              </a:solidFill>
              <a:prstDash val="solid"/>
              <a:miter lim="800000"/>
              <a:headEnd len="med" w="med" type="none"/>
              <a:tailEnd len="med" w="med" type="none"/>
            </a:ln>
          </p:spPr>
        </p:cxnSp>
      </p:grpSp>
      <p:grpSp>
        <p:nvGrpSpPr>
          <p:cNvPr id="448" name="Google Shape;448;p28"/>
          <p:cNvGrpSpPr/>
          <p:nvPr/>
        </p:nvGrpSpPr>
        <p:grpSpPr>
          <a:xfrm>
            <a:off x="5111750" y="2667000"/>
            <a:ext cx="4256087" cy="2351088"/>
            <a:chOff x="2260" y="1680"/>
            <a:chExt cx="2681" cy="1481"/>
          </a:xfrm>
        </p:grpSpPr>
        <p:sp>
          <p:nvSpPr>
            <p:cNvPr id="449" name="Google Shape;449;p28"/>
            <p:cNvSpPr/>
            <p:nvPr/>
          </p:nvSpPr>
          <p:spPr>
            <a:xfrm>
              <a:off x="2260" y="2778"/>
              <a:ext cx="2674" cy="375"/>
            </a:xfrm>
            <a:prstGeom prst="rect">
              <a:avLst/>
            </a:prstGeom>
            <a:gradFill>
              <a:gsLst>
                <a:gs pos="0">
                  <a:srgbClr val="FFDDEE"/>
                </a:gs>
                <a:gs pos="100000">
                  <a:srgbClr val="FF99CC"/>
                </a:gs>
              </a:gsLst>
              <a:path path="circle">
                <a:fillToRect b="50%" l="50%" r="50%" t="50%"/>
              </a:path>
              <a:tileRect/>
            </a:gradFill>
            <a:ln>
              <a:noFill/>
            </a:ln>
          </p:spPr>
          <p:txBody>
            <a:bodyPr anchorCtr="0" anchor="ctr" bIns="46800" lIns="90000" spcFirstLastPara="1" rIns="90000" wrap="square" tIns="46800">
              <a:noAutofit/>
            </a:bodyPr>
            <a:lstStyle/>
            <a:p>
              <a:pPr indent="0" lvl="0" marL="0" marR="0" rtl="0" algn="l">
                <a:lnSpc>
                  <a:spcPct val="95000"/>
                </a:lnSpc>
                <a:spcBef>
                  <a:spcPts val="0"/>
                </a:spcBef>
                <a:spcAft>
                  <a:spcPts val="0"/>
                </a:spcAft>
                <a:buNone/>
              </a:pPr>
              <a:r>
                <a:rPr lang="en-GB" sz="1800">
                  <a:solidFill>
                    <a:srgbClr val="000000"/>
                  </a:solidFill>
                  <a:latin typeface="Times New Roman"/>
                  <a:ea typeface="Times New Roman"/>
                  <a:cs typeface="Times New Roman"/>
                  <a:sym typeface="Times New Roman"/>
                </a:rPr>
                <a:t>PPP, Ethernet, FDDI, ATM</a:t>
              </a:r>
              <a:endParaRPr/>
            </a:p>
          </p:txBody>
        </p:sp>
        <p:sp>
          <p:nvSpPr>
            <p:cNvPr id="450" name="Google Shape;450;p28"/>
            <p:cNvSpPr/>
            <p:nvPr/>
          </p:nvSpPr>
          <p:spPr>
            <a:xfrm>
              <a:off x="2260" y="2397"/>
              <a:ext cx="2674" cy="373"/>
            </a:xfrm>
            <a:prstGeom prst="rect">
              <a:avLst/>
            </a:prstGeom>
            <a:gradFill>
              <a:gsLst>
                <a:gs pos="0">
                  <a:srgbClr val="FFE9D2"/>
                </a:gs>
                <a:gs pos="100000">
                  <a:srgbClr val="FFCC99"/>
                </a:gs>
              </a:gsLst>
              <a:path path="circle">
                <a:fillToRect b="50%" l="50%" r="50%" t="50%"/>
              </a:path>
              <a:tileRect/>
            </a:gradFill>
            <a:ln>
              <a:noFill/>
            </a:ln>
          </p:spPr>
          <p:txBody>
            <a:bodyPr anchorCtr="0" anchor="ctr" bIns="46800" lIns="90000" spcFirstLastPara="1" rIns="90000" wrap="square" tIns="46800">
              <a:noAutofit/>
            </a:bodyPr>
            <a:lstStyle/>
            <a:p>
              <a:pPr indent="0" lvl="0" marL="0" marR="0" rtl="0" algn="l">
                <a:lnSpc>
                  <a:spcPct val="95000"/>
                </a:lnSpc>
                <a:spcBef>
                  <a:spcPts val="0"/>
                </a:spcBef>
                <a:spcAft>
                  <a:spcPts val="0"/>
                </a:spcAft>
                <a:buNone/>
              </a:pPr>
              <a:r>
                <a:rPr lang="en-GB" sz="1800">
                  <a:solidFill>
                    <a:srgbClr val="000000"/>
                  </a:solidFill>
                  <a:latin typeface="Times New Roman"/>
                  <a:ea typeface="Times New Roman"/>
                  <a:cs typeface="Times New Roman"/>
                  <a:sym typeface="Times New Roman"/>
                </a:rPr>
                <a:t>IP, ARP, RARP, ICMP</a:t>
              </a:r>
              <a:endParaRPr/>
            </a:p>
          </p:txBody>
        </p:sp>
        <p:sp>
          <p:nvSpPr>
            <p:cNvPr id="451" name="Google Shape;451;p28"/>
            <p:cNvSpPr/>
            <p:nvPr/>
          </p:nvSpPr>
          <p:spPr>
            <a:xfrm>
              <a:off x="2260" y="2016"/>
              <a:ext cx="2674" cy="374"/>
            </a:xfrm>
            <a:prstGeom prst="rect">
              <a:avLst/>
            </a:prstGeom>
            <a:gradFill>
              <a:gsLst>
                <a:gs pos="0">
                  <a:srgbClr val="F1FFEA"/>
                </a:gs>
                <a:gs pos="100000">
                  <a:srgbClr val="99FF66"/>
                </a:gs>
              </a:gsLst>
              <a:path path="circle">
                <a:fillToRect b="50%" l="50%" r="50%" t="50%"/>
              </a:path>
              <a:tileRect/>
            </a:gradFill>
            <a:ln>
              <a:noFill/>
            </a:ln>
          </p:spPr>
          <p:txBody>
            <a:bodyPr anchorCtr="0" anchor="ctr" bIns="46800" lIns="90000" spcFirstLastPara="1" rIns="90000" wrap="square" tIns="46800">
              <a:noAutofit/>
            </a:bodyPr>
            <a:lstStyle/>
            <a:p>
              <a:pPr indent="0" lvl="0" marL="0" marR="0" rtl="0" algn="l">
                <a:lnSpc>
                  <a:spcPct val="95000"/>
                </a:lnSpc>
                <a:spcBef>
                  <a:spcPts val="0"/>
                </a:spcBef>
                <a:spcAft>
                  <a:spcPts val="0"/>
                </a:spcAft>
                <a:buNone/>
              </a:pPr>
              <a:r>
                <a:rPr lang="en-GB" sz="1800">
                  <a:solidFill>
                    <a:srgbClr val="000000"/>
                  </a:solidFill>
                  <a:latin typeface="Times New Roman"/>
                  <a:ea typeface="Times New Roman"/>
                  <a:cs typeface="Times New Roman"/>
                  <a:sym typeface="Times New Roman"/>
                </a:rPr>
                <a:t>TCP, UDP</a:t>
              </a:r>
              <a:endParaRPr/>
            </a:p>
          </p:txBody>
        </p:sp>
        <p:sp>
          <p:nvSpPr>
            <p:cNvPr id="452" name="Google Shape;452;p28"/>
            <p:cNvSpPr/>
            <p:nvPr/>
          </p:nvSpPr>
          <p:spPr>
            <a:xfrm>
              <a:off x="2260" y="1680"/>
              <a:ext cx="2674" cy="329"/>
            </a:xfrm>
            <a:prstGeom prst="rect">
              <a:avLst/>
            </a:prstGeom>
            <a:gradFill>
              <a:gsLst>
                <a:gs pos="0">
                  <a:srgbClr val="E9D2FF"/>
                </a:gs>
                <a:gs pos="100000">
                  <a:srgbClr val="CC99FF"/>
                </a:gs>
              </a:gsLst>
              <a:path path="circle">
                <a:fillToRect b="50%" l="50%" r="50%" t="50%"/>
              </a:path>
              <a:tileRect/>
            </a:gradFill>
            <a:ln>
              <a:noFill/>
            </a:ln>
          </p:spPr>
          <p:txBody>
            <a:bodyPr anchorCtr="0" anchor="ctr" bIns="46800" lIns="90000" spcFirstLastPara="1" rIns="90000" wrap="square" tIns="46800">
              <a:noAutofit/>
            </a:bodyPr>
            <a:lstStyle/>
            <a:p>
              <a:pPr indent="0" lvl="0" marL="0" marR="0" rtl="0" algn="l">
                <a:lnSpc>
                  <a:spcPct val="95000"/>
                </a:lnSpc>
                <a:spcBef>
                  <a:spcPts val="0"/>
                </a:spcBef>
                <a:spcAft>
                  <a:spcPts val="0"/>
                </a:spcAft>
                <a:buNone/>
              </a:pPr>
              <a:r>
                <a:rPr lang="en-GB" sz="1800">
                  <a:solidFill>
                    <a:srgbClr val="000000"/>
                  </a:solidFill>
                  <a:latin typeface="Times New Roman"/>
                  <a:ea typeface="Times New Roman"/>
                  <a:cs typeface="Times New Roman"/>
                  <a:sym typeface="Times New Roman"/>
                </a:rPr>
                <a:t>HTTP   SMTP/POP   IRC   FTP      DNS</a:t>
              </a:r>
              <a:endParaRPr/>
            </a:p>
          </p:txBody>
        </p:sp>
        <p:cxnSp>
          <p:nvCxnSpPr>
            <p:cNvPr id="453" name="Google Shape;453;p28"/>
            <p:cNvCxnSpPr/>
            <p:nvPr/>
          </p:nvCxnSpPr>
          <p:spPr>
            <a:xfrm>
              <a:off x="2260" y="1680"/>
              <a:ext cx="2674" cy="0"/>
            </a:xfrm>
            <a:prstGeom prst="straightConnector1">
              <a:avLst/>
            </a:prstGeom>
            <a:noFill/>
            <a:ln cap="sq" cmpd="sng" w="28425">
              <a:solidFill>
                <a:srgbClr val="000000"/>
              </a:solidFill>
              <a:prstDash val="solid"/>
              <a:miter lim="800000"/>
              <a:headEnd len="med" w="med" type="none"/>
              <a:tailEnd len="med" w="med" type="none"/>
            </a:ln>
          </p:spPr>
        </p:cxnSp>
        <p:cxnSp>
          <p:nvCxnSpPr>
            <p:cNvPr id="454" name="Google Shape;454;p28"/>
            <p:cNvCxnSpPr/>
            <p:nvPr/>
          </p:nvCxnSpPr>
          <p:spPr>
            <a:xfrm>
              <a:off x="2260" y="2016"/>
              <a:ext cx="2674" cy="0"/>
            </a:xfrm>
            <a:prstGeom prst="straightConnector1">
              <a:avLst/>
            </a:prstGeom>
            <a:noFill/>
            <a:ln cap="sq" cmpd="sng" w="12600">
              <a:solidFill>
                <a:srgbClr val="000000"/>
              </a:solidFill>
              <a:prstDash val="solid"/>
              <a:miter lim="800000"/>
              <a:headEnd len="med" w="med" type="none"/>
              <a:tailEnd len="med" w="med" type="none"/>
            </a:ln>
          </p:spPr>
        </p:cxnSp>
        <p:cxnSp>
          <p:nvCxnSpPr>
            <p:cNvPr id="455" name="Google Shape;455;p28"/>
            <p:cNvCxnSpPr/>
            <p:nvPr/>
          </p:nvCxnSpPr>
          <p:spPr>
            <a:xfrm>
              <a:off x="2260" y="2397"/>
              <a:ext cx="2674" cy="0"/>
            </a:xfrm>
            <a:prstGeom prst="straightConnector1">
              <a:avLst/>
            </a:prstGeom>
            <a:noFill/>
            <a:ln cap="sq" cmpd="sng" w="12600">
              <a:solidFill>
                <a:srgbClr val="000000"/>
              </a:solidFill>
              <a:prstDash val="solid"/>
              <a:miter lim="800000"/>
              <a:headEnd len="med" w="med" type="none"/>
              <a:tailEnd len="med" w="med" type="none"/>
            </a:ln>
          </p:spPr>
        </p:cxnSp>
        <p:cxnSp>
          <p:nvCxnSpPr>
            <p:cNvPr id="456" name="Google Shape;456;p28"/>
            <p:cNvCxnSpPr/>
            <p:nvPr/>
          </p:nvCxnSpPr>
          <p:spPr>
            <a:xfrm>
              <a:off x="2260" y="2778"/>
              <a:ext cx="2674" cy="0"/>
            </a:xfrm>
            <a:prstGeom prst="straightConnector1">
              <a:avLst/>
            </a:prstGeom>
            <a:noFill/>
            <a:ln cap="sq" cmpd="sng" w="12600">
              <a:solidFill>
                <a:srgbClr val="000000"/>
              </a:solidFill>
              <a:prstDash val="solid"/>
              <a:miter lim="800000"/>
              <a:headEnd len="med" w="med" type="none"/>
              <a:tailEnd len="med" w="med" type="none"/>
            </a:ln>
          </p:spPr>
        </p:cxnSp>
        <p:cxnSp>
          <p:nvCxnSpPr>
            <p:cNvPr id="457" name="Google Shape;457;p28"/>
            <p:cNvCxnSpPr/>
            <p:nvPr/>
          </p:nvCxnSpPr>
          <p:spPr>
            <a:xfrm>
              <a:off x="2260" y="3161"/>
              <a:ext cx="2674" cy="0"/>
            </a:xfrm>
            <a:prstGeom prst="straightConnector1">
              <a:avLst/>
            </a:prstGeom>
            <a:noFill/>
            <a:ln cap="sq" cmpd="sng" w="28425">
              <a:solidFill>
                <a:srgbClr val="000000"/>
              </a:solidFill>
              <a:prstDash val="solid"/>
              <a:miter lim="800000"/>
              <a:headEnd len="med" w="med" type="none"/>
              <a:tailEnd len="med" w="med" type="none"/>
            </a:ln>
          </p:spPr>
        </p:cxnSp>
        <p:cxnSp>
          <p:nvCxnSpPr>
            <p:cNvPr id="458" name="Google Shape;458;p28"/>
            <p:cNvCxnSpPr/>
            <p:nvPr/>
          </p:nvCxnSpPr>
          <p:spPr>
            <a:xfrm>
              <a:off x="2260" y="1680"/>
              <a:ext cx="0" cy="1474"/>
            </a:xfrm>
            <a:prstGeom prst="straightConnector1">
              <a:avLst/>
            </a:prstGeom>
            <a:noFill/>
            <a:ln cap="sq" cmpd="sng" w="28425">
              <a:solidFill>
                <a:srgbClr val="000000"/>
              </a:solidFill>
              <a:prstDash val="solid"/>
              <a:miter lim="800000"/>
              <a:headEnd len="med" w="med" type="none"/>
              <a:tailEnd len="med" w="med" type="none"/>
            </a:ln>
          </p:spPr>
        </p:cxnSp>
        <p:cxnSp>
          <p:nvCxnSpPr>
            <p:cNvPr id="459" name="Google Shape;459;p28"/>
            <p:cNvCxnSpPr/>
            <p:nvPr/>
          </p:nvCxnSpPr>
          <p:spPr>
            <a:xfrm>
              <a:off x="4941" y="1680"/>
              <a:ext cx="0" cy="1474"/>
            </a:xfrm>
            <a:prstGeom prst="straightConnector1">
              <a:avLst/>
            </a:prstGeom>
            <a:noFill/>
            <a:ln cap="sq" cmpd="sng" w="28425">
              <a:solidFill>
                <a:srgbClr val="000000"/>
              </a:solidFill>
              <a:prstDash val="solid"/>
              <a:miter lim="800000"/>
              <a:headEnd len="med" w="med" type="none"/>
              <a:tailEnd len="med" w="med" type="none"/>
            </a:ln>
          </p:spPr>
        </p:cxnSp>
      </p:grpSp>
      <p:sp>
        <p:nvSpPr>
          <p:cNvPr id="460" name="Google Shape;460;p28"/>
          <p:cNvSpPr txBox="1"/>
          <p:nvPr/>
        </p:nvSpPr>
        <p:spPr>
          <a:xfrm>
            <a:off x="5111750" y="1978025"/>
            <a:ext cx="4267200" cy="368300"/>
          </a:xfrm>
          <a:prstGeom prst="rect">
            <a:avLst/>
          </a:prstGeom>
          <a:noFill/>
          <a:ln cap="sq" cmpd="sng" w="9525">
            <a:solidFill>
              <a:srgbClr val="000000"/>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lnSpc>
                <a:spcPct val="95000"/>
              </a:lnSpc>
              <a:spcBef>
                <a:spcPts val="0"/>
              </a:spcBef>
              <a:spcAft>
                <a:spcPts val="0"/>
              </a:spcAft>
              <a:buClr>
                <a:srgbClr val="000000"/>
              </a:buClr>
              <a:buSzPts val="1800"/>
              <a:buFont typeface="Times New Roman"/>
              <a:buNone/>
            </a:pPr>
            <a:r>
              <a:rPr lang="en-GB" sz="1800">
                <a:solidFill>
                  <a:srgbClr val="000000"/>
                </a:solidFill>
                <a:latin typeface="Times New Roman"/>
                <a:ea typeface="Times New Roman"/>
                <a:cs typeface="Times New Roman"/>
                <a:sym typeface="Times New Roman"/>
              </a:rPr>
              <a:t>Browser  E-mail       Chat    gFTP     dig</a:t>
            </a:r>
            <a:endParaRPr/>
          </a:p>
        </p:txBody>
      </p:sp>
      <p:sp>
        <p:nvSpPr>
          <p:cNvPr id="461" name="Google Shape;461;p28"/>
          <p:cNvSpPr txBox="1"/>
          <p:nvPr/>
        </p:nvSpPr>
        <p:spPr>
          <a:xfrm rot="5400000">
            <a:off x="8938010" y="3258755"/>
            <a:ext cx="1566905" cy="532623"/>
          </a:xfrm>
          <a:prstGeom prst="rect">
            <a:avLst/>
          </a:prstGeom>
          <a:noFill/>
          <a:ln>
            <a:noFill/>
          </a:ln>
        </p:spPr>
        <p:txBody>
          <a:bodyPr anchorCtr="0" anchor="b" bIns="46800" lIns="90000" spcFirstLastPara="1" rIns="90000" wrap="square" tIns="46800">
            <a:spAutoFit/>
          </a:bodyPr>
          <a:lstStyle/>
          <a:p>
            <a:pPr indent="0" lvl="0" marL="0" marR="0" rtl="1" algn="l">
              <a:lnSpc>
                <a:spcPct val="95000"/>
              </a:lnSpc>
              <a:spcBef>
                <a:spcPts val="0"/>
              </a:spcBef>
              <a:spcAft>
                <a:spcPts val="0"/>
              </a:spcAft>
              <a:buClr>
                <a:srgbClr val="000000"/>
              </a:buClr>
              <a:buSzPts val="2400"/>
              <a:buFont typeface="Times New Roman"/>
              <a:buNone/>
            </a:pPr>
            <a:r>
              <a:rPr lang="en-GB" sz="2400">
                <a:solidFill>
                  <a:srgbClr val="000000"/>
                </a:solidFill>
                <a:latin typeface="Times New Roman"/>
                <a:ea typeface="Times New Roman"/>
                <a:cs typeface="Times New Roman"/>
                <a:sym typeface="Times New Roman"/>
              </a:rPr>
              <a:t>Pila TCP/IP</a:t>
            </a:r>
            <a:endParaRPr/>
          </a:p>
        </p:txBody>
      </p:sp>
      <p:grpSp>
        <p:nvGrpSpPr>
          <p:cNvPr id="462" name="Google Shape;462;p28"/>
          <p:cNvGrpSpPr/>
          <p:nvPr/>
        </p:nvGrpSpPr>
        <p:grpSpPr>
          <a:xfrm>
            <a:off x="5111750" y="5181600"/>
            <a:ext cx="4256087" cy="369888"/>
            <a:chOff x="2260" y="3264"/>
            <a:chExt cx="2681" cy="233"/>
          </a:xfrm>
        </p:grpSpPr>
        <p:sp>
          <p:nvSpPr>
            <p:cNvPr id="463" name="Google Shape;463;p28"/>
            <p:cNvSpPr/>
            <p:nvPr/>
          </p:nvSpPr>
          <p:spPr>
            <a:xfrm>
              <a:off x="2260" y="3264"/>
              <a:ext cx="2674" cy="226"/>
            </a:xfrm>
            <a:prstGeom prst="rect">
              <a:avLst/>
            </a:prstGeom>
            <a:noFill/>
            <a:ln>
              <a:noFill/>
            </a:ln>
          </p:spPr>
          <p:txBody>
            <a:bodyPr anchorCtr="0" anchor="t" bIns="46800" lIns="90000" spcFirstLastPara="1" rIns="90000" wrap="square" tIns="46800">
              <a:noAutofit/>
            </a:bodyPr>
            <a:lstStyle/>
            <a:p>
              <a:pPr indent="0" lvl="0" marL="0" marR="0" rtl="0" algn="l">
                <a:lnSpc>
                  <a:spcPct val="95000"/>
                </a:lnSpc>
                <a:spcBef>
                  <a:spcPts val="0"/>
                </a:spcBef>
                <a:spcAft>
                  <a:spcPts val="0"/>
                </a:spcAft>
                <a:buNone/>
              </a:pPr>
              <a:r>
                <a:rPr lang="en-GB" sz="1800">
                  <a:solidFill>
                    <a:srgbClr val="000000"/>
                  </a:solidFill>
                  <a:latin typeface="Times New Roman"/>
                  <a:ea typeface="Times New Roman"/>
                  <a:cs typeface="Times New Roman"/>
                  <a:sym typeface="Times New Roman"/>
                </a:rPr>
                <a:t>Cable, tel., wifi, bluetooth</a:t>
              </a:r>
              <a:endParaRPr/>
            </a:p>
          </p:txBody>
        </p:sp>
        <p:cxnSp>
          <p:nvCxnSpPr>
            <p:cNvPr id="464" name="Google Shape;464;p28"/>
            <p:cNvCxnSpPr/>
            <p:nvPr/>
          </p:nvCxnSpPr>
          <p:spPr>
            <a:xfrm>
              <a:off x="2260" y="3264"/>
              <a:ext cx="2674" cy="0"/>
            </a:xfrm>
            <a:prstGeom prst="straightConnector1">
              <a:avLst/>
            </a:prstGeom>
            <a:noFill/>
            <a:ln cap="sq" cmpd="sng" w="28425">
              <a:solidFill>
                <a:srgbClr val="000000"/>
              </a:solidFill>
              <a:prstDash val="solid"/>
              <a:miter lim="800000"/>
              <a:headEnd len="med" w="med" type="none"/>
              <a:tailEnd len="med" w="med" type="none"/>
            </a:ln>
          </p:spPr>
        </p:cxnSp>
        <p:cxnSp>
          <p:nvCxnSpPr>
            <p:cNvPr id="465" name="Google Shape;465;p28"/>
            <p:cNvCxnSpPr/>
            <p:nvPr/>
          </p:nvCxnSpPr>
          <p:spPr>
            <a:xfrm>
              <a:off x="2260" y="3497"/>
              <a:ext cx="2674" cy="0"/>
            </a:xfrm>
            <a:prstGeom prst="straightConnector1">
              <a:avLst/>
            </a:prstGeom>
            <a:noFill/>
            <a:ln cap="sq" cmpd="sng" w="28425">
              <a:solidFill>
                <a:srgbClr val="000000"/>
              </a:solidFill>
              <a:prstDash val="solid"/>
              <a:miter lim="800000"/>
              <a:headEnd len="med" w="med" type="none"/>
              <a:tailEnd len="med" w="med" type="none"/>
            </a:ln>
          </p:spPr>
        </p:cxnSp>
        <p:cxnSp>
          <p:nvCxnSpPr>
            <p:cNvPr id="466" name="Google Shape;466;p28"/>
            <p:cNvCxnSpPr/>
            <p:nvPr/>
          </p:nvCxnSpPr>
          <p:spPr>
            <a:xfrm>
              <a:off x="2260" y="3264"/>
              <a:ext cx="0" cy="226"/>
            </a:xfrm>
            <a:prstGeom prst="straightConnector1">
              <a:avLst/>
            </a:prstGeom>
            <a:noFill/>
            <a:ln cap="sq" cmpd="sng" w="28425">
              <a:solidFill>
                <a:srgbClr val="000000"/>
              </a:solidFill>
              <a:prstDash val="solid"/>
              <a:miter lim="800000"/>
              <a:headEnd len="med" w="med" type="none"/>
              <a:tailEnd len="med" w="med" type="none"/>
            </a:ln>
          </p:spPr>
        </p:cxnSp>
        <p:cxnSp>
          <p:nvCxnSpPr>
            <p:cNvPr id="467" name="Google Shape;467;p28"/>
            <p:cNvCxnSpPr/>
            <p:nvPr/>
          </p:nvCxnSpPr>
          <p:spPr>
            <a:xfrm>
              <a:off x="4941" y="3264"/>
              <a:ext cx="0" cy="226"/>
            </a:xfrm>
            <a:prstGeom prst="straightConnector1">
              <a:avLst/>
            </a:prstGeom>
            <a:noFill/>
            <a:ln cap="sq" cmpd="sng" w="28425">
              <a:solidFill>
                <a:srgbClr val="000000"/>
              </a:solidFill>
              <a:prstDash val="solid"/>
              <a:miter lim="800000"/>
              <a:headEnd len="med" w="med" type="none"/>
              <a:tailEnd len="med" w="med" type="none"/>
            </a:ln>
          </p:spPr>
        </p:cxnSp>
      </p:grpSp>
      <p:cxnSp>
        <p:nvCxnSpPr>
          <p:cNvPr id="468" name="Google Shape;468;p28"/>
          <p:cNvCxnSpPr/>
          <p:nvPr/>
        </p:nvCxnSpPr>
        <p:spPr>
          <a:xfrm>
            <a:off x="5492750" y="2362200"/>
            <a:ext cx="1588" cy="457200"/>
          </a:xfrm>
          <a:prstGeom prst="straightConnector1">
            <a:avLst/>
          </a:prstGeom>
          <a:noFill/>
          <a:ln cap="sq" cmpd="sng" w="9525">
            <a:solidFill>
              <a:srgbClr val="000000"/>
            </a:solidFill>
            <a:prstDash val="solid"/>
            <a:miter lim="800000"/>
            <a:headEnd len="med" w="med" type="none"/>
            <a:tailEnd len="med" w="med" type="triangle"/>
          </a:ln>
        </p:spPr>
      </p:cxnSp>
      <p:cxnSp>
        <p:nvCxnSpPr>
          <p:cNvPr id="469" name="Google Shape;469;p28"/>
          <p:cNvCxnSpPr/>
          <p:nvPr/>
        </p:nvCxnSpPr>
        <p:spPr>
          <a:xfrm>
            <a:off x="6407150" y="2362200"/>
            <a:ext cx="1588" cy="457200"/>
          </a:xfrm>
          <a:prstGeom prst="straightConnector1">
            <a:avLst/>
          </a:prstGeom>
          <a:noFill/>
          <a:ln cap="sq" cmpd="sng" w="9525">
            <a:solidFill>
              <a:srgbClr val="000000"/>
            </a:solidFill>
            <a:prstDash val="solid"/>
            <a:miter lim="800000"/>
            <a:headEnd len="med" w="med" type="none"/>
            <a:tailEnd len="med" w="med" type="triangle"/>
          </a:ln>
        </p:spPr>
      </p:cxnSp>
      <p:cxnSp>
        <p:nvCxnSpPr>
          <p:cNvPr id="470" name="Google Shape;470;p28"/>
          <p:cNvCxnSpPr/>
          <p:nvPr/>
        </p:nvCxnSpPr>
        <p:spPr>
          <a:xfrm>
            <a:off x="7321550" y="2362200"/>
            <a:ext cx="1588" cy="457200"/>
          </a:xfrm>
          <a:prstGeom prst="straightConnector1">
            <a:avLst/>
          </a:prstGeom>
          <a:noFill/>
          <a:ln cap="sq" cmpd="sng" w="9525">
            <a:solidFill>
              <a:srgbClr val="000000"/>
            </a:solidFill>
            <a:prstDash val="solid"/>
            <a:miter lim="800000"/>
            <a:headEnd len="med" w="med" type="none"/>
            <a:tailEnd len="med" w="med" type="triangle"/>
          </a:ln>
        </p:spPr>
      </p:cxnSp>
      <p:cxnSp>
        <p:nvCxnSpPr>
          <p:cNvPr id="471" name="Google Shape;471;p28"/>
          <p:cNvCxnSpPr/>
          <p:nvPr/>
        </p:nvCxnSpPr>
        <p:spPr>
          <a:xfrm>
            <a:off x="7931150" y="2362200"/>
            <a:ext cx="1588" cy="457200"/>
          </a:xfrm>
          <a:prstGeom prst="straightConnector1">
            <a:avLst/>
          </a:prstGeom>
          <a:noFill/>
          <a:ln cap="sq" cmpd="sng" w="9525">
            <a:solidFill>
              <a:srgbClr val="000000"/>
            </a:solidFill>
            <a:prstDash val="solid"/>
            <a:miter lim="800000"/>
            <a:headEnd len="med" w="med" type="none"/>
            <a:tailEnd len="med" w="med" type="triangle"/>
          </a:ln>
        </p:spPr>
      </p:cxnSp>
      <p:cxnSp>
        <p:nvCxnSpPr>
          <p:cNvPr id="472" name="Google Shape;472;p28"/>
          <p:cNvCxnSpPr/>
          <p:nvPr/>
        </p:nvCxnSpPr>
        <p:spPr>
          <a:xfrm>
            <a:off x="8769350" y="2362200"/>
            <a:ext cx="1588" cy="457200"/>
          </a:xfrm>
          <a:prstGeom prst="straightConnector1">
            <a:avLst/>
          </a:prstGeom>
          <a:noFill/>
          <a:ln cap="sq" cmpd="sng" w="9525">
            <a:solidFill>
              <a:srgbClr val="000000"/>
            </a:solidFill>
            <a:prstDash val="solid"/>
            <a:miter lim="800000"/>
            <a:headEnd len="med" w="med" type="none"/>
            <a:tailEnd len="med" w="med" type="triangle"/>
          </a:ln>
        </p:spPr>
      </p:cxnSp>
      <p:sp>
        <p:nvSpPr>
          <p:cNvPr id="473" name="Google Shape;473;p28"/>
          <p:cNvSpPr/>
          <p:nvPr/>
        </p:nvSpPr>
        <p:spPr>
          <a:xfrm>
            <a:off x="4367214" y="4581525"/>
            <a:ext cx="503237" cy="287338"/>
          </a:xfrm>
          <a:prstGeom prst="rightArrow">
            <a:avLst>
              <a:gd fmla="val 50000" name="adj1"/>
              <a:gd fmla="val 43784" name="adj2"/>
            </a:avLst>
          </a:prstGeom>
          <a:solidFill>
            <a:srgbClr val="CCCC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4" name="Google Shape;474;p28"/>
          <p:cNvSpPr/>
          <p:nvPr/>
        </p:nvSpPr>
        <p:spPr>
          <a:xfrm>
            <a:off x="4367214" y="4005264"/>
            <a:ext cx="503237" cy="287337"/>
          </a:xfrm>
          <a:prstGeom prst="rightArrow">
            <a:avLst>
              <a:gd fmla="val 50000" name="adj1"/>
              <a:gd fmla="val 43785" name="adj2"/>
            </a:avLst>
          </a:prstGeom>
          <a:solidFill>
            <a:srgbClr val="CCCC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5" name="Google Shape;475;p28"/>
          <p:cNvSpPr/>
          <p:nvPr/>
        </p:nvSpPr>
        <p:spPr>
          <a:xfrm>
            <a:off x="4367214" y="3429000"/>
            <a:ext cx="503237" cy="287338"/>
          </a:xfrm>
          <a:prstGeom prst="rightArrow">
            <a:avLst>
              <a:gd fmla="val 50000" name="adj1"/>
              <a:gd fmla="val 43784" name="adj2"/>
            </a:avLst>
          </a:prstGeom>
          <a:solidFill>
            <a:srgbClr val="CCCC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6" name="Google Shape;476;p28"/>
          <p:cNvSpPr/>
          <p:nvPr/>
        </p:nvSpPr>
        <p:spPr>
          <a:xfrm>
            <a:off x="4367214" y="2852739"/>
            <a:ext cx="503237" cy="287337"/>
          </a:xfrm>
          <a:prstGeom prst="rightArrow">
            <a:avLst>
              <a:gd fmla="val 50000" name="adj1"/>
              <a:gd fmla="val 43785" name="adj2"/>
            </a:avLst>
          </a:prstGeom>
          <a:solidFill>
            <a:srgbClr val="CCCC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7" name="Google Shape;477;p2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29"/>
          <p:cNvSpPr txBox="1"/>
          <p:nvPr/>
        </p:nvSpPr>
        <p:spPr>
          <a:xfrm>
            <a:off x="2855913" y="6245225"/>
            <a:ext cx="6119812" cy="476250"/>
          </a:xfrm>
          <a:prstGeom prst="rect">
            <a:avLst/>
          </a:prstGeom>
          <a:noFill/>
          <a:ln>
            <a:noFill/>
          </a:ln>
        </p:spPr>
        <p:txBody>
          <a:bodyPr anchorCtr="0" anchor="b" bIns="46800" lIns="90000" spcFirstLastPara="1" rIns="90000" wrap="square" tIns="46800">
            <a:noAutofit/>
          </a:bodyPr>
          <a:lstStyle/>
          <a:p>
            <a:pPr indent="0" lvl="0" marL="0" marR="0" rtl="0" algn="l">
              <a:spcBef>
                <a:spcPts val="0"/>
              </a:spcBef>
              <a:spcAft>
                <a:spcPts val="0"/>
              </a:spcAft>
              <a:buClr>
                <a:srgbClr val="000000"/>
              </a:buClr>
              <a:buSzPts val="1400"/>
              <a:buFont typeface="Arial"/>
              <a:buNone/>
            </a:pPr>
            <a:r>
              <a:rPr lang="en-GB" sz="1400">
                <a:solidFill>
                  <a:srgbClr val="000000"/>
                </a:solidFill>
                <a:latin typeface="Arial"/>
                <a:ea typeface="Arial"/>
                <a:cs typeface="Arial"/>
                <a:sym typeface="Arial"/>
              </a:rPr>
              <a:t>Introducción</a:t>
            </a:r>
            <a:endParaRPr/>
          </a:p>
        </p:txBody>
      </p:sp>
      <p:sp>
        <p:nvSpPr>
          <p:cNvPr id="487" name="Google Shape;487;p29"/>
          <p:cNvSpPr txBox="1"/>
          <p:nvPr/>
        </p:nvSpPr>
        <p:spPr>
          <a:xfrm>
            <a:off x="367200" y="136800"/>
            <a:ext cx="7745412" cy="763588"/>
          </a:xfrm>
          <a:prstGeom prst="rect">
            <a:avLst/>
          </a:prstGeom>
          <a:noFill/>
          <a:ln>
            <a:noFill/>
          </a:ln>
        </p:spPr>
        <p:txBody>
          <a:bodyPr anchorCtr="0" anchor="ctr" bIns="45700" lIns="91425" spcFirstLastPara="1" rIns="91425" wrap="square" tIns="45700">
            <a:normAutofit lnSpcReduction="10000"/>
          </a:bodyPr>
          <a:lstStyle/>
          <a:p>
            <a:pPr indent="0" lvl="0" marL="0" marR="0" rtl="0" algn="l">
              <a:spcBef>
                <a:spcPts val="0"/>
              </a:spcBef>
              <a:spcAft>
                <a:spcPts val="0"/>
              </a:spcAft>
              <a:buClr>
                <a:srgbClr val="E36C09"/>
              </a:buClr>
              <a:buSzPts val="4800"/>
              <a:buFont typeface="Calibri"/>
              <a:buNone/>
            </a:pPr>
            <a:r>
              <a:rPr lang="en-GB" sz="4800">
                <a:solidFill>
                  <a:srgbClr val="E36C09"/>
                </a:solidFill>
                <a:latin typeface="Calibri"/>
                <a:ea typeface="Calibri"/>
                <a:cs typeface="Calibri"/>
                <a:sym typeface="Calibri"/>
              </a:rPr>
              <a:t>Encapsulamiento</a:t>
            </a:r>
            <a:endParaRPr sz="4800">
              <a:solidFill>
                <a:srgbClr val="E36C09"/>
              </a:solidFill>
              <a:latin typeface="Calibri"/>
              <a:ea typeface="Calibri"/>
              <a:cs typeface="Calibri"/>
              <a:sym typeface="Calibri"/>
            </a:endParaRPr>
          </a:p>
        </p:txBody>
      </p:sp>
      <p:pic>
        <p:nvPicPr>
          <p:cNvPr id="488" name="Google Shape;488;p29"/>
          <p:cNvPicPr preferRelativeResize="0"/>
          <p:nvPr/>
        </p:nvPicPr>
        <p:blipFill rotWithShape="1">
          <a:blip r:embed="rId3">
            <a:alphaModFix/>
          </a:blip>
          <a:srcRect b="0" l="0" r="0" t="0"/>
          <a:stretch/>
        </p:blipFill>
        <p:spPr>
          <a:xfrm>
            <a:off x="2971800" y="1524000"/>
            <a:ext cx="5943600" cy="4706938"/>
          </a:xfrm>
          <a:prstGeom prst="rect">
            <a:avLst/>
          </a:prstGeom>
          <a:noFill/>
          <a:ln>
            <a:noFill/>
          </a:ln>
        </p:spPr>
      </p:pic>
      <p:sp>
        <p:nvSpPr>
          <p:cNvPr id="489" name="Google Shape;489;p2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cxnSp>
        <p:nvCxnSpPr>
          <p:cNvPr id="494" name="Google Shape;494;p30"/>
          <p:cNvCxnSpPr>
            <a:endCxn id="495" idx="0"/>
          </p:cNvCxnSpPr>
          <p:nvPr/>
        </p:nvCxnSpPr>
        <p:spPr>
          <a:xfrm flipH="1">
            <a:off x="9541423" y="1793814"/>
            <a:ext cx="7500" cy="600600"/>
          </a:xfrm>
          <a:prstGeom prst="straightConnector1">
            <a:avLst/>
          </a:prstGeom>
          <a:noFill/>
          <a:ln cap="flat" cmpd="sng" w="38100">
            <a:solidFill>
              <a:schemeClr val="accent1"/>
            </a:solidFill>
            <a:prstDash val="solid"/>
            <a:round/>
            <a:headEnd len="sm" w="sm" type="none"/>
            <a:tailEnd len="sm" w="sm" type="none"/>
          </a:ln>
        </p:spPr>
      </p:cxnSp>
      <p:cxnSp>
        <p:nvCxnSpPr>
          <p:cNvPr id="496" name="Google Shape;496;p30"/>
          <p:cNvCxnSpPr>
            <a:endCxn id="497" idx="0"/>
          </p:cNvCxnSpPr>
          <p:nvPr/>
        </p:nvCxnSpPr>
        <p:spPr>
          <a:xfrm>
            <a:off x="9838783" y="1706685"/>
            <a:ext cx="1133700" cy="688800"/>
          </a:xfrm>
          <a:prstGeom prst="straightConnector1">
            <a:avLst/>
          </a:prstGeom>
          <a:noFill/>
          <a:ln cap="flat" cmpd="sng" w="38100">
            <a:solidFill>
              <a:schemeClr val="accent1"/>
            </a:solidFill>
            <a:prstDash val="solid"/>
            <a:round/>
            <a:headEnd len="sm" w="sm" type="none"/>
            <a:tailEnd len="sm" w="sm" type="none"/>
          </a:ln>
        </p:spPr>
      </p:cxnSp>
      <p:cxnSp>
        <p:nvCxnSpPr>
          <p:cNvPr id="498" name="Google Shape;498;p30"/>
          <p:cNvCxnSpPr>
            <a:stCxn id="499" idx="1"/>
            <a:endCxn id="500" idx="0"/>
          </p:cNvCxnSpPr>
          <p:nvPr/>
        </p:nvCxnSpPr>
        <p:spPr>
          <a:xfrm flipH="1">
            <a:off x="8257942" y="1654115"/>
            <a:ext cx="1094100" cy="718800"/>
          </a:xfrm>
          <a:prstGeom prst="straightConnector1">
            <a:avLst/>
          </a:prstGeom>
          <a:noFill/>
          <a:ln cap="flat" cmpd="sng" w="38100">
            <a:solidFill>
              <a:schemeClr val="accent1"/>
            </a:solidFill>
            <a:prstDash val="solid"/>
            <a:round/>
            <a:headEnd len="sm" w="sm" type="none"/>
            <a:tailEnd len="sm" w="sm" type="none"/>
          </a:ln>
        </p:spPr>
      </p:cxnSp>
      <p:sp>
        <p:nvSpPr>
          <p:cNvPr id="501" name="Google Shape;501;p30"/>
          <p:cNvSpPr txBox="1"/>
          <p:nvPr/>
        </p:nvSpPr>
        <p:spPr>
          <a:xfrm>
            <a:off x="396000" y="108000"/>
            <a:ext cx="8229600" cy="833178"/>
          </a:xfrm>
          <a:prstGeom prst="rect">
            <a:avLst/>
          </a:prstGeom>
          <a:noFill/>
          <a:ln>
            <a:noFill/>
          </a:ln>
        </p:spPr>
        <p:txBody>
          <a:bodyPr anchorCtr="0" anchor="ctr" bIns="46800" lIns="90000" spcFirstLastPara="1" rIns="90000" wrap="square" tIns="46800">
            <a:spAutoFit/>
          </a:bodyPr>
          <a:lstStyle/>
          <a:p>
            <a:pPr indent="0" lvl="0" marL="0" marR="0" rtl="0" algn="l">
              <a:spcBef>
                <a:spcPts val="0"/>
              </a:spcBef>
              <a:spcAft>
                <a:spcPts val="0"/>
              </a:spcAft>
              <a:buClr>
                <a:srgbClr val="E36C09"/>
              </a:buClr>
              <a:buSzPts val="4800"/>
              <a:buFont typeface="Calibri"/>
              <a:buNone/>
            </a:pPr>
            <a:r>
              <a:rPr lang="en-GB" sz="4800">
                <a:solidFill>
                  <a:srgbClr val="E36C09"/>
                </a:solidFill>
                <a:latin typeface="Calibri"/>
                <a:ea typeface="Calibri"/>
                <a:cs typeface="Calibri"/>
                <a:sym typeface="Calibri"/>
              </a:rPr>
              <a:t>LAN: topología de bus</a:t>
            </a:r>
            <a:endParaRPr sz="4800">
              <a:solidFill>
                <a:srgbClr val="E36C09"/>
              </a:solidFill>
              <a:latin typeface="Calibri"/>
              <a:ea typeface="Calibri"/>
              <a:cs typeface="Calibri"/>
              <a:sym typeface="Calibri"/>
            </a:endParaRPr>
          </a:p>
        </p:txBody>
      </p:sp>
      <p:sp>
        <p:nvSpPr>
          <p:cNvPr id="502" name="Google Shape;502;p30"/>
          <p:cNvSpPr txBox="1"/>
          <p:nvPr/>
        </p:nvSpPr>
        <p:spPr>
          <a:xfrm>
            <a:off x="551384" y="2893806"/>
            <a:ext cx="10009112" cy="3762673"/>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rgbClr val="E36C09"/>
              </a:buClr>
              <a:buSzPts val="2880"/>
              <a:buFont typeface="Noto Sans Symbols"/>
              <a:buChar char="✦"/>
            </a:pPr>
            <a:r>
              <a:rPr lang="en-GB" sz="3200">
                <a:solidFill>
                  <a:srgbClr val="000000"/>
                </a:solidFill>
                <a:latin typeface="Times New Roman"/>
                <a:ea typeface="Times New Roman"/>
                <a:cs typeface="Times New Roman"/>
                <a:sym typeface="Times New Roman"/>
              </a:rPr>
              <a:t>Todos los hosts en la misma línea, conectados a un hub</a:t>
            </a:r>
            <a:endParaRPr sz="3200">
              <a:solidFill>
                <a:srgbClr val="000000"/>
              </a:solidFill>
              <a:latin typeface="Times New Roman"/>
              <a:ea typeface="Times New Roman"/>
              <a:cs typeface="Times New Roman"/>
              <a:sym typeface="Times New Roman"/>
            </a:endParaRPr>
          </a:p>
          <a:p>
            <a:pPr indent="-457200" lvl="0" marL="457200" marR="0" rtl="0" algn="l">
              <a:spcBef>
                <a:spcPts val="800"/>
              </a:spcBef>
              <a:spcAft>
                <a:spcPts val="0"/>
              </a:spcAft>
              <a:buClr>
                <a:srgbClr val="E36C09"/>
              </a:buClr>
              <a:buSzPts val="2880"/>
              <a:buFont typeface="Noto Sans Symbols"/>
              <a:buChar char="✦"/>
            </a:pPr>
            <a:r>
              <a:rPr lang="en-GB" sz="3200">
                <a:solidFill>
                  <a:srgbClr val="000000"/>
                </a:solidFill>
                <a:latin typeface="Times New Roman"/>
                <a:ea typeface="Times New Roman"/>
                <a:cs typeface="Times New Roman"/>
                <a:sym typeface="Times New Roman"/>
              </a:rPr>
              <a:t>Cada host puede ver lo que se está transmitiendo</a:t>
            </a:r>
            <a:endParaRPr sz="3200">
              <a:solidFill>
                <a:srgbClr val="000000"/>
              </a:solidFill>
              <a:latin typeface="Times New Roman"/>
              <a:ea typeface="Times New Roman"/>
              <a:cs typeface="Times New Roman"/>
              <a:sym typeface="Times New Roman"/>
            </a:endParaRPr>
          </a:p>
          <a:p>
            <a:pPr indent="-457200" lvl="0" marL="457200" marR="0" rtl="0" algn="l">
              <a:spcBef>
                <a:spcPts val="800"/>
              </a:spcBef>
              <a:spcAft>
                <a:spcPts val="0"/>
              </a:spcAft>
              <a:buClr>
                <a:srgbClr val="E36C09"/>
              </a:buClr>
              <a:buSzPts val="2880"/>
              <a:buFont typeface="Noto Sans Symbols"/>
              <a:buChar char="✦"/>
            </a:pPr>
            <a:r>
              <a:rPr lang="en-GB" sz="3200">
                <a:solidFill>
                  <a:srgbClr val="000000"/>
                </a:solidFill>
                <a:latin typeface="Times New Roman"/>
                <a:ea typeface="Times New Roman"/>
                <a:cs typeface="Times New Roman"/>
                <a:sym typeface="Times New Roman"/>
              </a:rPr>
              <a:t>Gran posibilidad de colisiones </a:t>
            </a:r>
            <a:endParaRPr/>
          </a:p>
          <a:p>
            <a:pPr indent="-457200" lvl="0" marL="457200" marR="0" rtl="0" algn="l">
              <a:spcBef>
                <a:spcPts val="800"/>
              </a:spcBef>
              <a:spcAft>
                <a:spcPts val="0"/>
              </a:spcAft>
              <a:buClr>
                <a:srgbClr val="E36C09"/>
              </a:buClr>
              <a:buSzPts val="2880"/>
              <a:buFont typeface="Noto Sans Symbols"/>
              <a:buChar char="✦"/>
            </a:pPr>
            <a:r>
              <a:rPr lang="en-GB" sz="3200">
                <a:solidFill>
                  <a:srgbClr val="000000"/>
                </a:solidFill>
                <a:latin typeface="Times New Roman"/>
                <a:ea typeface="Times New Roman"/>
                <a:cs typeface="Times New Roman"/>
                <a:sym typeface="Times New Roman"/>
              </a:rPr>
              <a:t>Si la red crece, se la divide en segmentos (dominios de colisión)</a:t>
            </a:r>
            <a:endParaRPr/>
          </a:p>
        </p:txBody>
      </p:sp>
      <p:sp>
        <p:nvSpPr>
          <p:cNvPr id="503" name="Google Shape;503;p30"/>
          <p:cNvSpPr txBox="1"/>
          <p:nvPr/>
        </p:nvSpPr>
        <p:spPr>
          <a:xfrm>
            <a:off x="2855913" y="6245225"/>
            <a:ext cx="6119812" cy="476250"/>
          </a:xfrm>
          <a:prstGeom prst="rect">
            <a:avLst/>
          </a:prstGeom>
          <a:noFill/>
          <a:ln>
            <a:noFill/>
          </a:ln>
        </p:spPr>
        <p:txBody>
          <a:bodyPr anchorCtr="0" anchor="b" bIns="46800" lIns="90000" spcFirstLastPara="1" rIns="90000" wrap="square" tIns="46800">
            <a:noAutofit/>
          </a:bodyPr>
          <a:lstStyle/>
          <a:p>
            <a:pPr indent="0" lvl="0" marL="0" marR="0" rtl="0" algn="ctr">
              <a:spcBef>
                <a:spcPts val="0"/>
              </a:spcBef>
              <a:spcAft>
                <a:spcPts val="0"/>
              </a:spcAft>
              <a:buNone/>
            </a:pPr>
            <a:r>
              <a:rPr lang="en-GB" sz="1400">
                <a:solidFill>
                  <a:srgbClr val="000000"/>
                </a:solidFill>
                <a:latin typeface="Arial"/>
                <a:ea typeface="Arial"/>
                <a:cs typeface="Arial"/>
                <a:sym typeface="Arial"/>
              </a:rPr>
              <a:t>Nivel de enlace</a:t>
            </a:r>
            <a:endParaRPr/>
          </a:p>
        </p:txBody>
      </p:sp>
      <p:grpSp>
        <p:nvGrpSpPr>
          <p:cNvPr id="504" name="Google Shape;504;p30"/>
          <p:cNvGrpSpPr/>
          <p:nvPr/>
        </p:nvGrpSpPr>
        <p:grpSpPr>
          <a:xfrm>
            <a:off x="9249035" y="1124744"/>
            <a:ext cx="836432" cy="836432"/>
            <a:chOff x="7420465" y="738895"/>
            <a:chExt cx="836432" cy="836432"/>
          </a:xfrm>
        </p:grpSpPr>
        <p:pic>
          <p:nvPicPr>
            <p:cNvPr descr="C:\Users\ecoffey\AppData\Local\Temp\Rar$DRa0.734\30089_Device_UBR910_default_64.png" id="505" name="Google Shape;505;p30"/>
            <p:cNvPicPr preferRelativeResize="0"/>
            <p:nvPr/>
          </p:nvPicPr>
          <p:blipFill rotWithShape="1">
            <a:blip r:embed="rId3">
              <a:alphaModFix/>
            </a:blip>
            <a:srcRect b="0" l="0" r="0" t="0"/>
            <a:stretch/>
          </p:blipFill>
          <p:spPr>
            <a:xfrm>
              <a:off x="7420465" y="738895"/>
              <a:ext cx="836432" cy="836432"/>
            </a:xfrm>
            <a:prstGeom prst="rect">
              <a:avLst/>
            </a:prstGeom>
            <a:noFill/>
            <a:ln>
              <a:noFill/>
            </a:ln>
          </p:spPr>
        </p:pic>
        <p:pic>
          <p:nvPicPr>
            <p:cNvPr id="499" name="Google Shape;499;p30"/>
            <p:cNvPicPr preferRelativeResize="0"/>
            <p:nvPr/>
          </p:nvPicPr>
          <p:blipFill rotWithShape="1">
            <a:blip r:embed="rId4">
              <a:alphaModFix/>
            </a:blip>
            <a:srcRect b="0" l="0" r="0" t="0"/>
            <a:stretch/>
          </p:blipFill>
          <p:spPr>
            <a:xfrm>
              <a:off x="7523472" y="1149203"/>
              <a:ext cx="733425" cy="238125"/>
            </a:xfrm>
            <a:prstGeom prst="rect">
              <a:avLst/>
            </a:prstGeom>
            <a:noFill/>
            <a:ln>
              <a:noFill/>
            </a:ln>
          </p:spPr>
        </p:pic>
      </p:grpSp>
      <p:pic>
        <p:nvPicPr>
          <p:cNvPr descr="C:\Users\ecoffey\AppData\Local\Temp\Rar$DRa1.653\30059_Device_laptop_3145_default_64.png" id="495" name="Google Shape;495;p30"/>
          <p:cNvPicPr preferRelativeResize="0"/>
          <p:nvPr/>
        </p:nvPicPr>
        <p:blipFill rotWithShape="1">
          <a:blip r:embed="rId5">
            <a:alphaModFix/>
          </a:blip>
          <a:srcRect b="0" l="0" r="0" t="0"/>
          <a:stretch/>
        </p:blipFill>
        <p:spPr>
          <a:xfrm>
            <a:off x="9251657" y="2394414"/>
            <a:ext cx="579531" cy="579531"/>
          </a:xfrm>
          <a:prstGeom prst="rect">
            <a:avLst/>
          </a:prstGeom>
          <a:noFill/>
          <a:ln>
            <a:noFill/>
          </a:ln>
        </p:spPr>
      </p:pic>
      <p:pic>
        <p:nvPicPr>
          <p:cNvPr descr="C:\Users\ecoffey\AppData\Local\Temp\Rar$DRa1.653\30059_Device_laptop_3145_default_64.png" id="500" name="Google Shape;500;p30"/>
          <p:cNvPicPr preferRelativeResize="0"/>
          <p:nvPr/>
        </p:nvPicPr>
        <p:blipFill rotWithShape="1">
          <a:blip r:embed="rId5">
            <a:alphaModFix/>
          </a:blip>
          <a:srcRect b="0" l="0" r="0" t="0"/>
          <a:stretch/>
        </p:blipFill>
        <p:spPr>
          <a:xfrm>
            <a:off x="7968208" y="2372830"/>
            <a:ext cx="579531" cy="579531"/>
          </a:xfrm>
          <a:prstGeom prst="rect">
            <a:avLst/>
          </a:prstGeom>
          <a:noFill/>
          <a:ln>
            <a:noFill/>
          </a:ln>
        </p:spPr>
      </p:pic>
      <p:pic>
        <p:nvPicPr>
          <p:cNvPr descr="C:\Users\ecoffey\AppData\Local\Temp\Rar$DRa1.653\30059_Device_laptop_3145_default_64.png" id="497" name="Google Shape;497;p30"/>
          <p:cNvPicPr preferRelativeResize="0"/>
          <p:nvPr/>
        </p:nvPicPr>
        <p:blipFill rotWithShape="1">
          <a:blip r:embed="rId5">
            <a:alphaModFix/>
          </a:blip>
          <a:srcRect b="0" l="0" r="0" t="0"/>
          <a:stretch/>
        </p:blipFill>
        <p:spPr>
          <a:xfrm>
            <a:off x="10682718" y="2395485"/>
            <a:ext cx="579531" cy="579531"/>
          </a:xfrm>
          <a:prstGeom prst="rect">
            <a:avLst/>
          </a:prstGeom>
          <a:noFill/>
          <a:ln>
            <a:noFill/>
          </a:ln>
        </p:spPr>
      </p:pic>
      <p:sp>
        <p:nvSpPr>
          <p:cNvPr id="506" name="Google Shape;506;p3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1050"/>
              <a:buFont typeface="Twentieth Century"/>
              <a:buNone/>
            </a:pPr>
            <a:fld id="{00000000-1234-1234-1234-123412341234}" type="slidenum">
              <a:rPr b="0" i="0" lang="en-GB" sz="1050" u="none" cap="none" strike="noStrike">
                <a:solidFill>
                  <a:srgbClr val="FFFFFF"/>
                </a:solidFill>
                <a:latin typeface="Twentieth Century"/>
                <a:ea typeface="Twentieth Century"/>
                <a:cs typeface="Twentieth Century"/>
                <a:sym typeface="Twentieth Century"/>
              </a:rPr>
              <a:t>‹#›</a:t>
            </a:fld>
            <a:endParaRPr b="0" i="0" sz="1050" u="none" cap="none" strike="noStrike">
              <a:solidFill>
                <a:srgbClr val="FFFFFF"/>
              </a:solidFill>
              <a:latin typeface="Twentieth Century"/>
              <a:ea typeface="Twentieth Century"/>
              <a:cs typeface="Twentieth Century"/>
              <a:sym typeface="Twentieth Century"/>
            </a:endParaRPr>
          </a:p>
        </p:txBody>
      </p:sp>
      <p:pic>
        <p:nvPicPr>
          <p:cNvPr id="507" name="Google Shape;507;p30"/>
          <p:cNvPicPr preferRelativeResize="0"/>
          <p:nvPr/>
        </p:nvPicPr>
        <p:blipFill rotWithShape="1">
          <a:blip r:embed="rId6">
            <a:alphaModFix/>
          </a:blip>
          <a:srcRect b="0" l="0" r="0" t="0"/>
          <a:stretch/>
        </p:blipFill>
        <p:spPr>
          <a:xfrm>
            <a:off x="1147762" y="1363179"/>
            <a:ext cx="3162981" cy="161969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31"/>
          <p:cNvSpPr txBox="1"/>
          <p:nvPr/>
        </p:nvSpPr>
        <p:spPr>
          <a:xfrm>
            <a:off x="396000" y="108000"/>
            <a:ext cx="8229600" cy="833178"/>
          </a:xfrm>
          <a:prstGeom prst="rect">
            <a:avLst/>
          </a:prstGeom>
          <a:noFill/>
          <a:ln>
            <a:noFill/>
          </a:ln>
        </p:spPr>
        <p:txBody>
          <a:bodyPr anchorCtr="0" anchor="ctr" bIns="46800" lIns="90000" spcFirstLastPara="1" rIns="90000" wrap="square" tIns="46800">
            <a:spAutoFit/>
          </a:bodyPr>
          <a:lstStyle/>
          <a:p>
            <a:pPr indent="0" lvl="0" marL="0" marR="0" rtl="0" algn="l">
              <a:spcBef>
                <a:spcPts val="0"/>
              </a:spcBef>
              <a:spcAft>
                <a:spcPts val="0"/>
              </a:spcAft>
              <a:buClr>
                <a:srgbClr val="E36C09"/>
              </a:buClr>
              <a:buSzPts val="4800"/>
              <a:buFont typeface="Calibri"/>
              <a:buNone/>
            </a:pPr>
            <a:r>
              <a:rPr lang="en-GB" sz="4800">
                <a:solidFill>
                  <a:srgbClr val="E36C09"/>
                </a:solidFill>
                <a:latin typeface="Calibri"/>
                <a:ea typeface="Calibri"/>
                <a:cs typeface="Calibri"/>
                <a:sym typeface="Calibri"/>
              </a:rPr>
              <a:t>LAN: topología de estrella</a:t>
            </a:r>
            <a:endParaRPr sz="4800">
              <a:solidFill>
                <a:srgbClr val="E36C09"/>
              </a:solidFill>
              <a:latin typeface="Calibri"/>
              <a:ea typeface="Calibri"/>
              <a:cs typeface="Calibri"/>
              <a:sym typeface="Calibri"/>
            </a:endParaRPr>
          </a:p>
        </p:txBody>
      </p:sp>
      <p:sp>
        <p:nvSpPr>
          <p:cNvPr id="513" name="Google Shape;513;p31"/>
          <p:cNvSpPr txBox="1"/>
          <p:nvPr/>
        </p:nvSpPr>
        <p:spPr>
          <a:xfrm>
            <a:off x="2855913" y="6245225"/>
            <a:ext cx="6119812" cy="476250"/>
          </a:xfrm>
          <a:prstGeom prst="rect">
            <a:avLst/>
          </a:prstGeom>
          <a:noFill/>
          <a:ln>
            <a:noFill/>
          </a:ln>
        </p:spPr>
        <p:txBody>
          <a:bodyPr anchorCtr="0" anchor="b" bIns="46800" lIns="90000" spcFirstLastPara="1" rIns="90000" wrap="square" tIns="46800">
            <a:noAutofit/>
          </a:bodyPr>
          <a:lstStyle/>
          <a:p>
            <a:pPr indent="0" lvl="0" marL="0" marR="0" rtl="0" algn="ctr">
              <a:spcBef>
                <a:spcPts val="0"/>
              </a:spcBef>
              <a:spcAft>
                <a:spcPts val="0"/>
              </a:spcAft>
              <a:buNone/>
            </a:pPr>
            <a:r>
              <a:rPr lang="en-GB" sz="1400">
                <a:solidFill>
                  <a:srgbClr val="000000"/>
                </a:solidFill>
                <a:latin typeface="Arial"/>
                <a:ea typeface="Arial"/>
                <a:cs typeface="Arial"/>
                <a:sym typeface="Arial"/>
              </a:rPr>
              <a:t>Nivel de enlace</a:t>
            </a:r>
            <a:endParaRPr/>
          </a:p>
        </p:txBody>
      </p:sp>
      <p:sp>
        <p:nvSpPr>
          <p:cNvPr id="514" name="Google Shape;514;p31"/>
          <p:cNvSpPr txBox="1"/>
          <p:nvPr/>
        </p:nvSpPr>
        <p:spPr>
          <a:xfrm>
            <a:off x="767408" y="3454869"/>
            <a:ext cx="9813506" cy="2372061"/>
          </a:xfrm>
          <a:prstGeom prst="rect">
            <a:avLst/>
          </a:prstGeom>
          <a:noFill/>
          <a:ln>
            <a:noFill/>
          </a:ln>
        </p:spPr>
        <p:txBody>
          <a:bodyPr anchorCtr="0" anchor="t" bIns="46800" lIns="90000" spcFirstLastPara="1" rIns="90000" wrap="square" tIns="46800">
            <a:spAutoFit/>
          </a:bodyPr>
          <a:lstStyle/>
          <a:p>
            <a:pPr indent="-457200" lvl="0" marL="457200" marR="0" rtl="0" algn="l">
              <a:lnSpc>
                <a:spcPct val="95000"/>
              </a:lnSpc>
              <a:spcBef>
                <a:spcPts val="0"/>
              </a:spcBef>
              <a:spcAft>
                <a:spcPts val="0"/>
              </a:spcAft>
              <a:buClr>
                <a:srgbClr val="E36C09"/>
              </a:buClr>
              <a:buSzPts val="2520"/>
              <a:buFont typeface="Noto Sans Symbols"/>
              <a:buChar char="✦"/>
            </a:pPr>
            <a:r>
              <a:rPr lang="en-GB" sz="2800">
                <a:solidFill>
                  <a:srgbClr val="000000"/>
                </a:solidFill>
                <a:latin typeface="Times New Roman"/>
                <a:ea typeface="Times New Roman"/>
                <a:cs typeface="Times New Roman"/>
                <a:sym typeface="Times New Roman"/>
              </a:rPr>
              <a:t> Cada host se conecta a un </a:t>
            </a:r>
            <a:r>
              <a:rPr b="1" lang="en-GB" sz="2800">
                <a:solidFill>
                  <a:srgbClr val="000000"/>
                </a:solidFill>
                <a:latin typeface="Times New Roman"/>
                <a:ea typeface="Times New Roman"/>
                <a:cs typeface="Times New Roman"/>
                <a:sym typeface="Times New Roman"/>
              </a:rPr>
              <a:t>switch</a:t>
            </a:r>
            <a:r>
              <a:rPr lang="en-GB" sz="2800">
                <a:solidFill>
                  <a:srgbClr val="000000"/>
                </a:solidFill>
                <a:latin typeface="Times New Roman"/>
                <a:ea typeface="Times New Roman"/>
                <a:cs typeface="Times New Roman"/>
                <a:sym typeface="Times New Roman"/>
              </a:rPr>
              <a:t>.</a:t>
            </a:r>
            <a:endParaRPr/>
          </a:p>
          <a:p>
            <a:pPr indent="-457200" lvl="0" marL="457200" marR="0" rtl="0" algn="l">
              <a:lnSpc>
                <a:spcPct val="95000"/>
              </a:lnSpc>
              <a:spcBef>
                <a:spcPts val="600"/>
              </a:spcBef>
              <a:spcAft>
                <a:spcPts val="0"/>
              </a:spcAft>
              <a:buClr>
                <a:srgbClr val="E36C09"/>
              </a:buClr>
              <a:buSzPts val="2520"/>
              <a:buFont typeface="Noto Sans Symbols"/>
              <a:buChar char="✦"/>
            </a:pPr>
            <a:r>
              <a:rPr lang="en-GB" sz="2800">
                <a:solidFill>
                  <a:srgbClr val="000000"/>
                </a:solidFill>
                <a:latin typeface="Times New Roman"/>
                <a:ea typeface="Times New Roman"/>
                <a:cs typeface="Times New Roman"/>
                <a:sym typeface="Times New Roman"/>
              </a:rPr>
              <a:t> Cada host puede ver lo que envía, recibe, o mensajes broadcast</a:t>
            </a:r>
            <a:endParaRPr sz="2800">
              <a:solidFill>
                <a:srgbClr val="000000"/>
              </a:solidFill>
              <a:latin typeface="Times New Roman"/>
              <a:ea typeface="Times New Roman"/>
              <a:cs typeface="Times New Roman"/>
              <a:sym typeface="Times New Roman"/>
            </a:endParaRPr>
          </a:p>
          <a:p>
            <a:pPr indent="-457200" lvl="0" marL="457200" marR="0" rtl="0" algn="l">
              <a:lnSpc>
                <a:spcPct val="95000"/>
              </a:lnSpc>
              <a:spcBef>
                <a:spcPts val="600"/>
              </a:spcBef>
              <a:spcAft>
                <a:spcPts val="0"/>
              </a:spcAft>
              <a:buClr>
                <a:srgbClr val="E36C09"/>
              </a:buClr>
              <a:buSzPts val="2520"/>
              <a:buFont typeface="Noto Sans Symbols"/>
              <a:buChar char="✦"/>
            </a:pPr>
            <a:r>
              <a:rPr lang="en-GB" sz="2800">
                <a:solidFill>
                  <a:srgbClr val="000000"/>
                </a:solidFill>
                <a:latin typeface="Times New Roman"/>
                <a:ea typeface="Times New Roman"/>
                <a:cs typeface="Times New Roman"/>
                <a:sym typeface="Times New Roman"/>
              </a:rPr>
              <a:t> Dirige los datos por el puerto al que está conectado el host, pudiendo encolar distintas tramas (</a:t>
            </a:r>
            <a:r>
              <a:rPr b="1" lang="en-GB" sz="2800">
                <a:solidFill>
                  <a:srgbClr val="000000"/>
                </a:solidFill>
                <a:latin typeface="Times New Roman"/>
                <a:ea typeface="Times New Roman"/>
                <a:cs typeface="Times New Roman"/>
                <a:sym typeface="Times New Roman"/>
              </a:rPr>
              <a:t>frames</a:t>
            </a:r>
            <a:r>
              <a:rPr lang="en-GB" sz="2800">
                <a:solidFill>
                  <a:srgbClr val="000000"/>
                </a:solidFill>
                <a:latin typeface="Times New Roman"/>
                <a:ea typeface="Times New Roman"/>
                <a:cs typeface="Times New Roman"/>
                <a:sym typeface="Times New Roman"/>
              </a:rPr>
              <a:t>).</a:t>
            </a:r>
            <a:endParaRPr/>
          </a:p>
          <a:p>
            <a:pPr indent="-457200" lvl="0" marL="457200" marR="0" rtl="0" algn="l">
              <a:lnSpc>
                <a:spcPct val="95000"/>
              </a:lnSpc>
              <a:spcBef>
                <a:spcPts val="600"/>
              </a:spcBef>
              <a:spcAft>
                <a:spcPts val="0"/>
              </a:spcAft>
              <a:buClr>
                <a:srgbClr val="E36C09"/>
              </a:buClr>
              <a:buSzPts val="2520"/>
              <a:buFont typeface="Noto Sans Symbols"/>
              <a:buChar char="✦"/>
            </a:pPr>
            <a:r>
              <a:rPr lang="en-GB" sz="2800">
                <a:solidFill>
                  <a:srgbClr val="000000"/>
                </a:solidFill>
                <a:latin typeface="Times New Roman"/>
                <a:ea typeface="Times New Roman"/>
                <a:cs typeface="Times New Roman"/>
                <a:sym typeface="Times New Roman"/>
              </a:rPr>
              <a:t> Se basan en el número de placa (</a:t>
            </a:r>
            <a:r>
              <a:rPr b="1" lang="en-GB" sz="2800">
                <a:solidFill>
                  <a:srgbClr val="000000"/>
                </a:solidFill>
                <a:latin typeface="Times New Roman"/>
                <a:ea typeface="Times New Roman"/>
                <a:cs typeface="Times New Roman"/>
                <a:sym typeface="Times New Roman"/>
              </a:rPr>
              <a:t>MAC address</a:t>
            </a:r>
            <a:r>
              <a:rPr lang="en-GB" sz="2800">
                <a:solidFill>
                  <a:srgbClr val="000000"/>
                </a:solidFill>
                <a:latin typeface="Times New Roman"/>
                <a:ea typeface="Times New Roman"/>
                <a:cs typeface="Times New Roman"/>
                <a:sym typeface="Times New Roman"/>
              </a:rPr>
              <a:t>)</a:t>
            </a:r>
            <a:endParaRPr sz="2800">
              <a:solidFill>
                <a:srgbClr val="000000"/>
              </a:solidFill>
              <a:latin typeface="Times New Roman"/>
              <a:ea typeface="Times New Roman"/>
              <a:cs typeface="Times New Roman"/>
              <a:sym typeface="Times New Roman"/>
            </a:endParaRPr>
          </a:p>
        </p:txBody>
      </p:sp>
      <p:grpSp>
        <p:nvGrpSpPr>
          <p:cNvPr id="515" name="Google Shape;515;p31"/>
          <p:cNvGrpSpPr/>
          <p:nvPr/>
        </p:nvGrpSpPr>
        <p:grpSpPr>
          <a:xfrm>
            <a:off x="6600056" y="1024814"/>
            <a:ext cx="3294041" cy="1852119"/>
            <a:chOff x="8343565" y="1051835"/>
            <a:chExt cx="3294041" cy="1852119"/>
          </a:xfrm>
        </p:grpSpPr>
        <p:cxnSp>
          <p:nvCxnSpPr>
            <p:cNvPr id="516" name="Google Shape;516;p31"/>
            <p:cNvCxnSpPr/>
            <p:nvPr/>
          </p:nvCxnSpPr>
          <p:spPr>
            <a:xfrm flipH="1">
              <a:off x="9916780" y="1722753"/>
              <a:ext cx="7582" cy="600599"/>
            </a:xfrm>
            <a:prstGeom prst="straightConnector1">
              <a:avLst/>
            </a:prstGeom>
            <a:noFill/>
            <a:ln cap="flat" cmpd="sng" w="38100">
              <a:solidFill>
                <a:schemeClr val="accent1"/>
              </a:solidFill>
              <a:prstDash val="solid"/>
              <a:round/>
              <a:headEnd len="sm" w="sm" type="none"/>
              <a:tailEnd len="sm" w="sm" type="none"/>
            </a:ln>
          </p:spPr>
        </p:cxnSp>
        <p:cxnSp>
          <p:nvCxnSpPr>
            <p:cNvPr id="517" name="Google Shape;517;p31"/>
            <p:cNvCxnSpPr>
              <a:endCxn id="518" idx="0"/>
            </p:cNvCxnSpPr>
            <p:nvPr/>
          </p:nvCxnSpPr>
          <p:spPr>
            <a:xfrm>
              <a:off x="10214141" y="1635623"/>
              <a:ext cx="1133700" cy="688800"/>
            </a:xfrm>
            <a:prstGeom prst="straightConnector1">
              <a:avLst/>
            </a:prstGeom>
            <a:noFill/>
            <a:ln cap="flat" cmpd="sng" w="38100">
              <a:solidFill>
                <a:schemeClr val="accent1"/>
              </a:solidFill>
              <a:prstDash val="solid"/>
              <a:round/>
              <a:headEnd len="sm" w="sm" type="none"/>
              <a:tailEnd len="sm" w="sm" type="none"/>
            </a:ln>
          </p:spPr>
        </p:cxnSp>
        <p:cxnSp>
          <p:nvCxnSpPr>
            <p:cNvPr id="519" name="Google Shape;519;p31"/>
            <p:cNvCxnSpPr>
              <a:endCxn id="520" idx="0"/>
            </p:cNvCxnSpPr>
            <p:nvPr/>
          </p:nvCxnSpPr>
          <p:spPr>
            <a:xfrm flipH="1">
              <a:off x="8633330" y="1582968"/>
              <a:ext cx="1094100" cy="718800"/>
            </a:xfrm>
            <a:prstGeom prst="straightConnector1">
              <a:avLst/>
            </a:prstGeom>
            <a:noFill/>
            <a:ln cap="flat" cmpd="sng" w="38100">
              <a:solidFill>
                <a:schemeClr val="accent1"/>
              </a:solidFill>
              <a:prstDash val="solid"/>
              <a:round/>
              <a:headEnd len="sm" w="sm" type="none"/>
              <a:tailEnd len="sm" w="sm" type="none"/>
            </a:ln>
          </p:spPr>
        </p:cxnSp>
        <p:pic>
          <p:nvPicPr>
            <p:cNvPr descr="C:\Users\ecoffey\AppData\Local\Temp\Rar$DRa1.653\30059_Device_laptop_3145_default_64.png" id="520" name="Google Shape;520;p31"/>
            <p:cNvPicPr preferRelativeResize="0"/>
            <p:nvPr/>
          </p:nvPicPr>
          <p:blipFill rotWithShape="1">
            <a:blip r:embed="rId3">
              <a:alphaModFix/>
            </a:blip>
            <a:srcRect b="0" l="0" r="0" t="0"/>
            <a:stretch/>
          </p:blipFill>
          <p:spPr>
            <a:xfrm>
              <a:off x="8343565" y="2301768"/>
              <a:ext cx="579531" cy="579531"/>
            </a:xfrm>
            <a:prstGeom prst="rect">
              <a:avLst/>
            </a:prstGeom>
            <a:noFill/>
            <a:ln>
              <a:noFill/>
            </a:ln>
          </p:spPr>
        </p:pic>
        <p:pic>
          <p:nvPicPr>
            <p:cNvPr descr="C:\Users\ecoffey\AppData\Local\Temp\Rar$DRa1.653\30059_Device_laptop_3145_default_64.png" id="518" name="Google Shape;518;p31"/>
            <p:cNvPicPr preferRelativeResize="0"/>
            <p:nvPr/>
          </p:nvPicPr>
          <p:blipFill rotWithShape="1">
            <a:blip r:embed="rId3">
              <a:alphaModFix/>
            </a:blip>
            <a:srcRect b="0" l="0" r="0" t="0"/>
            <a:stretch/>
          </p:blipFill>
          <p:spPr>
            <a:xfrm>
              <a:off x="11058075" y="2324423"/>
              <a:ext cx="579531" cy="579531"/>
            </a:xfrm>
            <a:prstGeom prst="rect">
              <a:avLst/>
            </a:prstGeom>
            <a:noFill/>
            <a:ln>
              <a:noFill/>
            </a:ln>
          </p:spPr>
        </p:pic>
        <p:pic>
          <p:nvPicPr>
            <p:cNvPr descr="C:\Users\ecoffey\AppData\Local\Temp\Rar$DRa1.653\30059_Device_laptop_3145_default_64.png" id="521" name="Google Shape;521;p31"/>
            <p:cNvPicPr preferRelativeResize="0"/>
            <p:nvPr/>
          </p:nvPicPr>
          <p:blipFill rotWithShape="1">
            <a:blip r:embed="rId3">
              <a:alphaModFix/>
            </a:blip>
            <a:srcRect b="0" l="0" r="0" t="0"/>
            <a:stretch/>
          </p:blipFill>
          <p:spPr>
            <a:xfrm>
              <a:off x="9643615" y="2289049"/>
              <a:ext cx="579531" cy="579531"/>
            </a:xfrm>
            <a:prstGeom prst="rect">
              <a:avLst/>
            </a:prstGeom>
            <a:noFill/>
            <a:ln>
              <a:noFill/>
            </a:ln>
          </p:spPr>
        </p:pic>
        <p:pic>
          <p:nvPicPr>
            <p:cNvPr descr="C:\Users\ecoffey\AppData\Local\Temp\Rar$DRa0.608\30080_Device_switch_default_64.png" id="522" name="Google Shape;522;p31"/>
            <p:cNvPicPr preferRelativeResize="0"/>
            <p:nvPr/>
          </p:nvPicPr>
          <p:blipFill rotWithShape="1">
            <a:blip r:embed="rId4">
              <a:alphaModFix/>
            </a:blip>
            <a:srcRect b="0" l="0" r="0" t="0"/>
            <a:stretch/>
          </p:blipFill>
          <p:spPr>
            <a:xfrm>
              <a:off x="9568483" y="1051835"/>
              <a:ext cx="820616" cy="820616"/>
            </a:xfrm>
            <a:prstGeom prst="rect">
              <a:avLst/>
            </a:prstGeom>
            <a:noFill/>
            <a:ln>
              <a:noFill/>
            </a:ln>
          </p:spPr>
        </p:pic>
      </p:grpSp>
      <p:sp>
        <p:nvSpPr>
          <p:cNvPr id="523" name="Google Shape;523;p3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1050"/>
              <a:buFont typeface="Twentieth Century"/>
              <a:buNone/>
            </a:pPr>
            <a:fld id="{00000000-1234-1234-1234-123412341234}" type="slidenum">
              <a:rPr b="0" i="0" lang="en-GB" sz="1050" u="none" cap="none" strike="noStrike">
                <a:solidFill>
                  <a:srgbClr val="FFFFFF"/>
                </a:solidFill>
                <a:latin typeface="Twentieth Century"/>
                <a:ea typeface="Twentieth Century"/>
                <a:cs typeface="Twentieth Century"/>
                <a:sym typeface="Twentieth Century"/>
              </a:rPr>
              <a:t>‹#›</a:t>
            </a:fld>
            <a:endParaRPr b="0" i="0" sz="1050" u="none" cap="none" strike="noStrike">
              <a:solidFill>
                <a:srgbClr val="FFFFFF"/>
              </a:solidFill>
              <a:latin typeface="Twentieth Century"/>
              <a:ea typeface="Twentieth Century"/>
              <a:cs typeface="Twentieth Century"/>
              <a:sym typeface="Twentieth Century"/>
            </a:endParaRPr>
          </a:p>
        </p:txBody>
      </p:sp>
      <p:pic>
        <p:nvPicPr>
          <p:cNvPr id="524" name="Google Shape;524;p31"/>
          <p:cNvPicPr preferRelativeResize="0"/>
          <p:nvPr/>
        </p:nvPicPr>
        <p:blipFill rotWithShape="1">
          <a:blip r:embed="rId5">
            <a:alphaModFix/>
          </a:blip>
          <a:srcRect b="0" l="0" r="0" t="0"/>
          <a:stretch/>
        </p:blipFill>
        <p:spPr>
          <a:xfrm>
            <a:off x="1084216" y="1359473"/>
            <a:ext cx="2113653" cy="186265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32"/>
          <p:cNvSpPr txBox="1"/>
          <p:nvPr>
            <p:ph idx="11" type="ftr"/>
          </p:nvPr>
        </p:nvSpPr>
        <p:spPr>
          <a:xfrm>
            <a:off x="609600" y="6338406"/>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Introducción</a:t>
            </a:r>
            <a:endParaRPr/>
          </a:p>
        </p:txBody>
      </p:sp>
      <p:sp>
        <p:nvSpPr>
          <p:cNvPr id="530" name="Google Shape;530;p3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531" name="Google Shape;531;p32"/>
          <p:cNvSpPr txBox="1"/>
          <p:nvPr/>
        </p:nvSpPr>
        <p:spPr>
          <a:xfrm>
            <a:off x="367200" y="136800"/>
            <a:ext cx="7745412" cy="763588"/>
          </a:xfrm>
          <a:prstGeom prst="rect">
            <a:avLst/>
          </a:prstGeom>
          <a:noFill/>
          <a:ln>
            <a:noFill/>
          </a:ln>
        </p:spPr>
        <p:txBody>
          <a:bodyPr anchorCtr="0" anchor="ctr" bIns="45700" lIns="91425" spcFirstLastPara="1" rIns="91425" wrap="square" tIns="45700">
            <a:normAutofit lnSpcReduction="10000"/>
          </a:bodyPr>
          <a:lstStyle/>
          <a:p>
            <a:pPr indent="0" lvl="0" marL="0" marR="0" rtl="0" algn="l">
              <a:spcBef>
                <a:spcPts val="0"/>
              </a:spcBef>
              <a:spcAft>
                <a:spcPts val="0"/>
              </a:spcAft>
              <a:buClr>
                <a:srgbClr val="E36C09"/>
              </a:buClr>
              <a:buSzPts val="4800"/>
              <a:buFont typeface="Calibri"/>
              <a:buNone/>
            </a:pPr>
            <a:r>
              <a:rPr lang="en-GB" sz="4800">
                <a:solidFill>
                  <a:srgbClr val="E36C09"/>
                </a:solidFill>
                <a:latin typeface="Calibri"/>
                <a:ea typeface="Calibri"/>
                <a:cs typeface="Calibri"/>
                <a:sym typeface="Calibri"/>
              </a:rPr>
              <a:t>Wireshark</a:t>
            </a:r>
            <a:endParaRPr sz="4800">
              <a:solidFill>
                <a:srgbClr val="E36C09"/>
              </a:solidFill>
              <a:latin typeface="Calibri"/>
              <a:ea typeface="Calibri"/>
              <a:cs typeface="Calibri"/>
              <a:sym typeface="Calibri"/>
            </a:endParaRPr>
          </a:p>
        </p:txBody>
      </p:sp>
      <p:sp>
        <p:nvSpPr>
          <p:cNvPr id="532" name="Google Shape;532;p32"/>
          <p:cNvSpPr txBox="1"/>
          <p:nvPr/>
        </p:nvSpPr>
        <p:spPr>
          <a:xfrm>
            <a:off x="792480" y="1269163"/>
            <a:ext cx="9048206" cy="503857"/>
          </a:xfrm>
          <a:prstGeom prst="rect">
            <a:avLst/>
          </a:prstGeom>
          <a:noFill/>
          <a:ln>
            <a:noFill/>
          </a:ln>
        </p:spPr>
        <p:txBody>
          <a:bodyPr anchorCtr="0" anchor="t" bIns="46800" lIns="90000" spcFirstLastPara="1" rIns="90000" wrap="square" tIns="46800">
            <a:spAutoFit/>
          </a:bodyPr>
          <a:lstStyle/>
          <a:p>
            <a:pPr indent="0" lvl="0" marL="0" marR="0" rtl="0" algn="l">
              <a:lnSpc>
                <a:spcPct val="95000"/>
              </a:lnSpc>
              <a:spcBef>
                <a:spcPts val="0"/>
              </a:spcBef>
              <a:spcAft>
                <a:spcPts val="0"/>
              </a:spcAft>
              <a:buClr>
                <a:srgbClr val="000000"/>
              </a:buClr>
              <a:buSzPts val="2800"/>
              <a:buFont typeface="Times New Roman"/>
              <a:buNone/>
            </a:pPr>
            <a:r>
              <a:rPr lang="en-GB" sz="2800">
                <a:solidFill>
                  <a:srgbClr val="000000"/>
                </a:solidFill>
                <a:latin typeface="Times New Roman"/>
                <a:ea typeface="Times New Roman"/>
                <a:cs typeface="Times New Roman"/>
                <a:sym typeface="Times New Roman"/>
              </a:rPr>
              <a:t>Programa para analizar protocolos de red</a:t>
            </a:r>
            <a:endParaRPr sz="2800">
              <a:solidFill>
                <a:srgbClr val="000000"/>
              </a:solidFill>
              <a:latin typeface="Times New Roman"/>
              <a:ea typeface="Times New Roman"/>
              <a:cs typeface="Times New Roman"/>
              <a:sym typeface="Times New Roman"/>
            </a:endParaRPr>
          </a:p>
        </p:txBody>
      </p:sp>
      <p:sp>
        <p:nvSpPr>
          <p:cNvPr id="533" name="Google Shape;533;p32"/>
          <p:cNvSpPr txBox="1"/>
          <p:nvPr/>
        </p:nvSpPr>
        <p:spPr>
          <a:xfrm>
            <a:off x="792480" y="1985120"/>
            <a:ext cx="9048206" cy="2550571"/>
          </a:xfrm>
          <a:prstGeom prst="rect">
            <a:avLst/>
          </a:prstGeom>
          <a:noFill/>
          <a:ln>
            <a:noFill/>
          </a:ln>
        </p:spPr>
        <p:txBody>
          <a:bodyPr anchorCtr="0" anchor="t" bIns="46800" lIns="90000" spcFirstLastPara="1" rIns="90000" wrap="square" tIns="46800">
            <a:spAutoFit/>
          </a:bodyPr>
          <a:lstStyle/>
          <a:p>
            <a:pPr indent="-457200" lvl="0" marL="493199" marR="0" rtl="0" algn="l">
              <a:lnSpc>
                <a:spcPct val="95000"/>
              </a:lnSpc>
              <a:spcBef>
                <a:spcPts val="0"/>
              </a:spcBef>
              <a:spcAft>
                <a:spcPts val="0"/>
              </a:spcAft>
              <a:buClr>
                <a:srgbClr val="E36C09"/>
              </a:buClr>
              <a:buSzPts val="2800"/>
              <a:buFont typeface="Noto Sans Symbols"/>
              <a:buChar char="✦"/>
            </a:pPr>
            <a:r>
              <a:rPr lang="en-GB" sz="2800">
                <a:solidFill>
                  <a:srgbClr val="000000"/>
                </a:solidFill>
                <a:latin typeface="Times New Roman"/>
                <a:ea typeface="Times New Roman"/>
                <a:cs typeface="Times New Roman"/>
                <a:sym typeface="Times New Roman"/>
              </a:rPr>
              <a:t>Open-source</a:t>
            </a:r>
            <a:endParaRPr sz="2800">
              <a:solidFill>
                <a:srgbClr val="000000"/>
              </a:solidFill>
              <a:latin typeface="Times New Roman"/>
              <a:ea typeface="Times New Roman"/>
              <a:cs typeface="Times New Roman"/>
              <a:sym typeface="Times New Roman"/>
            </a:endParaRPr>
          </a:p>
          <a:p>
            <a:pPr indent="-457200" lvl="0" marL="493199" marR="0" rtl="0" algn="l">
              <a:lnSpc>
                <a:spcPct val="95000"/>
              </a:lnSpc>
              <a:spcBef>
                <a:spcPts val="0"/>
              </a:spcBef>
              <a:spcAft>
                <a:spcPts val="0"/>
              </a:spcAft>
              <a:buClr>
                <a:srgbClr val="E36C09"/>
              </a:buClr>
              <a:buSzPts val="2800"/>
              <a:buFont typeface="Noto Sans Symbols"/>
              <a:buChar char="✦"/>
            </a:pPr>
            <a:r>
              <a:rPr lang="en-GB" sz="2800">
                <a:solidFill>
                  <a:srgbClr val="000000"/>
                </a:solidFill>
                <a:latin typeface="Times New Roman"/>
                <a:ea typeface="Times New Roman"/>
                <a:cs typeface="Times New Roman"/>
                <a:sym typeface="Times New Roman"/>
              </a:rPr>
              <a:t>Con permisos de admin, coloca a la interface en modo "promiscuo"</a:t>
            </a:r>
            <a:endParaRPr/>
          </a:p>
          <a:p>
            <a:pPr indent="-457200" lvl="0" marL="493199" marR="0" rtl="0" algn="l">
              <a:lnSpc>
                <a:spcPct val="95000"/>
              </a:lnSpc>
              <a:spcBef>
                <a:spcPts val="0"/>
              </a:spcBef>
              <a:spcAft>
                <a:spcPts val="0"/>
              </a:spcAft>
              <a:buClr>
                <a:srgbClr val="E36C09"/>
              </a:buClr>
              <a:buSzPts val="2800"/>
              <a:buFont typeface="Noto Sans Symbols"/>
              <a:buChar char="✦"/>
            </a:pPr>
            <a:r>
              <a:rPr lang="en-GB" sz="2800">
                <a:solidFill>
                  <a:srgbClr val="000000"/>
                </a:solidFill>
                <a:latin typeface="Times New Roman"/>
                <a:ea typeface="Times New Roman"/>
                <a:cs typeface="Times New Roman"/>
                <a:sym typeface="Times New Roman"/>
              </a:rPr>
              <a:t>Permite capturar y analizar TODAS las tramas que pasen  por una interface</a:t>
            </a:r>
            <a:endParaRPr/>
          </a:p>
          <a:p>
            <a:pPr indent="0" lvl="0" marL="0" marR="0" rtl="0" algn="l">
              <a:lnSpc>
                <a:spcPct val="95000"/>
              </a:lnSpc>
              <a:spcBef>
                <a:spcPts val="0"/>
              </a:spcBef>
              <a:spcAft>
                <a:spcPts val="0"/>
              </a:spcAft>
              <a:buClr>
                <a:srgbClr val="E36C09"/>
              </a:buClr>
              <a:buSzPts val="2800"/>
              <a:buFont typeface="Noto Sans Symbols"/>
              <a:buNone/>
            </a:pPr>
            <a:r>
              <a:t/>
            </a:r>
            <a:endParaRPr sz="2800">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5"/>
          <p:cNvSpPr txBox="1"/>
          <p:nvPr>
            <p:ph type="title"/>
          </p:nvPr>
        </p:nvSpPr>
        <p:spPr>
          <a:xfrm>
            <a:off x="367200" y="136524"/>
            <a:ext cx="11012131"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E36C09"/>
              </a:buClr>
              <a:buSzPts val="4800"/>
              <a:buFont typeface="Calibri"/>
              <a:buNone/>
            </a:pPr>
            <a:r>
              <a:rPr lang="en-GB"/>
              <a:t>Fundamentos de networking</a:t>
            </a:r>
            <a:endParaRPr/>
          </a:p>
        </p:txBody>
      </p:sp>
      <p:sp>
        <p:nvSpPr>
          <p:cNvPr id="92" name="Google Shape;92;p15"/>
          <p:cNvSpPr txBox="1"/>
          <p:nvPr>
            <p:ph idx="1" type="body"/>
          </p:nvPr>
        </p:nvSpPr>
        <p:spPr>
          <a:xfrm>
            <a:off x="598621" y="2133600"/>
            <a:ext cx="10994760" cy="4349496"/>
          </a:xfrm>
          <a:prstGeom prst="rect">
            <a:avLst/>
          </a:prstGeom>
          <a:noFill/>
          <a:ln>
            <a:noFill/>
          </a:ln>
        </p:spPr>
        <p:txBody>
          <a:bodyPr anchorCtr="0" anchor="t" bIns="45700" lIns="91425" spcFirstLastPara="1" rIns="91425" wrap="square" tIns="45700">
            <a:normAutofit/>
          </a:bodyPr>
          <a:lstStyle/>
          <a:p>
            <a:pPr indent="-457189" lvl="0" marL="457189" rtl="0" algn="l">
              <a:spcBef>
                <a:spcPts val="0"/>
              </a:spcBef>
              <a:spcAft>
                <a:spcPts val="0"/>
              </a:spcAft>
              <a:buClr>
                <a:srgbClr val="595959"/>
              </a:buClr>
              <a:buSzPts val="3700"/>
              <a:buChar char="•"/>
            </a:pPr>
            <a:r>
              <a:rPr lang="en-GB"/>
              <a:t>Red de computadoras</a:t>
            </a:r>
            <a:endParaRPr/>
          </a:p>
          <a:p>
            <a:pPr indent="-457189" lvl="0" marL="457189" rtl="0" algn="l">
              <a:spcBef>
                <a:spcPts val="740"/>
              </a:spcBef>
              <a:spcAft>
                <a:spcPts val="0"/>
              </a:spcAft>
              <a:buClr>
                <a:srgbClr val="595959"/>
              </a:buClr>
              <a:buSzPts val="3700"/>
              <a:buChar char="•"/>
            </a:pPr>
            <a:r>
              <a:rPr lang="en-GB"/>
              <a:t> Software de redes: protocolos</a:t>
            </a:r>
            <a:endParaRPr/>
          </a:p>
          <a:p>
            <a:pPr indent="-457189" lvl="0" marL="457189" rtl="0" algn="l">
              <a:spcBef>
                <a:spcPts val="740"/>
              </a:spcBef>
              <a:spcAft>
                <a:spcPts val="0"/>
              </a:spcAft>
              <a:buClr>
                <a:srgbClr val="595959"/>
              </a:buClr>
              <a:buSzPts val="3700"/>
              <a:buChar char="•"/>
            </a:pPr>
            <a:r>
              <a:rPr lang="en-GB"/>
              <a:t> RFCs</a:t>
            </a:r>
            <a:endParaRPr/>
          </a:p>
          <a:p>
            <a:pPr indent="-457189" lvl="0" marL="457189" rtl="0" algn="l">
              <a:spcBef>
                <a:spcPts val="740"/>
              </a:spcBef>
              <a:spcAft>
                <a:spcPts val="0"/>
              </a:spcAft>
              <a:buClr>
                <a:srgbClr val="595959"/>
              </a:buClr>
              <a:buSzPts val="3700"/>
              <a:buChar char="•"/>
            </a:pPr>
            <a:r>
              <a:rPr lang="en-GB"/>
              <a:t> Introducción a Internet</a:t>
            </a:r>
            <a:endParaRPr/>
          </a:p>
        </p:txBody>
      </p:sp>
      <p:sp>
        <p:nvSpPr>
          <p:cNvPr id="93" name="Google Shape;93;p15"/>
          <p:cNvSpPr txBox="1"/>
          <p:nvPr>
            <p:ph idx="11" type="ftr"/>
          </p:nvPr>
        </p:nvSpPr>
        <p:spPr>
          <a:xfrm>
            <a:off x="616288" y="6419724"/>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Introducción</a:t>
            </a:r>
            <a:endParaRPr/>
          </a:p>
        </p:txBody>
      </p:sp>
      <p:sp>
        <p:nvSpPr>
          <p:cNvPr id="94" name="Google Shape;94;p1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33"/>
          <p:cNvSpPr txBox="1"/>
          <p:nvPr/>
        </p:nvSpPr>
        <p:spPr>
          <a:xfrm>
            <a:off x="2855913" y="6245225"/>
            <a:ext cx="6119812" cy="476250"/>
          </a:xfrm>
          <a:prstGeom prst="rect">
            <a:avLst/>
          </a:prstGeom>
          <a:noFill/>
          <a:ln>
            <a:noFill/>
          </a:ln>
        </p:spPr>
        <p:txBody>
          <a:bodyPr anchorCtr="0" anchor="b" bIns="46800" lIns="90000" spcFirstLastPara="1" rIns="90000" wrap="square" tIns="46800">
            <a:noAutofit/>
          </a:bodyPr>
          <a:lstStyle/>
          <a:p>
            <a:pPr indent="0" lvl="0" marL="0" marR="0" rtl="0" algn="l">
              <a:spcBef>
                <a:spcPts val="0"/>
              </a:spcBef>
              <a:spcAft>
                <a:spcPts val="0"/>
              </a:spcAft>
              <a:buClr>
                <a:srgbClr val="000000"/>
              </a:buClr>
              <a:buSzPts val="1400"/>
              <a:buFont typeface="Arial"/>
              <a:buNone/>
            </a:pPr>
            <a:r>
              <a:rPr lang="en-GB" sz="1400">
                <a:solidFill>
                  <a:srgbClr val="000000"/>
                </a:solidFill>
                <a:latin typeface="Arial"/>
                <a:ea typeface="Arial"/>
                <a:cs typeface="Arial"/>
                <a:sym typeface="Arial"/>
              </a:rPr>
              <a:t>Introducción</a:t>
            </a:r>
            <a:endParaRPr/>
          </a:p>
        </p:txBody>
      </p:sp>
      <p:sp>
        <p:nvSpPr>
          <p:cNvPr id="542" name="Google Shape;542;p33"/>
          <p:cNvSpPr txBox="1"/>
          <p:nvPr/>
        </p:nvSpPr>
        <p:spPr>
          <a:xfrm>
            <a:off x="367200" y="136800"/>
            <a:ext cx="7940675" cy="763588"/>
          </a:xfrm>
          <a:prstGeom prst="rect">
            <a:avLst/>
          </a:prstGeom>
          <a:noFill/>
          <a:ln>
            <a:noFill/>
          </a:ln>
        </p:spPr>
        <p:txBody>
          <a:bodyPr anchorCtr="0" anchor="ctr" bIns="45700" lIns="91425" spcFirstLastPara="1" rIns="91425" wrap="square" tIns="45700">
            <a:normAutofit lnSpcReduction="10000"/>
          </a:bodyPr>
          <a:lstStyle/>
          <a:p>
            <a:pPr indent="0" lvl="0" marL="0" marR="0" rtl="0" algn="l">
              <a:spcBef>
                <a:spcPts val="0"/>
              </a:spcBef>
              <a:spcAft>
                <a:spcPts val="0"/>
              </a:spcAft>
              <a:buClr>
                <a:srgbClr val="E36C09"/>
              </a:buClr>
              <a:buSzPts val="4800"/>
              <a:buFont typeface="Calibri"/>
              <a:buNone/>
            </a:pPr>
            <a:r>
              <a:rPr lang="en-GB" sz="4800">
                <a:solidFill>
                  <a:srgbClr val="E36C09"/>
                </a:solidFill>
                <a:latin typeface="Calibri"/>
                <a:ea typeface="Calibri"/>
                <a:cs typeface="Calibri"/>
                <a:sym typeface="Calibri"/>
              </a:rPr>
              <a:t>Protocolos: RFC</a:t>
            </a:r>
            <a:endParaRPr/>
          </a:p>
        </p:txBody>
      </p:sp>
      <p:sp>
        <p:nvSpPr>
          <p:cNvPr id="543" name="Google Shape;543;p33"/>
          <p:cNvSpPr txBox="1"/>
          <p:nvPr/>
        </p:nvSpPr>
        <p:spPr>
          <a:xfrm>
            <a:off x="1046922" y="2895600"/>
            <a:ext cx="8859078" cy="3238500"/>
          </a:xfrm>
          <a:prstGeom prst="rect">
            <a:avLst/>
          </a:prstGeom>
          <a:noFill/>
          <a:ln>
            <a:noFill/>
          </a:ln>
        </p:spPr>
        <p:txBody>
          <a:bodyPr anchorCtr="0" anchor="t" bIns="46800" lIns="90000" spcFirstLastPara="1" rIns="90000" wrap="square" tIns="46800">
            <a:spAutoFit/>
          </a:bodyPr>
          <a:lstStyle/>
          <a:p>
            <a:pPr indent="0" lvl="0" marL="0" marR="0" rtl="0" algn="l">
              <a:lnSpc>
                <a:spcPct val="95000"/>
              </a:lnSpc>
              <a:spcBef>
                <a:spcPts val="0"/>
              </a:spcBef>
              <a:spcAft>
                <a:spcPts val="0"/>
              </a:spcAft>
              <a:buClr>
                <a:srgbClr val="000000"/>
              </a:buClr>
              <a:buSzPts val="2400"/>
              <a:buFont typeface="Times New Roman"/>
              <a:buNone/>
            </a:pPr>
            <a:r>
              <a:rPr lang="en-GB" sz="2400">
                <a:solidFill>
                  <a:srgbClr val="000000"/>
                </a:solidFill>
                <a:latin typeface="Times New Roman"/>
                <a:ea typeface="Times New Roman"/>
                <a:cs typeface="Times New Roman"/>
                <a:sym typeface="Times New Roman"/>
              </a:rPr>
              <a:t>Algunos RFC:</a:t>
            </a:r>
            <a:endParaRPr/>
          </a:p>
          <a:p>
            <a:pPr indent="-152400" lvl="0" marL="0" marR="0" rtl="0" algn="l">
              <a:lnSpc>
                <a:spcPct val="95000"/>
              </a:lnSpc>
              <a:spcBef>
                <a:spcPts val="0"/>
              </a:spcBef>
              <a:spcAft>
                <a:spcPts val="0"/>
              </a:spcAft>
              <a:buClr>
                <a:srgbClr val="E36C09"/>
              </a:buClr>
              <a:buSzPts val="2400"/>
              <a:buFont typeface="Noto Sans Symbols"/>
              <a:buChar char="✦"/>
            </a:pPr>
            <a:r>
              <a:rPr lang="en-GB" sz="2400">
                <a:solidFill>
                  <a:srgbClr val="000000"/>
                </a:solidFill>
                <a:latin typeface="Times New Roman"/>
                <a:ea typeface="Times New Roman"/>
                <a:cs typeface="Times New Roman"/>
                <a:sym typeface="Times New Roman"/>
              </a:rPr>
              <a:t> RFC 7230: define HTTP 1.1, que debería ser respetado por todos los navegadores.</a:t>
            </a:r>
            <a:endParaRPr/>
          </a:p>
          <a:p>
            <a:pPr indent="-152400" lvl="0" marL="0" marR="0" rtl="0" algn="l">
              <a:lnSpc>
                <a:spcPct val="95000"/>
              </a:lnSpc>
              <a:spcBef>
                <a:spcPts val="0"/>
              </a:spcBef>
              <a:spcAft>
                <a:spcPts val="0"/>
              </a:spcAft>
              <a:buClr>
                <a:srgbClr val="E36C09"/>
              </a:buClr>
              <a:buSzPts val="2400"/>
              <a:buFont typeface="Noto Sans Symbols"/>
              <a:buChar char="✦"/>
            </a:pPr>
            <a:r>
              <a:rPr lang="en-GB" sz="2400">
                <a:solidFill>
                  <a:srgbClr val="000000"/>
                </a:solidFill>
                <a:latin typeface="Times New Roman"/>
                <a:ea typeface="Times New Roman"/>
                <a:cs typeface="Times New Roman"/>
                <a:sym typeface="Times New Roman"/>
              </a:rPr>
              <a:t> RFC 2026: Procesos estándar de Internet (BCP)</a:t>
            </a:r>
            <a:endParaRPr/>
          </a:p>
          <a:p>
            <a:pPr indent="-152400" lvl="0" marL="0" marR="0" rtl="0" algn="l">
              <a:lnSpc>
                <a:spcPct val="95000"/>
              </a:lnSpc>
              <a:spcBef>
                <a:spcPts val="0"/>
              </a:spcBef>
              <a:spcAft>
                <a:spcPts val="0"/>
              </a:spcAft>
              <a:buClr>
                <a:srgbClr val="E36C09"/>
              </a:buClr>
              <a:buSzPts val="2400"/>
              <a:buFont typeface="Noto Sans Symbols"/>
              <a:buChar char="✦"/>
            </a:pPr>
            <a:r>
              <a:rPr lang="en-GB" sz="2400">
                <a:solidFill>
                  <a:srgbClr val="000000"/>
                </a:solidFill>
                <a:latin typeface="Times New Roman"/>
                <a:ea typeface="Times New Roman"/>
                <a:cs typeface="Times New Roman"/>
                <a:sym typeface="Times New Roman"/>
              </a:rPr>
              <a:t> RFC 793: Transmission Control Protocol</a:t>
            </a:r>
            <a:endParaRPr/>
          </a:p>
          <a:p>
            <a:pPr indent="-152400" lvl="0" marL="0" marR="0" rtl="0" algn="l">
              <a:lnSpc>
                <a:spcPct val="95000"/>
              </a:lnSpc>
              <a:spcBef>
                <a:spcPts val="0"/>
              </a:spcBef>
              <a:spcAft>
                <a:spcPts val="0"/>
              </a:spcAft>
              <a:buClr>
                <a:srgbClr val="E36C09"/>
              </a:buClr>
              <a:buSzPts val="2400"/>
              <a:buFont typeface="Noto Sans Symbols"/>
              <a:buChar char="✦"/>
            </a:pPr>
            <a:r>
              <a:rPr lang="en-GB" sz="2400">
                <a:solidFill>
                  <a:srgbClr val="000000"/>
                </a:solidFill>
                <a:latin typeface="Times New Roman"/>
                <a:ea typeface="Times New Roman"/>
                <a:cs typeface="Times New Roman"/>
                <a:sym typeface="Times New Roman"/>
              </a:rPr>
              <a:t> RFC 791: Internet Protocol</a:t>
            </a:r>
            <a:endParaRPr/>
          </a:p>
          <a:p>
            <a:pPr indent="-152400" lvl="0" marL="0" marR="0" rtl="0" algn="l">
              <a:lnSpc>
                <a:spcPct val="95000"/>
              </a:lnSpc>
              <a:spcBef>
                <a:spcPts val="0"/>
              </a:spcBef>
              <a:spcAft>
                <a:spcPts val="0"/>
              </a:spcAft>
              <a:buClr>
                <a:srgbClr val="E36C09"/>
              </a:buClr>
              <a:buSzPts val="2400"/>
              <a:buFont typeface="Noto Sans Symbols"/>
              <a:buChar char="✦"/>
            </a:pPr>
            <a:r>
              <a:rPr lang="en-GB" sz="2400">
                <a:solidFill>
                  <a:srgbClr val="000000"/>
                </a:solidFill>
                <a:latin typeface="Times New Roman"/>
                <a:ea typeface="Times New Roman"/>
                <a:cs typeface="Times New Roman"/>
                <a:sym typeface="Times New Roman"/>
              </a:rPr>
              <a:t> RFC 3251: Electricity over IP</a:t>
            </a:r>
            <a:endParaRPr/>
          </a:p>
          <a:p>
            <a:pPr indent="0" lvl="0" marL="0" marR="0" rtl="0" algn="l">
              <a:lnSpc>
                <a:spcPct val="95000"/>
              </a:lnSpc>
              <a:spcBef>
                <a:spcPts val="0"/>
              </a:spcBef>
              <a:spcAft>
                <a:spcPts val="0"/>
              </a:spcAft>
              <a:buClr>
                <a:schemeClr val="lt1"/>
              </a:buClr>
              <a:buSzPts val="2400"/>
              <a:buFont typeface="Tahoma"/>
              <a:buNone/>
            </a:pPr>
            <a:r>
              <a:t/>
            </a:r>
            <a:endParaRPr sz="2400">
              <a:solidFill>
                <a:srgbClr val="000000"/>
              </a:solidFill>
              <a:latin typeface="Times New Roman"/>
              <a:ea typeface="Times New Roman"/>
              <a:cs typeface="Times New Roman"/>
              <a:sym typeface="Times New Roman"/>
            </a:endParaRPr>
          </a:p>
          <a:p>
            <a:pPr indent="0" lvl="0" marL="0" marR="0" rtl="0" algn="l">
              <a:lnSpc>
                <a:spcPct val="95000"/>
              </a:lnSpc>
              <a:spcBef>
                <a:spcPts val="0"/>
              </a:spcBef>
              <a:spcAft>
                <a:spcPts val="0"/>
              </a:spcAft>
              <a:buClr>
                <a:srgbClr val="000000"/>
              </a:buClr>
              <a:buSzPts val="2400"/>
              <a:buFont typeface="Times New Roman"/>
              <a:buNone/>
            </a:pPr>
            <a:r>
              <a:rPr lang="en-GB" sz="2400">
                <a:solidFill>
                  <a:srgbClr val="000000"/>
                </a:solidFill>
                <a:latin typeface="Times New Roman"/>
                <a:ea typeface="Times New Roman"/>
                <a:cs typeface="Times New Roman"/>
                <a:sym typeface="Times New Roman"/>
              </a:rPr>
              <a:t>Ver </a:t>
            </a:r>
            <a:r>
              <a:rPr lang="en-GB" sz="2400">
                <a:solidFill>
                  <a:srgbClr val="3333CC"/>
                </a:solidFill>
                <a:latin typeface="Times New Roman"/>
                <a:ea typeface="Times New Roman"/>
                <a:cs typeface="Times New Roman"/>
                <a:sym typeface="Times New Roman"/>
              </a:rPr>
              <a:t>www.rfc-editor.org</a:t>
            </a:r>
            <a:endParaRPr sz="2400">
              <a:solidFill>
                <a:srgbClr val="3333CC"/>
              </a:solidFill>
              <a:latin typeface="Times New Roman"/>
              <a:ea typeface="Times New Roman"/>
              <a:cs typeface="Times New Roman"/>
              <a:sym typeface="Times New Roman"/>
            </a:endParaRPr>
          </a:p>
        </p:txBody>
      </p:sp>
      <p:sp>
        <p:nvSpPr>
          <p:cNvPr id="544" name="Google Shape;544;p33"/>
          <p:cNvSpPr txBox="1"/>
          <p:nvPr/>
        </p:nvSpPr>
        <p:spPr>
          <a:xfrm>
            <a:off x="1046922" y="1254126"/>
            <a:ext cx="9766851" cy="1330325"/>
          </a:xfrm>
          <a:prstGeom prst="rect">
            <a:avLst/>
          </a:prstGeom>
          <a:noFill/>
          <a:ln>
            <a:noFill/>
          </a:ln>
        </p:spPr>
        <p:txBody>
          <a:bodyPr anchorCtr="0" anchor="t" bIns="46800" lIns="90000" spcFirstLastPara="1" rIns="90000" wrap="square" tIns="46800">
            <a:spAutoFit/>
          </a:bodyPr>
          <a:lstStyle/>
          <a:p>
            <a:pPr indent="0" lvl="0" marL="0" marR="0" rtl="0" algn="l">
              <a:lnSpc>
                <a:spcPct val="95000"/>
              </a:lnSpc>
              <a:spcBef>
                <a:spcPts val="0"/>
              </a:spcBef>
              <a:spcAft>
                <a:spcPts val="0"/>
              </a:spcAft>
              <a:buClr>
                <a:srgbClr val="000000"/>
              </a:buClr>
              <a:buSzPts val="2800"/>
              <a:buFont typeface="Times New Roman"/>
              <a:buNone/>
            </a:pPr>
            <a:r>
              <a:rPr lang="en-GB" sz="2800">
                <a:solidFill>
                  <a:srgbClr val="000000"/>
                </a:solidFill>
                <a:latin typeface="Times New Roman"/>
                <a:ea typeface="Times New Roman"/>
                <a:cs typeface="Times New Roman"/>
                <a:sym typeface="Times New Roman"/>
              </a:rPr>
              <a:t>Los estándares de Internet son desarrollados por la IETF (Internet Engineering Task Force). Estos protocolos son publicados como </a:t>
            </a:r>
            <a:r>
              <a:rPr i="1" lang="en-GB" sz="2800">
                <a:solidFill>
                  <a:srgbClr val="000000"/>
                </a:solidFill>
                <a:latin typeface="Times New Roman"/>
                <a:ea typeface="Times New Roman"/>
                <a:cs typeface="Times New Roman"/>
                <a:sym typeface="Times New Roman"/>
              </a:rPr>
              <a:t>Request For Comments</a:t>
            </a:r>
            <a:r>
              <a:rPr lang="en-GB" sz="2800">
                <a:solidFill>
                  <a:srgbClr val="000000"/>
                </a:solidFill>
                <a:latin typeface="Times New Roman"/>
                <a:ea typeface="Times New Roman"/>
                <a:cs typeface="Times New Roman"/>
                <a:sym typeface="Times New Roman"/>
              </a:rPr>
              <a:t> (RFC).</a:t>
            </a:r>
            <a:endParaRPr/>
          </a:p>
        </p:txBody>
      </p:sp>
      <p:sp>
        <p:nvSpPr>
          <p:cNvPr id="545" name="Google Shape;545;p3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34"/>
          <p:cNvSpPr txBox="1"/>
          <p:nvPr/>
        </p:nvSpPr>
        <p:spPr>
          <a:xfrm>
            <a:off x="2855913" y="6245225"/>
            <a:ext cx="6119812" cy="476250"/>
          </a:xfrm>
          <a:prstGeom prst="rect">
            <a:avLst/>
          </a:prstGeom>
          <a:noFill/>
          <a:ln>
            <a:noFill/>
          </a:ln>
        </p:spPr>
        <p:txBody>
          <a:bodyPr anchorCtr="0" anchor="b" bIns="46800" lIns="90000" spcFirstLastPara="1" rIns="90000" wrap="square" tIns="46800">
            <a:noAutofit/>
          </a:bodyPr>
          <a:lstStyle/>
          <a:p>
            <a:pPr indent="0" lvl="0" marL="0" marR="0" rtl="0" algn="l">
              <a:spcBef>
                <a:spcPts val="0"/>
              </a:spcBef>
              <a:spcAft>
                <a:spcPts val="0"/>
              </a:spcAft>
              <a:buClr>
                <a:srgbClr val="000000"/>
              </a:buClr>
              <a:buSzPts val="1400"/>
              <a:buFont typeface="Arial"/>
              <a:buNone/>
            </a:pPr>
            <a:r>
              <a:rPr lang="en-GB" sz="1400">
                <a:solidFill>
                  <a:srgbClr val="000000"/>
                </a:solidFill>
                <a:latin typeface="Arial"/>
                <a:ea typeface="Arial"/>
                <a:cs typeface="Arial"/>
                <a:sym typeface="Arial"/>
              </a:rPr>
              <a:t>Introducción</a:t>
            </a:r>
            <a:endParaRPr/>
          </a:p>
        </p:txBody>
      </p:sp>
      <p:sp>
        <p:nvSpPr>
          <p:cNvPr id="554" name="Google Shape;554;p34"/>
          <p:cNvSpPr txBox="1"/>
          <p:nvPr/>
        </p:nvSpPr>
        <p:spPr>
          <a:xfrm>
            <a:off x="367200" y="158400"/>
            <a:ext cx="7673975" cy="703262"/>
          </a:xfrm>
          <a:prstGeom prst="rect">
            <a:avLst/>
          </a:prstGeom>
          <a:noFill/>
          <a:ln>
            <a:noFill/>
          </a:ln>
        </p:spPr>
        <p:txBody>
          <a:bodyPr anchorCtr="0" anchor="ctr" bIns="45700" lIns="91425" spcFirstLastPara="1" rIns="91425" wrap="square" tIns="45700">
            <a:normAutofit fontScale="92500" lnSpcReduction="10000"/>
          </a:bodyPr>
          <a:lstStyle/>
          <a:p>
            <a:pPr indent="0" lvl="0" marL="0" marR="0" rtl="0" algn="l">
              <a:spcBef>
                <a:spcPts val="0"/>
              </a:spcBef>
              <a:spcAft>
                <a:spcPts val="0"/>
              </a:spcAft>
              <a:buClr>
                <a:srgbClr val="E36C09"/>
              </a:buClr>
              <a:buSzPct val="100000"/>
              <a:buFont typeface="Calibri"/>
              <a:buNone/>
            </a:pPr>
            <a:r>
              <a:rPr lang="en-GB" sz="4800">
                <a:solidFill>
                  <a:srgbClr val="E36C09"/>
                </a:solidFill>
                <a:latin typeface="Calibri"/>
                <a:ea typeface="Calibri"/>
                <a:cs typeface="Calibri"/>
                <a:sym typeface="Calibri"/>
              </a:rPr>
              <a:t>Interconexión de redes: router</a:t>
            </a:r>
            <a:endParaRPr/>
          </a:p>
        </p:txBody>
      </p:sp>
      <p:sp>
        <p:nvSpPr>
          <p:cNvPr id="555" name="Google Shape;555;p34"/>
          <p:cNvSpPr txBox="1"/>
          <p:nvPr/>
        </p:nvSpPr>
        <p:spPr>
          <a:xfrm>
            <a:off x="2362200" y="1626792"/>
            <a:ext cx="18415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6" name="Google Shape;556;p34"/>
          <p:cNvSpPr txBox="1"/>
          <p:nvPr/>
        </p:nvSpPr>
        <p:spPr>
          <a:xfrm>
            <a:off x="572554" y="4128207"/>
            <a:ext cx="7581900" cy="2197100"/>
          </a:xfrm>
          <a:prstGeom prst="rect">
            <a:avLst/>
          </a:prstGeom>
          <a:noFill/>
          <a:ln>
            <a:noFill/>
          </a:ln>
        </p:spPr>
        <p:txBody>
          <a:bodyPr anchorCtr="0" anchor="t" bIns="46800" lIns="90000" spcFirstLastPara="1" rIns="90000" wrap="square" tIns="46800">
            <a:spAutoFit/>
          </a:bodyPr>
          <a:lstStyle/>
          <a:p>
            <a:pPr indent="-152400" lvl="0" marL="0" marR="0" rtl="0" algn="l">
              <a:lnSpc>
                <a:spcPct val="95000"/>
              </a:lnSpc>
              <a:spcBef>
                <a:spcPts val="0"/>
              </a:spcBef>
              <a:spcAft>
                <a:spcPts val="0"/>
              </a:spcAft>
              <a:buClr>
                <a:srgbClr val="E36C09"/>
              </a:buClr>
              <a:buSzPts val="2400"/>
              <a:buFont typeface="Noto Sans Symbols"/>
              <a:buChar char="✦"/>
            </a:pPr>
            <a:r>
              <a:rPr lang="en-GB" sz="2400">
                <a:solidFill>
                  <a:srgbClr val="000000"/>
                </a:solidFill>
                <a:latin typeface="Times New Roman"/>
                <a:ea typeface="Times New Roman"/>
                <a:cs typeface="Times New Roman"/>
                <a:sym typeface="Times New Roman"/>
              </a:rPr>
              <a:t> Toma decisiones en base a direcciones de red y no MAC </a:t>
            </a:r>
            <a:endParaRPr/>
          </a:p>
          <a:p>
            <a:pPr indent="-152400" lvl="0" marL="0" marR="0" rtl="0" algn="l">
              <a:lnSpc>
                <a:spcPct val="95000"/>
              </a:lnSpc>
              <a:spcBef>
                <a:spcPts val="0"/>
              </a:spcBef>
              <a:spcAft>
                <a:spcPts val="0"/>
              </a:spcAft>
              <a:buClr>
                <a:srgbClr val="E36C09"/>
              </a:buClr>
              <a:buSzPts val="2400"/>
              <a:buFont typeface="Noto Sans Symbols"/>
              <a:buChar char="✦"/>
            </a:pPr>
            <a:r>
              <a:rPr lang="en-GB" sz="2400">
                <a:solidFill>
                  <a:srgbClr val="000000"/>
                </a:solidFill>
                <a:latin typeface="Times New Roman"/>
                <a:ea typeface="Times New Roman"/>
                <a:cs typeface="Times New Roman"/>
                <a:sym typeface="Times New Roman"/>
              </a:rPr>
              <a:t> Puede conectar distintas tecnologías (Ethernet, TR, WiFi)</a:t>
            </a:r>
            <a:endParaRPr/>
          </a:p>
          <a:p>
            <a:pPr indent="-152400" lvl="0" marL="0" marR="0" rtl="0" algn="l">
              <a:lnSpc>
                <a:spcPct val="95000"/>
              </a:lnSpc>
              <a:spcBef>
                <a:spcPts val="0"/>
              </a:spcBef>
              <a:spcAft>
                <a:spcPts val="0"/>
              </a:spcAft>
              <a:buClr>
                <a:srgbClr val="E36C09"/>
              </a:buClr>
              <a:buSzPts val="2400"/>
              <a:buFont typeface="Noto Sans Symbols"/>
              <a:buChar char="✦"/>
            </a:pPr>
            <a:r>
              <a:rPr lang="en-GB" sz="2400">
                <a:solidFill>
                  <a:srgbClr val="000000"/>
                </a:solidFill>
                <a:latin typeface="Times New Roman"/>
                <a:ea typeface="Times New Roman"/>
                <a:cs typeface="Times New Roman"/>
                <a:sym typeface="Times New Roman"/>
              </a:rPr>
              <a:t> Separa una red en uno o más segmentos.</a:t>
            </a:r>
            <a:endParaRPr/>
          </a:p>
          <a:p>
            <a:pPr indent="-152400" lvl="0" marL="0" marR="0" rtl="0" algn="l">
              <a:lnSpc>
                <a:spcPct val="95000"/>
              </a:lnSpc>
              <a:spcBef>
                <a:spcPts val="0"/>
              </a:spcBef>
              <a:spcAft>
                <a:spcPts val="0"/>
              </a:spcAft>
              <a:buClr>
                <a:srgbClr val="E36C09"/>
              </a:buClr>
              <a:buSzPts val="2400"/>
              <a:buFont typeface="Noto Sans Symbols"/>
              <a:buChar char="✦"/>
            </a:pPr>
            <a:r>
              <a:rPr lang="en-GB" sz="2400">
                <a:solidFill>
                  <a:srgbClr val="000000"/>
                </a:solidFill>
                <a:latin typeface="Times New Roman"/>
                <a:ea typeface="Times New Roman"/>
                <a:cs typeface="Times New Roman"/>
                <a:sym typeface="Times New Roman"/>
              </a:rPr>
              <a:t> Backbone de Internet, ejecutando protocolo IP</a:t>
            </a:r>
            <a:endParaRPr/>
          </a:p>
          <a:p>
            <a:pPr indent="-211137" lvl="1" marL="420688" marR="0" rtl="0" algn="l">
              <a:lnSpc>
                <a:spcPct val="95000"/>
              </a:lnSpc>
              <a:spcBef>
                <a:spcPts val="0"/>
              </a:spcBef>
              <a:spcAft>
                <a:spcPts val="0"/>
              </a:spcAft>
              <a:buClr>
                <a:srgbClr val="E36C09"/>
              </a:buClr>
              <a:buSzPts val="2400"/>
              <a:buFont typeface="Noto Sans Symbols"/>
              <a:buChar char="✦"/>
            </a:pPr>
            <a:r>
              <a:rPr b="0" i="0" lang="en-GB" sz="2400" u="none" cap="none" strike="noStrike">
                <a:solidFill>
                  <a:srgbClr val="000000"/>
                </a:solidFill>
                <a:latin typeface="Times New Roman"/>
                <a:ea typeface="Times New Roman"/>
                <a:cs typeface="Times New Roman"/>
                <a:sym typeface="Times New Roman"/>
              </a:rPr>
              <a:t> Establece rutas entre hosts</a:t>
            </a:r>
            <a:endParaRPr/>
          </a:p>
          <a:p>
            <a:pPr indent="-211137" lvl="1" marL="420688" marR="0" rtl="0" algn="l">
              <a:lnSpc>
                <a:spcPct val="95000"/>
              </a:lnSpc>
              <a:spcBef>
                <a:spcPts val="0"/>
              </a:spcBef>
              <a:spcAft>
                <a:spcPts val="0"/>
              </a:spcAft>
              <a:buClr>
                <a:srgbClr val="E36C09"/>
              </a:buClr>
              <a:buSzPts val="2400"/>
              <a:buFont typeface="Noto Sans Symbols"/>
              <a:buChar char="✦"/>
            </a:pPr>
            <a:r>
              <a:rPr b="0" i="0" lang="en-GB" sz="2400" u="none" cap="none" strike="noStrike">
                <a:solidFill>
                  <a:srgbClr val="000000"/>
                </a:solidFill>
                <a:latin typeface="Times New Roman"/>
                <a:ea typeface="Times New Roman"/>
                <a:cs typeface="Times New Roman"/>
                <a:sym typeface="Times New Roman"/>
              </a:rPr>
              <a:t> Regula el tráfico</a:t>
            </a:r>
            <a:endParaRPr b="0" i="0" sz="2400" u="none" cap="none" strike="noStrike">
              <a:solidFill>
                <a:srgbClr val="000000"/>
              </a:solidFill>
              <a:latin typeface="Times New Roman"/>
              <a:ea typeface="Times New Roman"/>
              <a:cs typeface="Times New Roman"/>
              <a:sym typeface="Times New Roman"/>
            </a:endParaRPr>
          </a:p>
        </p:txBody>
      </p:sp>
      <p:pic>
        <p:nvPicPr>
          <p:cNvPr descr="C:\Users\ecoffey\AppData\Local\Temp\Rar$DRa0.759\30077_Device_standard_host_default_64.png" id="557" name="Google Shape;557;p34"/>
          <p:cNvPicPr preferRelativeResize="0"/>
          <p:nvPr/>
        </p:nvPicPr>
        <p:blipFill rotWithShape="1">
          <a:blip r:embed="rId3">
            <a:alphaModFix/>
          </a:blip>
          <a:srcRect b="0" l="0" r="0" t="0"/>
          <a:stretch/>
        </p:blipFill>
        <p:spPr>
          <a:xfrm>
            <a:off x="1273437" y="1874123"/>
            <a:ext cx="967104" cy="967104"/>
          </a:xfrm>
          <a:prstGeom prst="rect">
            <a:avLst/>
          </a:prstGeom>
          <a:noFill/>
          <a:ln>
            <a:noFill/>
          </a:ln>
        </p:spPr>
      </p:pic>
      <p:sp>
        <p:nvSpPr>
          <p:cNvPr id="558" name="Google Shape;558;p34"/>
          <p:cNvSpPr txBox="1"/>
          <p:nvPr/>
        </p:nvSpPr>
        <p:spPr>
          <a:xfrm>
            <a:off x="1246473" y="2948975"/>
            <a:ext cx="780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host</a:t>
            </a:r>
            <a:endParaRPr/>
          </a:p>
        </p:txBody>
      </p:sp>
      <p:pic>
        <p:nvPicPr>
          <p:cNvPr descr="C:\Users\ecoffey\AppData\Local\Temp\Rar$DRa0.759\30077_Device_standard_host_default_64.png" id="559" name="Google Shape;559;p34"/>
          <p:cNvPicPr preferRelativeResize="0"/>
          <p:nvPr/>
        </p:nvPicPr>
        <p:blipFill rotWithShape="1">
          <a:blip r:embed="rId3">
            <a:alphaModFix/>
          </a:blip>
          <a:srcRect b="0" l="0" r="0" t="0"/>
          <a:stretch/>
        </p:blipFill>
        <p:spPr>
          <a:xfrm>
            <a:off x="9449437" y="1159408"/>
            <a:ext cx="967104" cy="967104"/>
          </a:xfrm>
          <a:prstGeom prst="rect">
            <a:avLst/>
          </a:prstGeom>
          <a:noFill/>
          <a:ln>
            <a:noFill/>
          </a:ln>
        </p:spPr>
      </p:pic>
      <p:pic>
        <p:nvPicPr>
          <p:cNvPr descr="C:\Users\ecoffey\AppData\Local\Temp\Rar$DRa0.759\30077_Device_standard_host_default_64.png" id="560" name="Google Shape;560;p34"/>
          <p:cNvPicPr preferRelativeResize="0"/>
          <p:nvPr/>
        </p:nvPicPr>
        <p:blipFill rotWithShape="1">
          <a:blip r:embed="rId3">
            <a:alphaModFix/>
          </a:blip>
          <a:srcRect b="0" l="0" r="0" t="0"/>
          <a:stretch/>
        </p:blipFill>
        <p:spPr>
          <a:xfrm>
            <a:off x="9536748" y="3125869"/>
            <a:ext cx="967104" cy="967104"/>
          </a:xfrm>
          <a:prstGeom prst="rect">
            <a:avLst/>
          </a:prstGeom>
          <a:noFill/>
          <a:ln>
            <a:noFill/>
          </a:ln>
        </p:spPr>
      </p:pic>
      <p:cxnSp>
        <p:nvCxnSpPr>
          <p:cNvPr id="561" name="Google Shape;561;p34"/>
          <p:cNvCxnSpPr/>
          <p:nvPr/>
        </p:nvCxnSpPr>
        <p:spPr>
          <a:xfrm>
            <a:off x="2027255" y="2357674"/>
            <a:ext cx="1101535" cy="0"/>
          </a:xfrm>
          <a:prstGeom prst="straightConnector1">
            <a:avLst/>
          </a:prstGeom>
          <a:noFill/>
          <a:ln cap="flat" cmpd="sng" w="28575">
            <a:solidFill>
              <a:schemeClr val="accent1"/>
            </a:solidFill>
            <a:prstDash val="solid"/>
            <a:round/>
            <a:headEnd len="sm" w="sm" type="none"/>
            <a:tailEnd len="sm" w="sm" type="none"/>
          </a:ln>
        </p:spPr>
      </p:cxnSp>
      <p:cxnSp>
        <p:nvCxnSpPr>
          <p:cNvPr id="562" name="Google Shape;562;p34"/>
          <p:cNvCxnSpPr/>
          <p:nvPr/>
        </p:nvCxnSpPr>
        <p:spPr>
          <a:xfrm flipH="1" rot="10800000">
            <a:off x="3931337" y="1657992"/>
            <a:ext cx="1147439" cy="699682"/>
          </a:xfrm>
          <a:prstGeom prst="straightConnector1">
            <a:avLst/>
          </a:prstGeom>
          <a:noFill/>
          <a:ln cap="flat" cmpd="sng" w="28575">
            <a:solidFill>
              <a:schemeClr val="accent1"/>
            </a:solidFill>
            <a:prstDash val="solid"/>
            <a:round/>
            <a:headEnd len="sm" w="sm" type="none"/>
            <a:tailEnd len="sm" w="sm" type="none"/>
          </a:ln>
        </p:spPr>
      </p:cxnSp>
      <p:cxnSp>
        <p:nvCxnSpPr>
          <p:cNvPr id="563" name="Google Shape;563;p34"/>
          <p:cNvCxnSpPr/>
          <p:nvPr/>
        </p:nvCxnSpPr>
        <p:spPr>
          <a:xfrm>
            <a:off x="3954288" y="2466006"/>
            <a:ext cx="1124488" cy="375221"/>
          </a:xfrm>
          <a:prstGeom prst="straightConnector1">
            <a:avLst/>
          </a:prstGeom>
          <a:noFill/>
          <a:ln cap="flat" cmpd="sng" w="28575">
            <a:solidFill>
              <a:schemeClr val="accent1"/>
            </a:solidFill>
            <a:prstDash val="solid"/>
            <a:round/>
            <a:headEnd len="sm" w="sm" type="none"/>
            <a:tailEnd len="sm" w="sm" type="none"/>
          </a:ln>
        </p:spPr>
      </p:cxnSp>
      <p:cxnSp>
        <p:nvCxnSpPr>
          <p:cNvPr id="564" name="Google Shape;564;p34"/>
          <p:cNvCxnSpPr/>
          <p:nvPr/>
        </p:nvCxnSpPr>
        <p:spPr>
          <a:xfrm>
            <a:off x="5861652" y="1718414"/>
            <a:ext cx="1101535" cy="0"/>
          </a:xfrm>
          <a:prstGeom prst="straightConnector1">
            <a:avLst/>
          </a:prstGeom>
          <a:noFill/>
          <a:ln cap="flat" cmpd="sng" w="28575">
            <a:solidFill>
              <a:schemeClr val="accent1"/>
            </a:solidFill>
            <a:prstDash val="solid"/>
            <a:round/>
            <a:headEnd len="sm" w="sm" type="none"/>
            <a:tailEnd len="sm" w="sm" type="none"/>
          </a:ln>
        </p:spPr>
      </p:cxnSp>
      <p:cxnSp>
        <p:nvCxnSpPr>
          <p:cNvPr id="565" name="Google Shape;565;p34"/>
          <p:cNvCxnSpPr/>
          <p:nvPr/>
        </p:nvCxnSpPr>
        <p:spPr>
          <a:xfrm>
            <a:off x="5915819" y="2879288"/>
            <a:ext cx="1234128" cy="846217"/>
          </a:xfrm>
          <a:prstGeom prst="straightConnector1">
            <a:avLst/>
          </a:prstGeom>
          <a:noFill/>
          <a:ln cap="flat" cmpd="sng" w="28575">
            <a:solidFill>
              <a:schemeClr val="accent1"/>
            </a:solidFill>
            <a:prstDash val="solid"/>
            <a:round/>
            <a:headEnd len="sm" w="sm" type="none"/>
            <a:tailEnd len="sm" w="sm" type="none"/>
          </a:ln>
        </p:spPr>
      </p:cxnSp>
      <p:cxnSp>
        <p:nvCxnSpPr>
          <p:cNvPr id="566" name="Google Shape;566;p34"/>
          <p:cNvCxnSpPr/>
          <p:nvPr/>
        </p:nvCxnSpPr>
        <p:spPr>
          <a:xfrm flipH="1" rot="10800000">
            <a:off x="5897159" y="1766057"/>
            <a:ext cx="1066028" cy="1113231"/>
          </a:xfrm>
          <a:prstGeom prst="straightConnector1">
            <a:avLst/>
          </a:prstGeom>
          <a:noFill/>
          <a:ln cap="flat" cmpd="sng" w="28575">
            <a:solidFill>
              <a:schemeClr val="accent1"/>
            </a:solidFill>
            <a:prstDash val="solid"/>
            <a:round/>
            <a:headEnd len="sm" w="sm" type="none"/>
            <a:tailEnd len="sm" w="sm" type="none"/>
          </a:ln>
        </p:spPr>
      </p:cxnSp>
      <p:cxnSp>
        <p:nvCxnSpPr>
          <p:cNvPr id="567" name="Google Shape;567;p34"/>
          <p:cNvCxnSpPr/>
          <p:nvPr/>
        </p:nvCxnSpPr>
        <p:spPr>
          <a:xfrm>
            <a:off x="7874190" y="1718414"/>
            <a:ext cx="1754552" cy="0"/>
          </a:xfrm>
          <a:prstGeom prst="straightConnector1">
            <a:avLst/>
          </a:prstGeom>
          <a:noFill/>
          <a:ln cap="flat" cmpd="sng" w="28575">
            <a:solidFill>
              <a:schemeClr val="accent1"/>
            </a:solidFill>
            <a:prstDash val="solid"/>
            <a:round/>
            <a:headEnd len="sm" w="sm" type="none"/>
            <a:tailEnd len="sm" w="sm" type="none"/>
          </a:ln>
        </p:spPr>
      </p:cxnSp>
      <p:cxnSp>
        <p:nvCxnSpPr>
          <p:cNvPr id="568" name="Google Shape;568;p34"/>
          <p:cNvCxnSpPr/>
          <p:nvPr/>
        </p:nvCxnSpPr>
        <p:spPr>
          <a:xfrm>
            <a:off x="8008937" y="3699895"/>
            <a:ext cx="1709738" cy="25610"/>
          </a:xfrm>
          <a:prstGeom prst="straightConnector1">
            <a:avLst/>
          </a:prstGeom>
          <a:noFill/>
          <a:ln cap="flat" cmpd="sng" w="28575">
            <a:solidFill>
              <a:schemeClr val="accent1"/>
            </a:solidFill>
            <a:prstDash val="solid"/>
            <a:round/>
            <a:headEnd len="sm" w="sm" type="none"/>
            <a:tailEnd len="sm" w="sm" type="none"/>
          </a:ln>
        </p:spPr>
      </p:cxnSp>
      <p:sp>
        <p:nvSpPr>
          <p:cNvPr id="569" name="Google Shape;569;p34"/>
          <p:cNvSpPr/>
          <p:nvPr/>
        </p:nvSpPr>
        <p:spPr>
          <a:xfrm>
            <a:off x="2159861" y="1860404"/>
            <a:ext cx="780794" cy="187610"/>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0" name="Google Shape;570;p34"/>
          <p:cNvSpPr/>
          <p:nvPr/>
        </p:nvSpPr>
        <p:spPr>
          <a:xfrm rot="-1961413">
            <a:off x="3973107" y="1849386"/>
            <a:ext cx="780794" cy="187610"/>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1" name="Google Shape;571;p34"/>
          <p:cNvSpPr/>
          <p:nvPr/>
        </p:nvSpPr>
        <p:spPr>
          <a:xfrm>
            <a:off x="6050893" y="1462985"/>
            <a:ext cx="780794" cy="187610"/>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2" name="Google Shape;572;p34"/>
          <p:cNvSpPr/>
          <p:nvPr/>
        </p:nvSpPr>
        <p:spPr>
          <a:xfrm>
            <a:off x="8260338" y="1439181"/>
            <a:ext cx="780794" cy="187610"/>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3" name="Google Shape;573;p34"/>
          <p:cNvSpPr/>
          <p:nvPr/>
        </p:nvSpPr>
        <p:spPr>
          <a:xfrm>
            <a:off x="2169040" y="2045855"/>
            <a:ext cx="780794" cy="187610"/>
          </a:xfrm>
          <a:prstGeom prst="rightArrow">
            <a:avLst>
              <a:gd fmla="val 50000" name="adj1"/>
              <a:gd fmla="val 50000" name="adj2"/>
            </a:avLst>
          </a:prstGeom>
          <a:solidFill>
            <a:schemeClr val="accent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4" name="Google Shape;574;p34"/>
          <p:cNvSpPr/>
          <p:nvPr/>
        </p:nvSpPr>
        <p:spPr>
          <a:xfrm rot="1289786">
            <a:off x="4200183" y="2460658"/>
            <a:ext cx="780794" cy="187610"/>
          </a:xfrm>
          <a:prstGeom prst="rightArrow">
            <a:avLst>
              <a:gd fmla="val 50000" name="adj1"/>
              <a:gd fmla="val 50000" name="adj2"/>
            </a:avLst>
          </a:prstGeom>
          <a:solidFill>
            <a:schemeClr val="accent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5" name="Google Shape;575;p34"/>
          <p:cNvSpPr/>
          <p:nvPr/>
        </p:nvSpPr>
        <p:spPr>
          <a:xfrm rot="-2666789">
            <a:off x="5861332" y="2264020"/>
            <a:ext cx="780794" cy="187610"/>
          </a:xfrm>
          <a:prstGeom prst="rightArrow">
            <a:avLst>
              <a:gd fmla="val 50000" name="adj1"/>
              <a:gd fmla="val 50000" name="adj2"/>
            </a:avLst>
          </a:prstGeom>
          <a:solidFill>
            <a:schemeClr val="accent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6" name="Google Shape;576;p34"/>
          <p:cNvSpPr/>
          <p:nvPr/>
        </p:nvSpPr>
        <p:spPr>
          <a:xfrm>
            <a:off x="8260338" y="1780318"/>
            <a:ext cx="780794" cy="187610"/>
          </a:xfrm>
          <a:prstGeom prst="rightArrow">
            <a:avLst>
              <a:gd fmla="val 50000" name="adj1"/>
              <a:gd fmla="val 50000" name="adj2"/>
            </a:avLst>
          </a:prstGeom>
          <a:solidFill>
            <a:schemeClr val="accent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7" name="Google Shape;577;p34"/>
          <p:cNvSpPr/>
          <p:nvPr/>
        </p:nvSpPr>
        <p:spPr>
          <a:xfrm>
            <a:off x="2169040" y="2388079"/>
            <a:ext cx="780794" cy="187610"/>
          </a:xfrm>
          <a:prstGeom prst="rightArrow">
            <a:avLst>
              <a:gd fmla="val 50000" name="adj1"/>
              <a:gd fmla="val 50000" name="adj2"/>
            </a:avLst>
          </a:prstGeom>
          <a:solidFill>
            <a:srgbClr val="F4F3EC"/>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8" name="Google Shape;578;p34"/>
          <p:cNvSpPr/>
          <p:nvPr/>
        </p:nvSpPr>
        <p:spPr>
          <a:xfrm rot="1247656">
            <a:off x="4046148" y="2708951"/>
            <a:ext cx="780794" cy="187610"/>
          </a:xfrm>
          <a:prstGeom prst="rightArrow">
            <a:avLst>
              <a:gd fmla="val 50000" name="adj1"/>
              <a:gd fmla="val 50000" name="adj2"/>
            </a:avLst>
          </a:prstGeom>
          <a:solidFill>
            <a:srgbClr val="F4F3EC"/>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9" name="Google Shape;579;p34"/>
          <p:cNvSpPr/>
          <p:nvPr/>
        </p:nvSpPr>
        <p:spPr>
          <a:xfrm rot="2059721">
            <a:off x="6161645" y="3058443"/>
            <a:ext cx="780794" cy="187610"/>
          </a:xfrm>
          <a:prstGeom prst="rightArrow">
            <a:avLst>
              <a:gd fmla="val 50000" name="adj1"/>
              <a:gd fmla="val 50000" name="adj2"/>
            </a:avLst>
          </a:prstGeom>
          <a:solidFill>
            <a:srgbClr val="F4F3EC"/>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0" name="Google Shape;580;p34"/>
          <p:cNvSpPr/>
          <p:nvPr/>
        </p:nvSpPr>
        <p:spPr>
          <a:xfrm>
            <a:off x="8361069" y="3465825"/>
            <a:ext cx="780794" cy="187610"/>
          </a:xfrm>
          <a:prstGeom prst="rightArrow">
            <a:avLst>
              <a:gd fmla="val 50000" name="adj1"/>
              <a:gd fmla="val 50000" name="adj2"/>
            </a:avLst>
          </a:prstGeom>
          <a:solidFill>
            <a:srgbClr val="F4F3EC"/>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C:\Users\ecoffey\AppData\Local\Temp\Rar$DRa0.386\30067_Device_router_default_64.png" id="581" name="Google Shape;581;p34"/>
          <p:cNvPicPr preferRelativeResize="0"/>
          <p:nvPr/>
        </p:nvPicPr>
        <p:blipFill rotWithShape="1">
          <a:blip r:embed="rId4">
            <a:alphaModFix/>
          </a:blip>
          <a:srcRect b="0" l="0" r="0" t="0"/>
          <a:stretch/>
        </p:blipFill>
        <p:spPr>
          <a:xfrm>
            <a:off x="2920797" y="1916154"/>
            <a:ext cx="1032811" cy="1032811"/>
          </a:xfrm>
          <a:prstGeom prst="rect">
            <a:avLst/>
          </a:prstGeom>
          <a:noFill/>
          <a:ln>
            <a:noFill/>
          </a:ln>
        </p:spPr>
      </p:pic>
      <p:pic>
        <p:nvPicPr>
          <p:cNvPr descr="C:\Users\ecoffey\AppData\Local\Temp\Rar$DRa0.386\30067_Device_router_default_64.png" id="582" name="Google Shape;582;p34"/>
          <p:cNvPicPr preferRelativeResize="0"/>
          <p:nvPr/>
        </p:nvPicPr>
        <p:blipFill rotWithShape="1">
          <a:blip r:embed="rId4">
            <a:alphaModFix/>
          </a:blip>
          <a:srcRect b="0" l="0" r="0" t="0"/>
          <a:stretch/>
        </p:blipFill>
        <p:spPr>
          <a:xfrm>
            <a:off x="6902283" y="1202008"/>
            <a:ext cx="1032811" cy="1032811"/>
          </a:xfrm>
          <a:prstGeom prst="rect">
            <a:avLst/>
          </a:prstGeom>
          <a:noFill/>
          <a:ln>
            <a:noFill/>
          </a:ln>
        </p:spPr>
      </p:pic>
      <p:pic>
        <p:nvPicPr>
          <p:cNvPr descr="C:\Users\ecoffey\AppData\Local\Temp\Rar$DRa0.386\30067_Device_router_default_64.png" id="583" name="Google Shape;583;p34"/>
          <p:cNvPicPr preferRelativeResize="0"/>
          <p:nvPr/>
        </p:nvPicPr>
        <p:blipFill rotWithShape="1">
          <a:blip r:embed="rId4">
            <a:alphaModFix/>
          </a:blip>
          <a:srcRect b="0" l="0" r="0" t="0"/>
          <a:stretch/>
        </p:blipFill>
        <p:spPr>
          <a:xfrm>
            <a:off x="4965082" y="1215625"/>
            <a:ext cx="1032811" cy="1032811"/>
          </a:xfrm>
          <a:prstGeom prst="rect">
            <a:avLst/>
          </a:prstGeom>
          <a:noFill/>
          <a:ln>
            <a:noFill/>
          </a:ln>
        </p:spPr>
      </p:pic>
      <p:pic>
        <p:nvPicPr>
          <p:cNvPr descr="C:\Users\ecoffey\AppData\Local\Temp\Rar$DRa0.386\30067_Device_router_default_64.png" id="584" name="Google Shape;584;p34"/>
          <p:cNvPicPr preferRelativeResize="0"/>
          <p:nvPr/>
        </p:nvPicPr>
        <p:blipFill rotWithShape="1">
          <a:blip r:embed="rId4">
            <a:alphaModFix/>
          </a:blip>
          <a:srcRect b="0" l="0" r="0" t="0"/>
          <a:stretch/>
        </p:blipFill>
        <p:spPr>
          <a:xfrm>
            <a:off x="5006856" y="2423011"/>
            <a:ext cx="1032811" cy="1032811"/>
          </a:xfrm>
          <a:prstGeom prst="rect">
            <a:avLst/>
          </a:prstGeom>
          <a:noFill/>
          <a:ln>
            <a:noFill/>
          </a:ln>
        </p:spPr>
      </p:pic>
      <p:pic>
        <p:nvPicPr>
          <p:cNvPr descr="C:\Users\ecoffey\AppData\Local\Temp\Rar$DRa0.386\30067_Device_router_default_64.png" id="585" name="Google Shape;585;p34"/>
          <p:cNvPicPr preferRelativeResize="0"/>
          <p:nvPr/>
        </p:nvPicPr>
        <p:blipFill rotWithShape="1">
          <a:blip r:embed="rId4">
            <a:alphaModFix/>
          </a:blip>
          <a:srcRect b="0" l="0" r="0" t="0"/>
          <a:stretch/>
        </p:blipFill>
        <p:spPr>
          <a:xfrm>
            <a:off x="7059486" y="3233765"/>
            <a:ext cx="1032811" cy="1032811"/>
          </a:xfrm>
          <a:prstGeom prst="rect">
            <a:avLst/>
          </a:prstGeom>
          <a:noFill/>
          <a:ln>
            <a:noFill/>
          </a:ln>
        </p:spPr>
      </p:pic>
      <p:sp>
        <p:nvSpPr>
          <p:cNvPr id="586" name="Google Shape;586;p3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35"/>
          <p:cNvSpPr txBox="1"/>
          <p:nvPr>
            <p:ph idx="12" type="sldNum"/>
          </p:nvPr>
        </p:nvSpPr>
        <p:spPr>
          <a:xfrm>
            <a:off x="8737600" y="6356351"/>
            <a:ext cx="2844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
        <p:nvSpPr>
          <p:cNvPr id="593" name="Google Shape;593;p35"/>
          <p:cNvSpPr txBox="1"/>
          <p:nvPr/>
        </p:nvSpPr>
        <p:spPr>
          <a:xfrm>
            <a:off x="367200" y="158400"/>
            <a:ext cx="9062700" cy="703200"/>
          </a:xfrm>
          <a:prstGeom prst="rect">
            <a:avLst/>
          </a:prstGeom>
          <a:noFill/>
          <a:ln>
            <a:noFill/>
          </a:ln>
        </p:spPr>
        <p:txBody>
          <a:bodyPr anchorCtr="0" anchor="ctr" bIns="45700" lIns="91425" spcFirstLastPara="1" rIns="91425" wrap="square" tIns="45700">
            <a:normAutofit lnSpcReduction="20000"/>
          </a:bodyPr>
          <a:lstStyle/>
          <a:p>
            <a:pPr indent="0" lvl="0" marL="0" marR="0" rtl="0" algn="l">
              <a:spcBef>
                <a:spcPts val="0"/>
              </a:spcBef>
              <a:spcAft>
                <a:spcPts val="0"/>
              </a:spcAft>
              <a:buClr>
                <a:srgbClr val="E36C09"/>
              </a:buClr>
              <a:buSzPts val="4800"/>
              <a:buFont typeface="Calibri"/>
              <a:buNone/>
            </a:pPr>
            <a:r>
              <a:rPr lang="en-GB" sz="4800">
                <a:solidFill>
                  <a:srgbClr val="E36C09"/>
                </a:solidFill>
                <a:latin typeface="Calibri"/>
                <a:ea typeface="Calibri"/>
                <a:cs typeface="Calibri"/>
                <a:sym typeface="Calibri"/>
              </a:rPr>
              <a:t>¿A qué nos referimos con </a:t>
            </a:r>
            <a:r>
              <a:rPr lang="en-GB" sz="4800" u="sng">
                <a:solidFill>
                  <a:srgbClr val="E36C09"/>
                </a:solidFill>
                <a:latin typeface="Calibri"/>
                <a:ea typeface="Calibri"/>
                <a:cs typeface="Calibri"/>
                <a:sym typeface="Calibri"/>
              </a:rPr>
              <a:t>router</a:t>
            </a:r>
            <a:r>
              <a:rPr lang="en-GB" sz="4800">
                <a:solidFill>
                  <a:srgbClr val="E36C09"/>
                </a:solidFill>
                <a:latin typeface="Calibri"/>
                <a:ea typeface="Calibri"/>
                <a:cs typeface="Calibri"/>
                <a:sym typeface="Calibri"/>
              </a:rPr>
              <a:t>?</a:t>
            </a:r>
            <a:endParaRPr/>
          </a:p>
        </p:txBody>
      </p:sp>
      <p:pic>
        <p:nvPicPr>
          <p:cNvPr id="594" name="Google Shape;594;p35"/>
          <p:cNvPicPr preferRelativeResize="0"/>
          <p:nvPr/>
        </p:nvPicPr>
        <p:blipFill>
          <a:blip r:embed="rId3">
            <a:alphaModFix/>
          </a:blip>
          <a:stretch>
            <a:fillRect/>
          </a:stretch>
        </p:blipFill>
        <p:spPr>
          <a:xfrm>
            <a:off x="2978175" y="1416175"/>
            <a:ext cx="5149950" cy="3298900"/>
          </a:xfrm>
          <a:prstGeom prst="rect">
            <a:avLst/>
          </a:prstGeom>
          <a:noFill/>
          <a:ln>
            <a:noFill/>
          </a:ln>
        </p:spPr>
      </p:pic>
      <p:sp>
        <p:nvSpPr>
          <p:cNvPr id="595" name="Google Shape;595;p35"/>
          <p:cNvSpPr txBox="1"/>
          <p:nvPr/>
        </p:nvSpPr>
        <p:spPr>
          <a:xfrm>
            <a:off x="2661750" y="4858450"/>
            <a:ext cx="6868500" cy="9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4700">
                <a:latin typeface="Pinyon Script"/>
                <a:ea typeface="Pinyon Script"/>
                <a:cs typeface="Pinyon Script"/>
                <a:sym typeface="Pinyon Script"/>
              </a:rPr>
              <a:t>Ceci n'est pas une router.</a:t>
            </a:r>
            <a:endParaRPr b="1" sz="4700">
              <a:latin typeface="Pinyon Script"/>
              <a:ea typeface="Pinyon Script"/>
              <a:cs typeface="Pinyon Script"/>
              <a:sym typeface="Pinyon Scrip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3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601" name="Google Shape;601;p36"/>
          <p:cNvSpPr txBox="1"/>
          <p:nvPr/>
        </p:nvSpPr>
        <p:spPr>
          <a:xfrm>
            <a:off x="367200" y="158400"/>
            <a:ext cx="7673975" cy="703262"/>
          </a:xfrm>
          <a:prstGeom prst="rect">
            <a:avLst/>
          </a:prstGeom>
          <a:noFill/>
          <a:ln>
            <a:noFill/>
          </a:ln>
        </p:spPr>
        <p:txBody>
          <a:bodyPr anchorCtr="0" anchor="ctr" bIns="45700" lIns="91425" spcFirstLastPara="1" rIns="91425" wrap="square" tIns="45700">
            <a:normAutofit fontScale="92500" lnSpcReduction="10000"/>
          </a:bodyPr>
          <a:lstStyle/>
          <a:p>
            <a:pPr indent="0" lvl="0" marL="0" marR="0" rtl="0" algn="l">
              <a:spcBef>
                <a:spcPts val="0"/>
              </a:spcBef>
              <a:spcAft>
                <a:spcPts val="0"/>
              </a:spcAft>
              <a:buClr>
                <a:srgbClr val="E36C09"/>
              </a:buClr>
              <a:buSzPct val="100000"/>
              <a:buFont typeface="Calibri"/>
              <a:buNone/>
            </a:pPr>
            <a:r>
              <a:rPr lang="en-GB" sz="4800">
                <a:solidFill>
                  <a:srgbClr val="E36C09"/>
                </a:solidFill>
                <a:latin typeface="Calibri"/>
                <a:ea typeface="Calibri"/>
                <a:cs typeface="Calibri"/>
                <a:sym typeface="Calibri"/>
              </a:rPr>
              <a:t>Material de lectura</a:t>
            </a:r>
            <a:endParaRPr sz="4800">
              <a:solidFill>
                <a:srgbClr val="E36C09"/>
              </a:solidFill>
              <a:latin typeface="Calibri"/>
              <a:ea typeface="Calibri"/>
              <a:cs typeface="Calibri"/>
              <a:sym typeface="Calibri"/>
            </a:endParaRPr>
          </a:p>
        </p:txBody>
      </p:sp>
      <p:sp>
        <p:nvSpPr>
          <p:cNvPr id="602" name="Google Shape;602;p36"/>
          <p:cNvSpPr txBox="1"/>
          <p:nvPr/>
        </p:nvSpPr>
        <p:spPr>
          <a:xfrm>
            <a:off x="679509" y="1719527"/>
            <a:ext cx="9479583"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4000">
                <a:solidFill>
                  <a:schemeClr val="dk1"/>
                </a:solidFill>
                <a:latin typeface="Calibri"/>
                <a:ea typeface="Calibri"/>
                <a:cs typeface="Calibri"/>
                <a:sym typeface="Calibri"/>
              </a:rPr>
              <a:t>Capítulos 1.1 a 1.5 inclusive de la bibliografía</a:t>
            </a:r>
            <a:endParaRPr sz="40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6"/>
          <p:cNvSpPr txBox="1"/>
          <p:nvPr>
            <p:ph idx="1" type="body"/>
          </p:nvPr>
        </p:nvSpPr>
        <p:spPr>
          <a:xfrm>
            <a:off x="457200" y="1066800"/>
            <a:ext cx="5723700" cy="5261400"/>
          </a:xfrm>
          <a:prstGeom prst="rect">
            <a:avLst/>
          </a:prstGeom>
          <a:noFill/>
          <a:ln>
            <a:noFill/>
          </a:ln>
        </p:spPr>
        <p:txBody>
          <a:bodyPr anchorCtr="0" anchor="t" bIns="45700" lIns="91425" spcFirstLastPara="1" rIns="91425" wrap="square" tIns="45700">
            <a:normAutofit fontScale="92500" lnSpcReduction="20000"/>
          </a:bodyPr>
          <a:lstStyle/>
          <a:p>
            <a:pPr indent="-492463" lvl="0" marL="457189" rtl="0" algn="l">
              <a:spcBef>
                <a:spcPts val="0"/>
              </a:spcBef>
              <a:spcAft>
                <a:spcPts val="0"/>
              </a:spcAft>
              <a:buClr>
                <a:srgbClr val="E36C09"/>
              </a:buClr>
              <a:buSzPct val="99115"/>
              <a:buChar char="•"/>
            </a:pPr>
            <a:r>
              <a:rPr lang="en-GB"/>
              <a:t>Introducción a Internet</a:t>
            </a:r>
            <a:endParaRPr/>
          </a:p>
          <a:p>
            <a:pPr indent="-492463" lvl="0" marL="457189" rtl="0" algn="l">
              <a:spcBef>
                <a:spcPts val="573"/>
              </a:spcBef>
              <a:spcAft>
                <a:spcPts val="0"/>
              </a:spcAft>
              <a:buClr>
                <a:srgbClr val="E36C09"/>
              </a:buClr>
              <a:buSzPct val="99115"/>
              <a:buChar char="•"/>
            </a:pPr>
            <a:r>
              <a:rPr lang="en-GB"/>
              <a:t>HTTP</a:t>
            </a:r>
            <a:endParaRPr/>
          </a:p>
          <a:p>
            <a:pPr indent="-492463" lvl="0" marL="457189" rtl="0" algn="l">
              <a:spcBef>
                <a:spcPts val="573"/>
              </a:spcBef>
              <a:spcAft>
                <a:spcPts val="0"/>
              </a:spcAft>
              <a:buClr>
                <a:srgbClr val="E36C09"/>
              </a:buClr>
              <a:buSzPct val="99115"/>
              <a:buChar char="•"/>
            </a:pPr>
            <a:r>
              <a:rPr lang="en-GB"/>
              <a:t>DNS</a:t>
            </a:r>
            <a:endParaRPr/>
          </a:p>
          <a:p>
            <a:pPr indent="-492463" lvl="0" marL="457189" rtl="0" algn="l">
              <a:spcBef>
                <a:spcPts val="573"/>
              </a:spcBef>
              <a:spcAft>
                <a:spcPts val="0"/>
              </a:spcAft>
              <a:buClr>
                <a:srgbClr val="E36C09"/>
              </a:buClr>
              <a:buSzPct val="99115"/>
              <a:buChar char="•"/>
            </a:pPr>
            <a:r>
              <a:rPr lang="en-GB"/>
              <a:t>Mail</a:t>
            </a:r>
            <a:endParaRPr/>
          </a:p>
          <a:p>
            <a:pPr indent="-492463" lvl="0" marL="457189" rtl="0" algn="l">
              <a:spcBef>
                <a:spcPts val="573"/>
              </a:spcBef>
              <a:spcAft>
                <a:spcPts val="0"/>
              </a:spcAft>
              <a:buClr>
                <a:srgbClr val="E36C09"/>
              </a:buClr>
              <a:buSzPct val="99115"/>
              <a:buChar char="•"/>
            </a:pPr>
            <a:r>
              <a:rPr lang="en-GB"/>
              <a:t>Capa de Transporte</a:t>
            </a:r>
            <a:endParaRPr/>
          </a:p>
          <a:p>
            <a:pPr indent="-492463" lvl="0" marL="457189" rtl="0" algn="l">
              <a:spcBef>
                <a:spcPts val="573"/>
              </a:spcBef>
              <a:spcAft>
                <a:spcPts val="0"/>
              </a:spcAft>
              <a:buClr>
                <a:srgbClr val="E36C09"/>
              </a:buClr>
              <a:buSzPct val="99115"/>
              <a:buChar char="•"/>
            </a:pPr>
            <a:r>
              <a:rPr lang="en-GB"/>
              <a:t>Capa de Red</a:t>
            </a:r>
            <a:endParaRPr/>
          </a:p>
          <a:p>
            <a:pPr indent="-492463" lvl="0" marL="457189" rtl="0" algn="l">
              <a:spcBef>
                <a:spcPts val="573"/>
              </a:spcBef>
              <a:spcAft>
                <a:spcPts val="0"/>
              </a:spcAft>
              <a:buClr>
                <a:srgbClr val="E36C09"/>
              </a:buClr>
              <a:buSzPct val="99115"/>
              <a:buChar char="•"/>
            </a:pPr>
            <a:r>
              <a:rPr lang="en-GB"/>
              <a:t>Capa de Enlace</a:t>
            </a:r>
            <a:endParaRPr/>
          </a:p>
          <a:p>
            <a:pPr indent="-492463" lvl="0" marL="457189" rtl="0" algn="l">
              <a:spcBef>
                <a:spcPts val="573"/>
              </a:spcBef>
              <a:spcAft>
                <a:spcPts val="0"/>
              </a:spcAft>
              <a:buClr>
                <a:srgbClr val="E36C09"/>
              </a:buClr>
              <a:buSzPct val="99115"/>
              <a:buChar char="•"/>
            </a:pPr>
            <a:r>
              <a:rPr lang="en-GB"/>
              <a:t>SSH</a:t>
            </a:r>
            <a:endParaRPr/>
          </a:p>
          <a:p>
            <a:pPr indent="-492463" lvl="0" marL="457189" rtl="0" algn="l">
              <a:spcBef>
                <a:spcPts val="573"/>
              </a:spcBef>
              <a:spcAft>
                <a:spcPts val="0"/>
              </a:spcAft>
              <a:buClr>
                <a:srgbClr val="E36C09"/>
              </a:buClr>
              <a:buSzPct val="99115"/>
              <a:buChar char="•"/>
            </a:pPr>
            <a:r>
              <a:rPr lang="en-GB"/>
              <a:t>Programación con sockets</a:t>
            </a:r>
            <a:endParaRPr/>
          </a:p>
          <a:p>
            <a:pPr indent="-492463" lvl="0" marL="457189" rtl="0" algn="l">
              <a:spcBef>
                <a:spcPts val="573"/>
              </a:spcBef>
              <a:spcAft>
                <a:spcPts val="0"/>
              </a:spcAft>
              <a:buClr>
                <a:srgbClr val="E36C09"/>
              </a:buClr>
              <a:buSzPct val="99115"/>
              <a:buChar char="•"/>
            </a:pPr>
            <a:r>
              <a:rPr lang="en-GB"/>
              <a:t>Firewalls</a:t>
            </a:r>
            <a:endParaRPr/>
          </a:p>
        </p:txBody>
      </p:sp>
      <p:sp>
        <p:nvSpPr>
          <p:cNvPr id="100" name="Google Shape;100;p16"/>
          <p:cNvSpPr txBox="1"/>
          <p:nvPr>
            <p:ph idx="11" type="ftr"/>
          </p:nvPr>
        </p:nvSpPr>
        <p:spPr>
          <a:xfrm>
            <a:off x="609600" y="6328183"/>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Introducción</a:t>
            </a:r>
            <a:endParaRPr/>
          </a:p>
        </p:txBody>
      </p:sp>
      <p:sp>
        <p:nvSpPr>
          <p:cNvPr id="101" name="Google Shape;101;p1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102" name="Google Shape;102;p16"/>
          <p:cNvSpPr txBox="1"/>
          <p:nvPr>
            <p:ph type="title"/>
          </p:nvPr>
        </p:nvSpPr>
        <p:spPr>
          <a:xfrm>
            <a:off x="367539" y="136524"/>
            <a:ext cx="11012131"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E36C09"/>
              </a:buClr>
              <a:buSzPts val="4800"/>
              <a:buFont typeface="Calibri"/>
              <a:buNone/>
            </a:pPr>
            <a:r>
              <a:rPr lang="en-GB"/>
              <a:t>Agenda</a:t>
            </a:r>
            <a:endParaRPr/>
          </a:p>
        </p:txBody>
      </p:sp>
      <p:pic>
        <p:nvPicPr>
          <p:cNvPr id="103" name="Google Shape;103;p16"/>
          <p:cNvPicPr preferRelativeResize="0"/>
          <p:nvPr>
            <p:ph idx="2" type="body"/>
          </p:nvPr>
        </p:nvPicPr>
        <p:blipFill rotWithShape="1">
          <a:blip r:embed="rId3">
            <a:alphaModFix/>
          </a:blip>
          <a:srcRect b="0" l="0" r="0" t="0"/>
          <a:stretch/>
        </p:blipFill>
        <p:spPr>
          <a:xfrm>
            <a:off x="7007199" y="1600200"/>
            <a:ext cx="3765601" cy="452596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367539" y="136524"/>
            <a:ext cx="11012131"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E36C09"/>
              </a:buClr>
              <a:buSzPts val="4800"/>
              <a:buFont typeface="Calibri"/>
              <a:buNone/>
            </a:pPr>
            <a:r>
              <a:rPr lang="en-GB"/>
              <a:t>Red de computadoras</a:t>
            </a:r>
            <a:endParaRPr/>
          </a:p>
        </p:txBody>
      </p:sp>
      <p:sp>
        <p:nvSpPr>
          <p:cNvPr id="109" name="Google Shape;109;p17"/>
          <p:cNvSpPr txBox="1"/>
          <p:nvPr>
            <p:ph idx="11" type="ftr"/>
          </p:nvPr>
        </p:nvSpPr>
        <p:spPr>
          <a:xfrm>
            <a:off x="616288" y="6419724"/>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Introducción</a:t>
            </a:r>
            <a:endParaRPr/>
          </a:p>
        </p:txBody>
      </p:sp>
      <p:sp>
        <p:nvSpPr>
          <p:cNvPr id="110" name="Google Shape;110;p1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pic>
        <p:nvPicPr>
          <p:cNvPr descr="C:\Users\ecoffey\AppData\Local\Temp\Rar$DRa1.653\30059_Device_laptop_3145_default_64.png" id="111" name="Google Shape;111;p17"/>
          <p:cNvPicPr preferRelativeResize="0"/>
          <p:nvPr/>
        </p:nvPicPr>
        <p:blipFill rotWithShape="1">
          <a:blip r:embed="rId3">
            <a:alphaModFix/>
          </a:blip>
          <a:srcRect b="0" l="0" r="0" t="0"/>
          <a:stretch/>
        </p:blipFill>
        <p:spPr>
          <a:xfrm>
            <a:off x="1130247" y="4961774"/>
            <a:ext cx="786846" cy="786846"/>
          </a:xfrm>
          <a:prstGeom prst="rect">
            <a:avLst/>
          </a:prstGeom>
          <a:noFill/>
          <a:ln>
            <a:noFill/>
          </a:ln>
        </p:spPr>
      </p:pic>
      <p:pic>
        <p:nvPicPr>
          <p:cNvPr descr="C:\Users\ecoffey\AppData\Local\Temp\Rar$DRa0.324\30072_Device_server_default_64.png" id="112" name="Google Shape;112;p17"/>
          <p:cNvPicPr preferRelativeResize="0"/>
          <p:nvPr/>
        </p:nvPicPr>
        <p:blipFill rotWithShape="1">
          <a:blip r:embed="rId4">
            <a:alphaModFix/>
          </a:blip>
          <a:srcRect b="0" l="0" r="0" t="0"/>
          <a:stretch/>
        </p:blipFill>
        <p:spPr>
          <a:xfrm>
            <a:off x="935268" y="1945287"/>
            <a:ext cx="1077404" cy="1077404"/>
          </a:xfrm>
          <a:prstGeom prst="rect">
            <a:avLst/>
          </a:prstGeom>
          <a:noFill/>
          <a:ln>
            <a:noFill/>
          </a:ln>
        </p:spPr>
      </p:pic>
      <p:pic>
        <p:nvPicPr>
          <p:cNvPr descr="C:\Users\ecoffey\AppData\Local\Temp\Rar$DRa0.759\30077_Device_standard_host_default_64.png" id="113" name="Google Shape;113;p17"/>
          <p:cNvPicPr preferRelativeResize="0"/>
          <p:nvPr/>
        </p:nvPicPr>
        <p:blipFill rotWithShape="1">
          <a:blip r:embed="rId5">
            <a:alphaModFix/>
          </a:blip>
          <a:srcRect b="0" l="0" r="0" t="0"/>
          <a:stretch/>
        </p:blipFill>
        <p:spPr>
          <a:xfrm>
            <a:off x="5106590" y="4781516"/>
            <a:ext cx="967104" cy="967104"/>
          </a:xfrm>
          <a:prstGeom prst="rect">
            <a:avLst/>
          </a:prstGeom>
          <a:noFill/>
          <a:ln>
            <a:noFill/>
          </a:ln>
        </p:spPr>
      </p:pic>
      <p:sp>
        <p:nvSpPr>
          <p:cNvPr id="114" name="Google Shape;114;p17"/>
          <p:cNvSpPr txBox="1"/>
          <p:nvPr/>
        </p:nvSpPr>
        <p:spPr>
          <a:xfrm>
            <a:off x="5106590" y="2069318"/>
            <a:ext cx="6273080" cy="1030155"/>
          </a:xfrm>
          <a:prstGeom prst="rect">
            <a:avLst/>
          </a:prstGeom>
          <a:noFill/>
          <a:ln>
            <a:noFill/>
          </a:ln>
        </p:spPr>
        <p:txBody>
          <a:bodyPr anchorCtr="0" anchor="t" bIns="46800" lIns="90000" spcFirstLastPara="1" rIns="90000" wrap="square" tIns="46800">
            <a:spAutoFit/>
          </a:bodyPr>
          <a:lstStyle/>
          <a:p>
            <a:pPr indent="0" lvl="0" marL="0" marR="0" rtl="0" algn="l">
              <a:lnSpc>
                <a:spcPct val="95000"/>
              </a:lnSpc>
              <a:spcBef>
                <a:spcPts val="0"/>
              </a:spcBef>
              <a:spcAft>
                <a:spcPts val="0"/>
              </a:spcAft>
              <a:buClr>
                <a:srgbClr val="000000"/>
              </a:buClr>
              <a:buSzPts val="3200"/>
              <a:buFont typeface="Times New Roman"/>
              <a:buNone/>
            </a:pPr>
            <a:r>
              <a:rPr lang="en-GB" sz="3200">
                <a:solidFill>
                  <a:srgbClr val="000000"/>
                </a:solidFill>
                <a:latin typeface="Times New Roman"/>
                <a:ea typeface="Times New Roman"/>
                <a:cs typeface="Times New Roman"/>
                <a:sym typeface="Times New Roman"/>
              </a:rPr>
              <a:t>Un conjunto interconectado de hosts.</a:t>
            </a:r>
            <a:endParaRPr/>
          </a:p>
          <a:p>
            <a:pPr indent="0" lvl="0" marL="0" marR="0" rtl="0" algn="l">
              <a:lnSpc>
                <a:spcPct val="95000"/>
              </a:lnSpc>
              <a:spcBef>
                <a:spcPts val="0"/>
              </a:spcBef>
              <a:spcAft>
                <a:spcPts val="0"/>
              </a:spcAft>
              <a:buClr>
                <a:srgbClr val="000000"/>
              </a:buClr>
              <a:buSzPts val="3200"/>
              <a:buFont typeface="Times New Roman"/>
              <a:buNone/>
            </a:pPr>
            <a:r>
              <a:rPr lang="en-GB" sz="3200">
                <a:solidFill>
                  <a:srgbClr val="000000"/>
                </a:solidFill>
                <a:latin typeface="Times New Roman"/>
                <a:ea typeface="Times New Roman"/>
                <a:cs typeface="Times New Roman"/>
                <a:sym typeface="Times New Roman"/>
              </a:rPr>
              <a:t>Cada host es un equipo autónomo</a:t>
            </a:r>
            <a:endParaRPr sz="3200">
              <a:solidFill>
                <a:srgbClr val="000000"/>
              </a:solidFill>
              <a:latin typeface="Times New Roman"/>
              <a:ea typeface="Times New Roman"/>
              <a:cs typeface="Times New Roman"/>
              <a:sym typeface="Times New Roman"/>
            </a:endParaRPr>
          </a:p>
        </p:txBody>
      </p:sp>
      <p:sp>
        <p:nvSpPr>
          <p:cNvPr id="115" name="Google Shape;115;p17"/>
          <p:cNvSpPr/>
          <p:nvPr/>
        </p:nvSpPr>
        <p:spPr>
          <a:xfrm>
            <a:off x="1848335" y="4863549"/>
            <a:ext cx="866775" cy="371475"/>
          </a:xfrm>
          <a:custGeom>
            <a:rect b="b" l="l" r="r" t="t"/>
            <a:pathLst>
              <a:path extrusionOk="0" h="434" w="546">
                <a:moveTo>
                  <a:pt x="0" y="434"/>
                </a:moveTo>
                <a:lnTo>
                  <a:pt x="546" y="432"/>
                </a:lnTo>
                <a:lnTo>
                  <a:pt x="546" y="0"/>
                </a:lnTo>
              </a:path>
            </a:pathLst>
          </a:custGeom>
          <a:noFill/>
          <a:ln cap="sq" cmpd="sng" w="38150">
            <a:solidFill>
              <a:srgbClr val="3333CC"/>
            </a:solidFill>
            <a:prstDash val="solid"/>
            <a:round/>
            <a:headEnd len="med" w="med" type="none"/>
            <a:tailEnd len="med" w="med" type="none"/>
          </a:ln>
          <a:effectLst>
            <a:outerShdw rotWithShape="0" algn="ctr" dir="2700000" dist="17819">
              <a:srgbClr val="808080"/>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 name="Google Shape;116;p17"/>
          <p:cNvSpPr/>
          <p:nvPr/>
        </p:nvSpPr>
        <p:spPr>
          <a:xfrm flipH="1" rot="10800000">
            <a:off x="1848335" y="2627837"/>
            <a:ext cx="866775" cy="371475"/>
          </a:xfrm>
          <a:custGeom>
            <a:rect b="b" l="l" r="r" t="t"/>
            <a:pathLst>
              <a:path extrusionOk="0" h="434" w="546">
                <a:moveTo>
                  <a:pt x="0" y="434"/>
                </a:moveTo>
                <a:lnTo>
                  <a:pt x="546" y="432"/>
                </a:lnTo>
                <a:lnTo>
                  <a:pt x="546" y="0"/>
                </a:lnTo>
              </a:path>
            </a:pathLst>
          </a:custGeom>
          <a:noFill/>
          <a:ln cap="sq" cmpd="sng" w="38150">
            <a:solidFill>
              <a:srgbClr val="3333CC"/>
            </a:solidFill>
            <a:prstDash val="solid"/>
            <a:round/>
            <a:headEnd len="med" w="med" type="none"/>
            <a:tailEnd len="med" w="med" type="none"/>
          </a:ln>
          <a:effectLst>
            <a:outerShdw rotWithShape="0" algn="ctr" dir="2700000" dist="17819">
              <a:srgbClr val="808080"/>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 name="Google Shape;117;p17"/>
          <p:cNvSpPr/>
          <p:nvPr/>
        </p:nvSpPr>
        <p:spPr>
          <a:xfrm flipH="1">
            <a:off x="4354997" y="4863549"/>
            <a:ext cx="866775" cy="587375"/>
          </a:xfrm>
          <a:custGeom>
            <a:rect b="b" l="l" r="r" t="t"/>
            <a:pathLst>
              <a:path extrusionOk="0" h="434" w="546">
                <a:moveTo>
                  <a:pt x="0" y="434"/>
                </a:moveTo>
                <a:lnTo>
                  <a:pt x="546" y="432"/>
                </a:lnTo>
                <a:lnTo>
                  <a:pt x="546" y="0"/>
                </a:lnTo>
              </a:path>
            </a:pathLst>
          </a:custGeom>
          <a:noFill/>
          <a:ln cap="sq" cmpd="sng" w="38150">
            <a:solidFill>
              <a:srgbClr val="3333CC"/>
            </a:solidFill>
            <a:prstDash val="solid"/>
            <a:round/>
            <a:headEnd len="med" w="med" type="none"/>
            <a:tailEnd len="med" w="med" type="none"/>
          </a:ln>
          <a:effectLst>
            <a:outerShdw rotWithShape="0" algn="ctr" dir="2700000" dist="17819">
              <a:srgbClr val="808080"/>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C:\Users\ecoffey\AppData\Local\Temp\Rar$DRa0.400\30009_Device_cloud_white_default_256.png" id="118" name="Google Shape;118;p17"/>
          <p:cNvPicPr preferRelativeResize="0"/>
          <p:nvPr/>
        </p:nvPicPr>
        <p:blipFill rotWithShape="1">
          <a:blip r:embed="rId6">
            <a:alphaModFix/>
          </a:blip>
          <a:srcRect b="0" l="0" r="0" t="0"/>
          <a:stretch/>
        </p:blipFill>
        <p:spPr>
          <a:xfrm>
            <a:off x="1218248" y="2065438"/>
            <a:ext cx="3513933" cy="351393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367539" y="136524"/>
            <a:ext cx="11012131"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E36C09"/>
              </a:buClr>
              <a:buSzPts val="4800"/>
              <a:buFont typeface="Calibri"/>
              <a:buNone/>
            </a:pPr>
            <a:r>
              <a:rPr lang="en-GB"/>
              <a:t>Los </a:t>
            </a:r>
            <a:r>
              <a:rPr i="1" lang="en-GB"/>
              <a:t>hosts</a:t>
            </a:r>
            <a:r>
              <a:rPr lang="en-GB"/>
              <a:t> envían paquetes de datos</a:t>
            </a:r>
            <a:endParaRPr/>
          </a:p>
        </p:txBody>
      </p:sp>
      <p:sp>
        <p:nvSpPr>
          <p:cNvPr id="124" name="Google Shape;124;p18"/>
          <p:cNvSpPr txBox="1"/>
          <p:nvPr>
            <p:ph idx="11" type="ftr"/>
          </p:nvPr>
        </p:nvSpPr>
        <p:spPr>
          <a:xfrm>
            <a:off x="616288" y="6419724"/>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Introducción</a:t>
            </a:r>
            <a:endParaRPr/>
          </a:p>
        </p:txBody>
      </p:sp>
      <p:sp>
        <p:nvSpPr>
          <p:cNvPr id="125" name="Google Shape;125;p1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126" name="Google Shape;126;p18"/>
          <p:cNvSpPr txBox="1"/>
          <p:nvPr/>
        </p:nvSpPr>
        <p:spPr>
          <a:xfrm>
            <a:off x="616288" y="1716087"/>
            <a:ext cx="4308475" cy="3425825"/>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2000"/>
              <a:buFont typeface="Arial"/>
              <a:buNone/>
            </a:pPr>
            <a:r>
              <a:rPr lang="en-GB" sz="2000">
                <a:solidFill>
                  <a:schemeClr val="dk1"/>
                </a:solidFill>
                <a:latin typeface="Calibri"/>
                <a:ea typeface="Calibri"/>
                <a:cs typeface="Calibri"/>
                <a:sym typeface="Calibri"/>
              </a:rPr>
              <a:t>Cómo envía el host:</a:t>
            </a:r>
            <a:endParaRPr/>
          </a:p>
          <a:p>
            <a:pPr indent="-457189" lvl="0" marL="457189" marR="0" rtl="0" algn="l">
              <a:spcBef>
                <a:spcPts val="400"/>
              </a:spcBef>
              <a:spcAft>
                <a:spcPts val="0"/>
              </a:spcAft>
              <a:buClr>
                <a:schemeClr val="dk1"/>
              </a:buClr>
              <a:buSzPts val="2000"/>
              <a:buFont typeface="Arial"/>
              <a:buChar char="•"/>
            </a:pPr>
            <a:r>
              <a:rPr lang="en-GB" sz="2000">
                <a:solidFill>
                  <a:schemeClr val="dk1"/>
                </a:solidFill>
                <a:latin typeface="Calibri"/>
                <a:ea typeface="Calibri"/>
                <a:cs typeface="Calibri"/>
                <a:sym typeface="Calibri"/>
              </a:rPr>
              <a:t>1.Toma datos de la aplicación</a:t>
            </a:r>
            <a:endParaRPr sz="2000">
              <a:solidFill>
                <a:schemeClr val="dk1"/>
              </a:solidFill>
              <a:latin typeface="Calibri"/>
              <a:ea typeface="Calibri"/>
              <a:cs typeface="Calibri"/>
              <a:sym typeface="Calibri"/>
            </a:endParaRPr>
          </a:p>
          <a:p>
            <a:pPr indent="-457189" lvl="0" marL="457189" marR="0" rtl="0" algn="l">
              <a:spcBef>
                <a:spcPts val="400"/>
              </a:spcBef>
              <a:spcAft>
                <a:spcPts val="0"/>
              </a:spcAft>
              <a:buClr>
                <a:schemeClr val="dk1"/>
              </a:buClr>
              <a:buSzPts val="2000"/>
              <a:buFont typeface="Arial"/>
              <a:buChar char="•"/>
            </a:pPr>
            <a:r>
              <a:rPr lang="en-GB" sz="2000">
                <a:solidFill>
                  <a:schemeClr val="dk1"/>
                </a:solidFill>
                <a:latin typeface="Calibri"/>
                <a:ea typeface="Calibri"/>
                <a:cs typeface="Calibri"/>
                <a:sym typeface="Calibri"/>
              </a:rPr>
              <a:t>2.Divide la info en </a:t>
            </a:r>
            <a:r>
              <a:rPr b="1" lang="en-GB" sz="2000">
                <a:solidFill>
                  <a:schemeClr val="dk1"/>
                </a:solidFill>
                <a:latin typeface="Calibri"/>
                <a:ea typeface="Calibri"/>
                <a:cs typeface="Calibri"/>
                <a:sym typeface="Calibri"/>
              </a:rPr>
              <a:t>paquetes</a:t>
            </a:r>
            <a:r>
              <a:rPr lang="en-GB" sz="2000">
                <a:solidFill>
                  <a:schemeClr val="dk1"/>
                </a:solidFill>
                <a:latin typeface="Calibri"/>
                <a:ea typeface="Calibri"/>
                <a:cs typeface="Calibri"/>
                <a:sym typeface="Calibri"/>
              </a:rPr>
              <a:t>, de </a:t>
            </a:r>
            <a:r>
              <a:rPr i="1" lang="en-GB" sz="2000">
                <a:solidFill>
                  <a:srgbClr val="C00000"/>
                </a:solidFill>
                <a:latin typeface="Calibri"/>
                <a:ea typeface="Calibri"/>
                <a:cs typeface="Calibri"/>
                <a:sym typeface="Calibri"/>
              </a:rPr>
              <a:t>L</a:t>
            </a:r>
            <a:r>
              <a:rPr lang="en-GB" sz="2000">
                <a:solidFill>
                  <a:schemeClr val="dk1"/>
                </a:solidFill>
                <a:latin typeface="Calibri"/>
                <a:ea typeface="Calibri"/>
                <a:cs typeface="Calibri"/>
                <a:sym typeface="Calibri"/>
              </a:rPr>
              <a:t> bits de longitud</a:t>
            </a:r>
            <a:endParaRPr sz="2000">
              <a:solidFill>
                <a:schemeClr val="dk1"/>
              </a:solidFill>
              <a:latin typeface="Calibri"/>
              <a:ea typeface="Calibri"/>
              <a:cs typeface="Calibri"/>
              <a:sym typeface="Calibri"/>
            </a:endParaRPr>
          </a:p>
          <a:p>
            <a:pPr indent="-457189" lvl="0" marL="457189" marR="0" rtl="0" algn="l">
              <a:spcBef>
                <a:spcPts val="400"/>
              </a:spcBef>
              <a:spcAft>
                <a:spcPts val="0"/>
              </a:spcAft>
              <a:buClr>
                <a:schemeClr val="dk1"/>
              </a:buClr>
              <a:buSzPts val="2000"/>
              <a:buFont typeface="Arial"/>
              <a:buChar char="•"/>
            </a:pPr>
            <a:r>
              <a:rPr lang="en-GB" sz="2000">
                <a:solidFill>
                  <a:schemeClr val="dk1"/>
                </a:solidFill>
                <a:latin typeface="Calibri"/>
                <a:ea typeface="Calibri"/>
                <a:cs typeface="Calibri"/>
                <a:sym typeface="Calibri"/>
              </a:rPr>
              <a:t>3.Transmite el paquete a la red a una tasa de transmisión </a:t>
            </a:r>
            <a:r>
              <a:rPr i="1" lang="en-GB" sz="2000">
                <a:solidFill>
                  <a:srgbClr val="C00000"/>
                </a:solidFill>
                <a:latin typeface="Calibri"/>
                <a:ea typeface="Calibri"/>
                <a:cs typeface="Calibri"/>
                <a:sym typeface="Calibri"/>
              </a:rPr>
              <a:t>R </a:t>
            </a:r>
            <a:r>
              <a:rPr lang="en-GB" sz="2000">
                <a:solidFill>
                  <a:schemeClr val="dk1"/>
                </a:solidFill>
                <a:latin typeface="Calibri"/>
                <a:ea typeface="Calibri"/>
                <a:cs typeface="Calibri"/>
                <a:sym typeface="Calibri"/>
              </a:rPr>
              <a:t>(ancho de banda, bandwidth)</a:t>
            </a:r>
            <a:endParaRPr i="1" sz="2000">
              <a:solidFill>
                <a:srgbClr val="C00000"/>
              </a:solidFill>
              <a:latin typeface="Calibri"/>
              <a:ea typeface="Calibri"/>
              <a:cs typeface="Calibri"/>
              <a:sym typeface="Calibri"/>
            </a:endParaRPr>
          </a:p>
        </p:txBody>
      </p:sp>
      <p:sp>
        <p:nvSpPr>
          <p:cNvPr id="127" name="Google Shape;127;p18"/>
          <p:cNvSpPr/>
          <p:nvPr/>
        </p:nvSpPr>
        <p:spPr>
          <a:xfrm>
            <a:off x="2510080" y="4890309"/>
            <a:ext cx="7275512" cy="1001712"/>
          </a:xfrm>
          <a:prstGeom prst="rect">
            <a:avLst/>
          </a:prstGeom>
          <a:noFill/>
          <a:ln cap="flat" cmpd="sng" w="19050">
            <a:solidFill>
              <a:srgbClr val="C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E36C09"/>
              </a:solidFill>
              <a:latin typeface="Arial"/>
              <a:ea typeface="Arial"/>
              <a:cs typeface="Arial"/>
              <a:sym typeface="Arial"/>
            </a:endParaRPr>
          </a:p>
        </p:txBody>
      </p:sp>
      <p:sp>
        <p:nvSpPr>
          <p:cNvPr id="128" name="Google Shape;128;p18"/>
          <p:cNvSpPr txBox="1"/>
          <p:nvPr/>
        </p:nvSpPr>
        <p:spPr>
          <a:xfrm>
            <a:off x="2497257" y="4945872"/>
            <a:ext cx="1685141" cy="78483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lang="en-GB" sz="1800">
                <a:solidFill>
                  <a:srgbClr val="974806"/>
                </a:solidFill>
                <a:latin typeface="Arial"/>
                <a:ea typeface="Arial"/>
                <a:cs typeface="Arial"/>
                <a:sym typeface="Arial"/>
              </a:rPr>
              <a:t>demora de</a:t>
            </a:r>
            <a:endParaRPr/>
          </a:p>
          <a:p>
            <a:pPr indent="0" lvl="0" marL="0" marR="0" rtl="0" algn="r">
              <a:lnSpc>
                <a:spcPct val="100000"/>
              </a:lnSpc>
              <a:spcBef>
                <a:spcPts val="0"/>
              </a:spcBef>
              <a:spcAft>
                <a:spcPts val="0"/>
              </a:spcAft>
              <a:buNone/>
            </a:pPr>
            <a:r>
              <a:rPr lang="en-GB" sz="1800">
                <a:solidFill>
                  <a:srgbClr val="974806"/>
                </a:solidFill>
                <a:latin typeface="Arial"/>
                <a:ea typeface="Arial"/>
                <a:cs typeface="Arial"/>
                <a:sym typeface="Arial"/>
              </a:rPr>
              <a:t>transmisión de</a:t>
            </a:r>
            <a:endParaRPr/>
          </a:p>
          <a:p>
            <a:pPr indent="0" lvl="0" marL="0" marR="0" rtl="0" algn="r">
              <a:lnSpc>
                <a:spcPct val="100000"/>
              </a:lnSpc>
              <a:spcBef>
                <a:spcPts val="0"/>
              </a:spcBef>
              <a:spcAft>
                <a:spcPts val="0"/>
              </a:spcAft>
              <a:buNone/>
            </a:pPr>
            <a:r>
              <a:rPr lang="en-GB" sz="1800">
                <a:solidFill>
                  <a:srgbClr val="974806"/>
                </a:solidFill>
                <a:latin typeface="Arial"/>
                <a:ea typeface="Arial"/>
                <a:cs typeface="Arial"/>
                <a:sym typeface="Arial"/>
              </a:rPr>
              <a:t>un paquete</a:t>
            </a:r>
            <a:endParaRPr sz="1800">
              <a:solidFill>
                <a:srgbClr val="974806"/>
              </a:solidFill>
              <a:latin typeface="Arial"/>
              <a:ea typeface="Arial"/>
              <a:cs typeface="Arial"/>
              <a:sym typeface="Arial"/>
            </a:endParaRPr>
          </a:p>
        </p:txBody>
      </p:sp>
      <p:sp>
        <p:nvSpPr>
          <p:cNvPr id="129" name="Google Shape;129;p18"/>
          <p:cNvSpPr txBox="1"/>
          <p:nvPr/>
        </p:nvSpPr>
        <p:spPr>
          <a:xfrm>
            <a:off x="4697522" y="4942697"/>
            <a:ext cx="1941557" cy="7848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GB" sz="1800">
                <a:solidFill>
                  <a:srgbClr val="974806"/>
                </a:solidFill>
                <a:latin typeface="Arial"/>
                <a:ea typeface="Arial"/>
                <a:cs typeface="Arial"/>
                <a:sym typeface="Arial"/>
              </a:rPr>
              <a:t>tiempo necesario</a:t>
            </a:r>
            <a:endParaRPr sz="1800">
              <a:solidFill>
                <a:srgbClr val="974806"/>
              </a:solidFill>
              <a:latin typeface="Arial"/>
              <a:ea typeface="Arial"/>
              <a:cs typeface="Arial"/>
              <a:sym typeface="Arial"/>
            </a:endParaRPr>
          </a:p>
          <a:p>
            <a:pPr indent="0" lvl="0" marL="0" marR="0" rtl="0" algn="l">
              <a:lnSpc>
                <a:spcPct val="100000"/>
              </a:lnSpc>
              <a:spcBef>
                <a:spcPts val="0"/>
              </a:spcBef>
              <a:spcAft>
                <a:spcPts val="0"/>
              </a:spcAft>
              <a:buNone/>
            </a:pPr>
            <a:r>
              <a:rPr lang="en-GB" sz="1800">
                <a:solidFill>
                  <a:srgbClr val="974806"/>
                </a:solidFill>
                <a:latin typeface="Arial"/>
                <a:ea typeface="Arial"/>
                <a:cs typeface="Arial"/>
                <a:sym typeface="Arial"/>
              </a:rPr>
              <a:t>para transmitir</a:t>
            </a:r>
            <a:endParaRPr sz="1800">
              <a:solidFill>
                <a:srgbClr val="974806"/>
              </a:solidFill>
              <a:latin typeface="Arial"/>
              <a:ea typeface="Arial"/>
              <a:cs typeface="Arial"/>
              <a:sym typeface="Arial"/>
            </a:endParaRPr>
          </a:p>
          <a:p>
            <a:pPr indent="0" lvl="0" marL="0" marR="0" rtl="0" algn="l">
              <a:lnSpc>
                <a:spcPct val="100000"/>
              </a:lnSpc>
              <a:spcBef>
                <a:spcPts val="0"/>
              </a:spcBef>
              <a:spcAft>
                <a:spcPts val="0"/>
              </a:spcAft>
              <a:buNone/>
            </a:pPr>
            <a:r>
              <a:rPr lang="en-GB" sz="1800">
                <a:solidFill>
                  <a:srgbClr val="974806"/>
                </a:solidFill>
                <a:latin typeface="Arial"/>
                <a:ea typeface="Arial"/>
                <a:cs typeface="Arial"/>
                <a:sym typeface="Arial"/>
              </a:rPr>
              <a:t>paquete de L bits</a:t>
            </a:r>
            <a:endParaRPr/>
          </a:p>
        </p:txBody>
      </p:sp>
      <p:sp>
        <p:nvSpPr>
          <p:cNvPr id="130" name="Google Shape;130;p18"/>
          <p:cNvSpPr txBox="1"/>
          <p:nvPr/>
        </p:nvSpPr>
        <p:spPr>
          <a:xfrm>
            <a:off x="7319298" y="4890309"/>
            <a:ext cx="1741487" cy="8318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GB" sz="2400">
                <a:solidFill>
                  <a:srgbClr val="974806"/>
                </a:solidFill>
                <a:latin typeface="Arial"/>
                <a:ea typeface="Arial"/>
                <a:cs typeface="Arial"/>
                <a:sym typeface="Arial"/>
              </a:rPr>
              <a:t>L</a:t>
            </a:r>
            <a:r>
              <a:rPr lang="en-GB" sz="2400">
                <a:solidFill>
                  <a:srgbClr val="974806"/>
                </a:solidFill>
                <a:latin typeface="Arial"/>
                <a:ea typeface="Arial"/>
                <a:cs typeface="Arial"/>
                <a:sym typeface="Arial"/>
              </a:rPr>
              <a:t> (bits)</a:t>
            </a:r>
            <a:endParaRPr/>
          </a:p>
          <a:p>
            <a:pPr indent="0" lvl="0" marL="0" marR="0" rtl="0" algn="l">
              <a:spcBef>
                <a:spcPts val="0"/>
              </a:spcBef>
              <a:spcAft>
                <a:spcPts val="0"/>
              </a:spcAft>
              <a:buNone/>
            </a:pPr>
            <a:r>
              <a:rPr i="1" lang="en-GB" sz="2400">
                <a:solidFill>
                  <a:srgbClr val="974806"/>
                </a:solidFill>
                <a:latin typeface="Arial"/>
                <a:ea typeface="Arial"/>
                <a:cs typeface="Arial"/>
                <a:sym typeface="Arial"/>
              </a:rPr>
              <a:t>R</a:t>
            </a:r>
            <a:r>
              <a:rPr lang="en-GB" sz="2400">
                <a:solidFill>
                  <a:srgbClr val="974806"/>
                </a:solidFill>
                <a:latin typeface="Arial"/>
                <a:ea typeface="Arial"/>
                <a:cs typeface="Arial"/>
                <a:sym typeface="Arial"/>
              </a:rPr>
              <a:t> (bits/sec)</a:t>
            </a:r>
            <a:endParaRPr/>
          </a:p>
        </p:txBody>
      </p:sp>
      <p:sp>
        <p:nvSpPr>
          <p:cNvPr id="131" name="Google Shape;131;p18"/>
          <p:cNvSpPr txBox="1"/>
          <p:nvPr/>
        </p:nvSpPr>
        <p:spPr>
          <a:xfrm>
            <a:off x="4380835" y="5076047"/>
            <a:ext cx="365125" cy="4619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400">
                <a:solidFill>
                  <a:srgbClr val="974806"/>
                </a:solidFill>
                <a:latin typeface="Arial"/>
                <a:ea typeface="Arial"/>
                <a:cs typeface="Arial"/>
                <a:sym typeface="Arial"/>
              </a:rPr>
              <a:t>=</a:t>
            </a:r>
            <a:endParaRPr/>
          </a:p>
        </p:txBody>
      </p:sp>
      <p:sp>
        <p:nvSpPr>
          <p:cNvPr id="132" name="Google Shape;132;p18"/>
          <p:cNvSpPr txBox="1"/>
          <p:nvPr/>
        </p:nvSpPr>
        <p:spPr>
          <a:xfrm>
            <a:off x="6722398" y="5091922"/>
            <a:ext cx="365125" cy="4619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400">
                <a:solidFill>
                  <a:srgbClr val="974806"/>
                </a:solidFill>
                <a:latin typeface="Arial"/>
                <a:ea typeface="Arial"/>
                <a:cs typeface="Arial"/>
                <a:sym typeface="Arial"/>
              </a:rPr>
              <a:t>=</a:t>
            </a:r>
            <a:endParaRPr/>
          </a:p>
        </p:txBody>
      </p:sp>
      <p:sp>
        <p:nvSpPr>
          <p:cNvPr id="133" name="Google Shape;133;p18"/>
          <p:cNvSpPr txBox="1"/>
          <p:nvPr/>
        </p:nvSpPr>
        <p:spPr>
          <a:xfrm>
            <a:off x="7152680" y="3759200"/>
            <a:ext cx="2646363"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GB" sz="1800">
                <a:solidFill>
                  <a:srgbClr val="974806"/>
                </a:solidFill>
                <a:latin typeface="Arial"/>
                <a:ea typeface="Arial"/>
                <a:cs typeface="Arial"/>
                <a:sym typeface="Arial"/>
              </a:rPr>
              <a:t>R: </a:t>
            </a:r>
            <a:r>
              <a:rPr lang="en-GB" sz="1800">
                <a:solidFill>
                  <a:srgbClr val="974806"/>
                </a:solidFill>
                <a:latin typeface="Arial"/>
                <a:ea typeface="Arial"/>
                <a:cs typeface="Arial"/>
                <a:sym typeface="Arial"/>
              </a:rPr>
              <a:t>link transmission rate</a:t>
            </a:r>
            <a:endParaRPr/>
          </a:p>
        </p:txBody>
      </p:sp>
      <p:grpSp>
        <p:nvGrpSpPr>
          <p:cNvPr id="134" name="Google Shape;134;p18"/>
          <p:cNvGrpSpPr/>
          <p:nvPr/>
        </p:nvGrpSpPr>
        <p:grpSpPr>
          <a:xfrm>
            <a:off x="6557964" y="2809875"/>
            <a:ext cx="409575" cy="565150"/>
            <a:chOff x="375561" y="297711"/>
            <a:chExt cx="1252683" cy="2138362"/>
          </a:xfrm>
        </p:grpSpPr>
        <p:sp>
          <p:nvSpPr>
            <p:cNvPr id="135" name="Google Shape;135;p18"/>
            <p:cNvSpPr/>
            <p:nvPr/>
          </p:nvSpPr>
          <p:spPr>
            <a:xfrm>
              <a:off x="375561" y="297711"/>
              <a:ext cx="971072" cy="2138362"/>
            </a:xfrm>
            <a:custGeom>
              <a:rect b="b" l="l" r="r" t="t"/>
              <a:pathLst>
                <a:path extrusionOk="0" h="2138362" w="966787">
                  <a:moveTo>
                    <a:pt x="0" y="0"/>
                  </a:moveTo>
                  <a:lnTo>
                    <a:pt x="0" y="1190625"/>
                  </a:lnTo>
                  <a:lnTo>
                    <a:pt x="966787" y="2138362"/>
                  </a:lnTo>
                  <a:cubicBezTo>
                    <a:pt x="965200" y="1673225"/>
                    <a:pt x="963612" y="1208087"/>
                    <a:pt x="962025" y="742950"/>
                  </a:cubicBezTo>
                  <a:lnTo>
                    <a:pt x="0" y="0"/>
                  </a:lnTo>
                  <a:close/>
                </a:path>
              </a:pathLst>
            </a:custGeom>
            <a:solidFill>
              <a:srgbClr val="0070C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accent3"/>
                </a:solidFill>
                <a:latin typeface="Calibri"/>
                <a:ea typeface="Calibri"/>
                <a:cs typeface="Calibri"/>
                <a:sym typeface="Calibri"/>
              </a:endParaRPr>
            </a:p>
          </p:txBody>
        </p:sp>
        <p:sp>
          <p:nvSpPr>
            <p:cNvPr id="136" name="Google Shape;136;p18"/>
            <p:cNvSpPr/>
            <p:nvPr/>
          </p:nvSpPr>
          <p:spPr>
            <a:xfrm>
              <a:off x="375561" y="309724"/>
              <a:ext cx="1247826" cy="768849"/>
            </a:xfrm>
            <a:custGeom>
              <a:rect b="b" l="l" r="r" t="t"/>
              <a:pathLst>
                <a:path extrusionOk="0" h="758069" w="1248448">
                  <a:moveTo>
                    <a:pt x="243561" y="573"/>
                  </a:moveTo>
                  <a:cubicBezTo>
                    <a:pt x="162374" y="382"/>
                    <a:pt x="235530" y="6639"/>
                    <a:pt x="0" y="0"/>
                  </a:cubicBezTo>
                  <a:lnTo>
                    <a:pt x="962698" y="753308"/>
                  </a:lnTo>
                  <a:cubicBezTo>
                    <a:pt x="1114838" y="758721"/>
                    <a:pt x="1045247" y="751718"/>
                    <a:pt x="1248448" y="758069"/>
                  </a:cubicBezTo>
                  <a:lnTo>
                    <a:pt x="243561" y="573"/>
                  </a:lnTo>
                  <a:close/>
                </a:path>
              </a:pathLst>
            </a:custGeom>
            <a:solidFill>
              <a:srgbClr val="0099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accent3"/>
                </a:solidFill>
                <a:latin typeface="Calibri"/>
                <a:ea typeface="Calibri"/>
                <a:cs typeface="Calibri"/>
                <a:sym typeface="Calibri"/>
              </a:endParaRPr>
            </a:p>
          </p:txBody>
        </p:sp>
        <p:sp>
          <p:nvSpPr>
            <p:cNvPr id="137" name="Google Shape;137;p18"/>
            <p:cNvSpPr/>
            <p:nvPr/>
          </p:nvSpPr>
          <p:spPr>
            <a:xfrm>
              <a:off x="1332065" y="1066560"/>
              <a:ext cx="296179" cy="1363508"/>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accent3"/>
                </a:solidFill>
                <a:latin typeface="Calibri"/>
                <a:ea typeface="Calibri"/>
                <a:cs typeface="Calibri"/>
                <a:sym typeface="Calibri"/>
              </a:endParaRPr>
            </a:p>
          </p:txBody>
        </p:sp>
      </p:grpSp>
      <p:sp>
        <p:nvSpPr>
          <p:cNvPr id="138" name="Google Shape;138;p18"/>
          <p:cNvSpPr txBox="1"/>
          <p:nvPr/>
        </p:nvSpPr>
        <p:spPr>
          <a:xfrm>
            <a:off x="6315075" y="3986213"/>
            <a:ext cx="668338"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000">
                <a:solidFill>
                  <a:srgbClr val="974806"/>
                </a:solidFill>
                <a:latin typeface="Arial"/>
                <a:ea typeface="Arial"/>
                <a:cs typeface="Arial"/>
                <a:sym typeface="Arial"/>
              </a:rPr>
              <a:t>host</a:t>
            </a:r>
            <a:endParaRPr/>
          </a:p>
        </p:txBody>
      </p:sp>
      <p:cxnSp>
        <p:nvCxnSpPr>
          <p:cNvPr id="139" name="Google Shape;139;p18"/>
          <p:cNvCxnSpPr/>
          <p:nvPr/>
        </p:nvCxnSpPr>
        <p:spPr>
          <a:xfrm flipH="1" rot="10800000">
            <a:off x="7221538" y="2363788"/>
            <a:ext cx="1225550" cy="565150"/>
          </a:xfrm>
          <a:prstGeom prst="straightConnector1">
            <a:avLst/>
          </a:prstGeom>
          <a:noFill/>
          <a:ln cap="flat" cmpd="sng" w="9525">
            <a:solidFill>
              <a:schemeClr val="dk1"/>
            </a:solidFill>
            <a:prstDash val="solid"/>
            <a:round/>
            <a:headEnd len="med" w="med" type="none"/>
            <a:tailEnd len="med" w="med" type="none"/>
          </a:ln>
        </p:spPr>
      </p:cxnSp>
      <p:sp>
        <p:nvSpPr>
          <p:cNvPr id="140" name="Google Shape;140;p18"/>
          <p:cNvSpPr txBox="1"/>
          <p:nvPr/>
        </p:nvSpPr>
        <p:spPr>
          <a:xfrm>
            <a:off x="8385176" y="2014539"/>
            <a:ext cx="169790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rgbClr val="974806"/>
                </a:solidFill>
                <a:latin typeface="Arial"/>
                <a:ea typeface="Arial"/>
                <a:cs typeface="Arial"/>
                <a:sym typeface="Arial"/>
              </a:rPr>
              <a:t>dos paquetes, </a:t>
            </a:r>
            <a:endParaRPr/>
          </a:p>
          <a:p>
            <a:pPr indent="0" lvl="0" marL="0" marR="0" rtl="0" algn="l">
              <a:spcBef>
                <a:spcPts val="0"/>
              </a:spcBef>
              <a:spcAft>
                <a:spcPts val="0"/>
              </a:spcAft>
              <a:buNone/>
            </a:pPr>
            <a:r>
              <a:rPr lang="en-GB" sz="1800">
                <a:solidFill>
                  <a:srgbClr val="974806"/>
                </a:solidFill>
                <a:latin typeface="Arial"/>
                <a:ea typeface="Arial"/>
                <a:cs typeface="Arial"/>
                <a:sym typeface="Arial"/>
              </a:rPr>
              <a:t>c/u de</a:t>
            </a:r>
            <a:r>
              <a:rPr i="1" lang="en-GB" sz="1800">
                <a:solidFill>
                  <a:srgbClr val="974806"/>
                </a:solidFill>
                <a:latin typeface="Arial"/>
                <a:ea typeface="Arial"/>
                <a:cs typeface="Arial"/>
                <a:sym typeface="Arial"/>
              </a:rPr>
              <a:t> L</a:t>
            </a:r>
            <a:r>
              <a:rPr lang="en-GB" sz="1800">
                <a:solidFill>
                  <a:srgbClr val="974806"/>
                </a:solidFill>
                <a:latin typeface="Arial"/>
                <a:ea typeface="Arial"/>
                <a:cs typeface="Arial"/>
                <a:sym typeface="Arial"/>
              </a:rPr>
              <a:t> bits</a:t>
            </a:r>
            <a:endParaRPr/>
          </a:p>
        </p:txBody>
      </p:sp>
      <p:pic>
        <p:nvPicPr>
          <p:cNvPr descr="C:\Users\ecoffey\AppData\Local\Temp\Rar$DRa0.759\30077_Device_standard_host_default_64.png" id="141" name="Google Shape;141;p18"/>
          <p:cNvPicPr preferRelativeResize="0"/>
          <p:nvPr/>
        </p:nvPicPr>
        <p:blipFill rotWithShape="1">
          <a:blip r:embed="rId3">
            <a:alphaModFix/>
          </a:blip>
          <a:srcRect b="0" l="0" r="0" t="0"/>
          <a:stretch/>
        </p:blipFill>
        <p:spPr>
          <a:xfrm>
            <a:off x="5860105" y="3035350"/>
            <a:ext cx="967104" cy="967104"/>
          </a:xfrm>
          <a:prstGeom prst="rect">
            <a:avLst/>
          </a:prstGeom>
          <a:noFill/>
          <a:ln>
            <a:noFill/>
          </a:ln>
        </p:spPr>
      </p:pic>
      <p:sp>
        <p:nvSpPr>
          <p:cNvPr id="142" name="Google Shape;142;p18"/>
          <p:cNvSpPr txBox="1"/>
          <p:nvPr/>
        </p:nvSpPr>
        <p:spPr>
          <a:xfrm>
            <a:off x="6972300" y="3341688"/>
            <a:ext cx="29848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600">
                <a:solidFill>
                  <a:schemeClr val="accent3"/>
                </a:solidFill>
                <a:latin typeface="Arial"/>
                <a:ea typeface="Arial"/>
                <a:cs typeface="Arial"/>
                <a:sym typeface="Arial"/>
              </a:rPr>
              <a:t>1</a:t>
            </a:r>
            <a:endParaRPr/>
          </a:p>
        </p:txBody>
      </p:sp>
      <p:sp>
        <p:nvSpPr>
          <p:cNvPr id="143" name="Google Shape;143;p18"/>
          <p:cNvSpPr txBox="1"/>
          <p:nvPr/>
        </p:nvSpPr>
        <p:spPr>
          <a:xfrm>
            <a:off x="6731000" y="3349625"/>
            <a:ext cx="29848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600">
                <a:solidFill>
                  <a:schemeClr val="accent3"/>
                </a:solidFill>
                <a:latin typeface="Arial"/>
                <a:ea typeface="Arial"/>
                <a:cs typeface="Arial"/>
                <a:sym typeface="Arial"/>
              </a:rPr>
              <a:t>2</a:t>
            </a:r>
            <a:endParaRPr/>
          </a:p>
        </p:txBody>
      </p:sp>
      <p:grpSp>
        <p:nvGrpSpPr>
          <p:cNvPr id="144" name="Google Shape;144;p18"/>
          <p:cNvGrpSpPr/>
          <p:nvPr/>
        </p:nvGrpSpPr>
        <p:grpSpPr>
          <a:xfrm>
            <a:off x="6859224" y="2717717"/>
            <a:ext cx="409575" cy="565150"/>
            <a:chOff x="375561" y="297711"/>
            <a:chExt cx="1252683" cy="2138362"/>
          </a:xfrm>
        </p:grpSpPr>
        <p:sp>
          <p:nvSpPr>
            <p:cNvPr id="145" name="Google Shape;145;p18"/>
            <p:cNvSpPr/>
            <p:nvPr/>
          </p:nvSpPr>
          <p:spPr>
            <a:xfrm>
              <a:off x="375561" y="297711"/>
              <a:ext cx="971072" cy="2138362"/>
            </a:xfrm>
            <a:custGeom>
              <a:rect b="b" l="l" r="r" t="t"/>
              <a:pathLst>
                <a:path extrusionOk="0" h="2138362" w="966787">
                  <a:moveTo>
                    <a:pt x="0" y="0"/>
                  </a:moveTo>
                  <a:lnTo>
                    <a:pt x="0" y="1190625"/>
                  </a:lnTo>
                  <a:lnTo>
                    <a:pt x="966787" y="2138362"/>
                  </a:lnTo>
                  <a:cubicBezTo>
                    <a:pt x="965200" y="1673225"/>
                    <a:pt x="963612" y="1208087"/>
                    <a:pt x="962025" y="742950"/>
                  </a:cubicBezTo>
                  <a:lnTo>
                    <a:pt x="0" y="0"/>
                  </a:lnTo>
                  <a:close/>
                </a:path>
              </a:pathLst>
            </a:custGeom>
            <a:solidFill>
              <a:srgbClr val="0070C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accent3"/>
                </a:solidFill>
                <a:latin typeface="Calibri"/>
                <a:ea typeface="Calibri"/>
                <a:cs typeface="Calibri"/>
                <a:sym typeface="Calibri"/>
              </a:endParaRPr>
            </a:p>
          </p:txBody>
        </p:sp>
        <p:sp>
          <p:nvSpPr>
            <p:cNvPr id="146" name="Google Shape;146;p18"/>
            <p:cNvSpPr/>
            <p:nvPr/>
          </p:nvSpPr>
          <p:spPr>
            <a:xfrm>
              <a:off x="375561" y="309724"/>
              <a:ext cx="1247826" cy="768849"/>
            </a:xfrm>
            <a:custGeom>
              <a:rect b="b" l="l" r="r" t="t"/>
              <a:pathLst>
                <a:path extrusionOk="0" h="758069" w="1248448">
                  <a:moveTo>
                    <a:pt x="243561" y="573"/>
                  </a:moveTo>
                  <a:cubicBezTo>
                    <a:pt x="162374" y="382"/>
                    <a:pt x="235530" y="6639"/>
                    <a:pt x="0" y="0"/>
                  </a:cubicBezTo>
                  <a:lnTo>
                    <a:pt x="962698" y="753308"/>
                  </a:lnTo>
                  <a:cubicBezTo>
                    <a:pt x="1114838" y="758721"/>
                    <a:pt x="1045247" y="751718"/>
                    <a:pt x="1248448" y="758069"/>
                  </a:cubicBezTo>
                  <a:lnTo>
                    <a:pt x="243561" y="573"/>
                  </a:lnTo>
                  <a:close/>
                </a:path>
              </a:pathLst>
            </a:custGeom>
            <a:solidFill>
              <a:srgbClr val="0099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accent3"/>
                </a:solidFill>
                <a:latin typeface="Calibri"/>
                <a:ea typeface="Calibri"/>
                <a:cs typeface="Calibri"/>
                <a:sym typeface="Calibri"/>
              </a:endParaRPr>
            </a:p>
          </p:txBody>
        </p:sp>
        <p:sp>
          <p:nvSpPr>
            <p:cNvPr id="147" name="Google Shape;147;p18"/>
            <p:cNvSpPr/>
            <p:nvPr/>
          </p:nvSpPr>
          <p:spPr>
            <a:xfrm>
              <a:off x="1332065" y="1066560"/>
              <a:ext cx="296179" cy="1363508"/>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accent3"/>
                </a:solidFill>
                <a:latin typeface="Calibri"/>
                <a:ea typeface="Calibri"/>
                <a:cs typeface="Calibri"/>
                <a:sym typeface="Calibri"/>
              </a:endParaRPr>
            </a:p>
          </p:txBody>
        </p:sp>
      </p:grpSp>
      <p:cxnSp>
        <p:nvCxnSpPr>
          <p:cNvPr id="148" name="Google Shape;148;p18"/>
          <p:cNvCxnSpPr/>
          <p:nvPr/>
        </p:nvCxnSpPr>
        <p:spPr>
          <a:xfrm>
            <a:off x="7229476" y="3727450"/>
            <a:ext cx="2454275" cy="0"/>
          </a:xfrm>
          <a:prstGeom prst="straightConnector1">
            <a:avLst/>
          </a:prstGeom>
          <a:noFill/>
          <a:ln cap="flat" cmpd="sng" w="28575">
            <a:solidFill>
              <a:schemeClr val="dk1"/>
            </a:solidFill>
            <a:prstDash val="solid"/>
            <a:round/>
            <a:headEnd len="med" w="med" type="none"/>
            <a:tailEnd len="med" w="med" type="none"/>
          </a:ln>
        </p:spPr>
      </p:cxnSp>
      <p:pic>
        <p:nvPicPr>
          <p:cNvPr descr="C:\Users\ecoffey\AppData\Local\Temp\Rar$DRa0.400\30009_Device_cloud_white_default_256.png" id="149" name="Google Shape;149;p18"/>
          <p:cNvPicPr preferRelativeResize="0"/>
          <p:nvPr/>
        </p:nvPicPr>
        <p:blipFill rotWithShape="1">
          <a:blip r:embed="rId4">
            <a:alphaModFix/>
          </a:blip>
          <a:srcRect b="0" l="0" r="0" t="0"/>
          <a:stretch/>
        </p:blipFill>
        <p:spPr>
          <a:xfrm>
            <a:off x="9683751" y="2600134"/>
            <a:ext cx="1685141" cy="1685141"/>
          </a:xfrm>
          <a:prstGeom prst="rect">
            <a:avLst/>
          </a:prstGeom>
          <a:noFill/>
          <a:ln>
            <a:noFill/>
          </a:ln>
        </p:spPr>
      </p:pic>
      <p:sp>
        <p:nvSpPr>
          <p:cNvPr id="150" name="Google Shape;150;p18"/>
          <p:cNvSpPr txBox="1"/>
          <p:nvPr/>
        </p:nvSpPr>
        <p:spPr>
          <a:xfrm>
            <a:off x="10127322" y="3309373"/>
            <a:ext cx="56137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400">
                <a:solidFill>
                  <a:schemeClr val="dk1"/>
                </a:solidFill>
                <a:latin typeface="Calibri"/>
                <a:ea typeface="Calibri"/>
                <a:cs typeface="Calibri"/>
                <a:sym typeface="Calibri"/>
              </a:rPr>
              <a:t>ISP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9"/>
          <p:cNvSpPr txBox="1"/>
          <p:nvPr>
            <p:ph idx="4294967295" type="title"/>
          </p:nvPr>
        </p:nvSpPr>
        <p:spPr>
          <a:xfrm>
            <a:off x="337571" y="149959"/>
            <a:ext cx="8507413" cy="83343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E36C09"/>
              </a:buClr>
              <a:buSzPts val="4800"/>
              <a:buFont typeface="Calibri"/>
              <a:buNone/>
            </a:pPr>
            <a:r>
              <a:rPr lang="en-GB" sz="4800">
                <a:solidFill>
                  <a:srgbClr val="E36C09"/>
                </a:solidFill>
              </a:rPr>
              <a:t>Packet-switching: demoras</a:t>
            </a:r>
            <a:endParaRPr sz="4800">
              <a:solidFill>
                <a:srgbClr val="E36C09"/>
              </a:solidFill>
            </a:endParaRPr>
          </a:p>
        </p:txBody>
      </p:sp>
      <p:sp>
        <p:nvSpPr>
          <p:cNvPr id="157" name="Google Shape;157;p19"/>
          <p:cNvSpPr txBox="1"/>
          <p:nvPr>
            <p:ph idx="4294967295" type="body"/>
          </p:nvPr>
        </p:nvSpPr>
        <p:spPr>
          <a:xfrm>
            <a:off x="448056" y="3469950"/>
            <a:ext cx="6446519" cy="2849562"/>
          </a:xfrm>
          <a:prstGeom prst="rect">
            <a:avLst/>
          </a:prstGeom>
          <a:noFill/>
          <a:ln>
            <a:noFill/>
          </a:ln>
        </p:spPr>
        <p:txBody>
          <a:bodyPr anchorCtr="0" anchor="t" bIns="45700" lIns="91425" spcFirstLastPara="1" rIns="91425" wrap="square" tIns="45700">
            <a:normAutofit fontScale="85000" lnSpcReduction="20000"/>
          </a:bodyPr>
          <a:lstStyle/>
          <a:p>
            <a:pPr indent="-457189" lvl="0" marL="457189" rtl="0" algn="l">
              <a:spcBef>
                <a:spcPts val="0"/>
              </a:spcBef>
              <a:spcAft>
                <a:spcPts val="0"/>
              </a:spcAft>
              <a:buClr>
                <a:schemeClr val="dk1"/>
              </a:buClr>
              <a:buSzPct val="73822"/>
              <a:buChar char="•"/>
            </a:pPr>
            <a:r>
              <a:rPr lang="en-GB"/>
              <a:t>toma </a:t>
            </a:r>
            <a:r>
              <a:rPr i="1" lang="en-GB"/>
              <a:t>L</a:t>
            </a:r>
            <a:r>
              <a:rPr lang="en-GB"/>
              <a:t>/</a:t>
            </a:r>
            <a:r>
              <a:rPr i="1" lang="en-GB"/>
              <a:t>R</a:t>
            </a:r>
            <a:r>
              <a:rPr lang="en-GB"/>
              <a:t> seg. transmitir un paquete de </a:t>
            </a:r>
            <a:r>
              <a:rPr i="1" lang="en-GB"/>
              <a:t>L</a:t>
            </a:r>
            <a:r>
              <a:rPr lang="en-GB"/>
              <a:t>-bits a </a:t>
            </a:r>
            <a:r>
              <a:rPr i="1" lang="en-GB"/>
              <a:t>R</a:t>
            </a:r>
            <a:r>
              <a:rPr lang="en-GB"/>
              <a:t> bps</a:t>
            </a:r>
            <a:endParaRPr/>
          </a:p>
          <a:p>
            <a:pPr indent="-457189" lvl="0" marL="457189" rtl="0" algn="l">
              <a:spcBef>
                <a:spcPts val="714"/>
              </a:spcBef>
              <a:spcAft>
                <a:spcPts val="0"/>
              </a:spcAft>
              <a:buClr>
                <a:srgbClr val="CC0000"/>
              </a:buClr>
              <a:buSzPct val="73822"/>
              <a:buChar char="•"/>
            </a:pPr>
            <a:r>
              <a:rPr i="1" lang="en-GB">
                <a:solidFill>
                  <a:srgbClr val="CC0000"/>
                </a:solidFill>
              </a:rPr>
              <a:t>store and forward:</a:t>
            </a:r>
            <a:r>
              <a:rPr i="1" lang="en-GB">
                <a:solidFill>
                  <a:srgbClr val="FF0000"/>
                </a:solidFill>
              </a:rPr>
              <a:t> </a:t>
            </a:r>
            <a:r>
              <a:rPr lang="en-GB"/>
              <a:t>el paquete debe arribar al router en forma completa antes de ser retransmitido</a:t>
            </a:r>
            <a:endParaRPr/>
          </a:p>
        </p:txBody>
      </p:sp>
      <p:sp>
        <p:nvSpPr>
          <p:cNvPr id="158" name="Google Shape;158;p19"/>
          <p:cNvSpPr txBox="1"/>
          <p:nvPr>
            <p:ph idx="4294967295" type="body"/>
          </p:nvPr>
        </p:nvSpPr>
        <p:spPr>
          <a:xfrm>
            <a:off x="7315200" y="3502648"/>
            <a:ext cx="3803373" cy="2232025"/>
          </a:xfrm>
          <a:prstGeom prst="rect">
            <a:avLst/>
          </a:prstGeom>
          <a:noFill/>
          <a:ln>
            <a:noFill/>
          </a:ln>
        </p:spPr>
        <p:txBody>
          <a:bodyPr anchorCtr="0" anchor="t" bIns="45700" lIns="91425" spcFirstLastPara="1" rIns="91425" wrap="square" tIns="45700">
            <a:normAutofit fontScale="77500" lnSpcReduction="20000"/>
          </a:bodyPr>
          <a:lstStyle/>
          <a:p>
            <a:pPr indent="-457189" lvl="0" marL="457189" rtl="0" algn="l">
              <a:lnSpc>
                <a:spcPct val="90000"/>
              </a:lnSpc>
              <a:spcBef>
                <a:spcPts val="0"/>
              </a:spcBef>
              <a:spcAft>
                <a:spcPts val="0"/>
              </a:spcAft>
              <a:buClr>
                <a:srgbClr val="000099"/>
              </a:buClr>
              <a:buSzPct val="98429"/>
              <a:buFont typeface="Noto Sans Symbols"/>
              <a:buNone/>
            </a:pPr>
            <a:r>
              <a:rPr i="1" lang="en-GB">
                <a:solidFill>
                  <a:srgbClr val="000099"/>
                </a:solidFill>
              </a:rPr>
              <a:t>ejemplo con un salto:</a:t>
            </a:r>
            <a:endParaRPr/>
          </a:p>
          <a:p>
            <a:pPr indent="-457189" lvl="0" marL="457189" rtl="0" algn="l">
              <a:lnSpc>
                <a:spcPct val="90000"/>
              </a:lnSpc>
              <a:spcBef>
                <a:spcPts val="651"/>
              </a:spcBef>
              <a:spcAft>
                <a:spcPts val="0"/>
              </a:spcAft>
              <a:buClr>
                <a:schemeClr val="dk1"/>
              </a:buClr>
              <a:buSzPct val="98429"/>
              <a:buFont typeface="Noto Sans Symbols"/>
              <a:buChar char="▪"/>
            </a:pPr>
            <a:r>
              <a:rPr i="1" lang="en-GB"/>
              <a:t>L</a:t>
            </a:r>
            <a:r>
              <a:rPr lang="en-GB"/>
              <a:t> = 7.5 Mbits</a:t>
            </a:r>
            <a:endParaRPr/>
          </a:p>
          <a:p>
            <a:pPr indent="-457189" lvl="0" marL="457189" rtl="0" algn="l">
              <a:lnSpc>
                <a:spcPct val="90000"/>
              </a:lnSpc>
              <a:spcBef>
                <a:spcPts val="651"/>
              </a:spcBef>
              <a:spcAft>
                <a:spcPts val="0"/>
              </a:spcAft>
              <a:buClr>
                <a:schemeClr val="dk1"/>
              </a:buClr>
              <a:buSzPct val="98429"/>
              <a:buFont typeface="Noto Sans Symbols"/>
              <a:buChar char="▪"/>
            </a:pPr>
            <a:r>
              <a:rPr i="1" lang="en-GB"/>
              <a:t>R</a:t>
            </a:r>
            <a:r>
              <a:rPr lang="en-GB"/>
              <a:t> = 1.5 Mbps</a:t>
            </a:r>
            <a:endParaRPr/>
          </a:p>
          <a:p>
            <a:pPr indent="-457189" lvl="0" marL="457189" rtl="0" algn="l">
              <a:lnSpc>
                <a:spcPct val="90000"/>
              </a:lnSpc>
              <a:spcBef>
                <a:spcPts val="651"/>
              </a:spcBef>
              <a:spcAft>
                <a:spcPts val="0"/>
              </a:spcAft>
              <a:buClr>
                <a:schemeClr val="dk1"/>
              </a:buClr>
              <a:buSzPct val="98429"/>
              <a:buFont typeface="Noto Sans Symbols"/>
              <a:buChar char="▪"/>
            </a:pPr>
            <a:r>
              <a:rPr lang="en-GB"/>
              <a:t>transmission delay = 5 seg</a:t>
            </a:r>
            <a:endParaRPr/>
          </a:p>
        </p:txBody>
      </p:sp>
      <p:sp>
        <p:nvSpPr>
          <p:cNvPr id="159" name="Google Shape;159;p19"/>
          <p:cNvSpPr txBox="1"/>
          <p:nvPr/>
        </p:nvSpPr>
        <p:spPr>
          <a:xfrm>
            <a:off x="1617453" y="2348441"/>
            <a:ext cx="7857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rgbClr val="000000"/>
                </a:solidFill>
                <a:latin typeface="Calibri"/>
                <a:ea typeface="Calibri"/>
                <a:cs typeface="Calibri"/>
                <a:sym typeface="Calibri"/>
              </a:rPr>
              <a:t>origen</a:t>
            </a:r>
            <a:endParaRPr sz="1800">
              <a:solidFill>
                <a:srgbClr val="000000"/>
              </a:solidFill>
              <a:latin typeface="Calibri"/>
              <a:ea typeface="Calibri"/>
              <a:cs typeface="Calibri"/>
              <a:sym typeface="Calibri"/>
            </a:endParaRPr>
          </a:p>
        </p:txBody>
      </p:sp>
      <p:cxnSp>
        <p:nvCxnSpPr>
          <p:cNvPr id="160" name="Google Shape;160;p19"/>
          <p:cNvCxnSpPr/>
          <p:nvPr/>
        </p:nvCxnSpPr>
        <p:spPr>
          <a:xfrm>
            <a:off x="3044595" y="2414489"/>
            <a:ext cx="1738312" cy="0"/>
          </a:xfrm>
          <a:prstGeom prst="straightConnector1">
            <a:avLst/>
          </a:prstGeom>
          <a:noFill/>
          <a:ln cap="flat" cmpd="sng" w="19050">
            <a:solidFill>
              <a:srgbClr val="000000"/>
            </a:solidFill>
            <a:prstDash val="solid"/>
            <a:round/>
            <a:headEnd len="med" w="med" type="none"/>
            <a:tailEnd len="med" w="med" type="none"/>
          </a:ln>
        </p:spPr>
      </p:cxnSp>
      <p:sp>
        <p:nvSpPr>
          <p:cNvPr id="161" name="Google Shape;161;p19"/>
          <p:cNvSpPr txBox="1"/>
          <p:nvPr/>
        </p:nvSpPr>
        <p:spPr>
          <a:xfrm>
            <a:off x="3403370" y="2574429"/>
            <a:ext cx="6960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GB" sz="1800">
                <a:solidFill>
                  <a:srgbClr val="000000"/>
                </a:solidFill>
                <a:latin typeface="Calibri"/>
                <a:ea typeface="Calibri"/>
                <a:cs typeface="Calibri"/>
                <a:sym typeface="Calibri"/>
              </a:rPr>
              <a:t>R</a:t>
            </a:r>
            <a:r>
              <a:rPr lang="en-GB" sz="1800">
                <a:solidFill>
                  <a:srgbClr val="000000"/>
                </a:solidFill>
                <a:latin typeface="Calibri"/>
                <a:ea typeface="Calibri"/>
                <a:cs typeface="Calibri"/>
                <a:sym typeface="Calibri"/>
              </a:rPr>
              <a:t> bps</a:t>
            </a:r>
            <a:endParaRPr/>
          </a:p>
        </p:txBody>
      </p:sp>
      <p:cxnSp>
        <p:nvCxnSpPr>
          <p:cNvPr id="162" name="Google Shape;162;p19"/>
          <p:cNvCxnSpPr/>
          <p:nvPr/>
        </p:nvCxnSpPr>
        <p:spPr>
          <a:xfrm>
            <a:off x="5435370" y="2419251"/>
            <a:ext cx="1738312" cy="0"/>
          </a:xfrm>
          <a:prstGeom prst="straightConnector1">
            <a:avLst/>
          </a:prstGeom>
          <a:noFill/>
          <a:ln cap="flat" cmpd="sng" w="19050">
            <a:solidFill>
              <a:srgbClr val="000000"/>
            </a:solidFill>
            <a:prstDash val="solid"/>
            <a:round/>
            <a:headEnd len="med" w="med" type="none"/>
            <a:tailEnd len="med" w="med" type="none"/>
          </a:ln>
        </p:spPr>
      </p:cxnSp>
      <p:sp>
        <p:nvSpPr>
          <p:cNvPr id="163" name="Google Shape;163;p19"/>
          <p:cNvSpPr txBox="1"/>
          <p:nvPr/>
        </p:nvSpPr>
        <p:spPr>
          <a:xfrm>
            <a:off x="7895996" y="2317651"/>
            <a:ext cx="8851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rgbClr val="000000"/>
                </a:solidFill>
                <a:latin typeface="Calibri"/>
                <a:ea typeface="Calibri"/>
                <a:cs typeface="Calibri"/>
                <a:sym typeface="Calibri"/>
              </a:rPr>
              <a:t>destino</a:t>
            </a:r>
            <a:endParaRPr sz="1800">
              <a:solidFill>
                <a:srgbClr val="000000"/>
              </a:solidFill>
              <a:latin typeface="Calibri"/>
              <a:ea typeface="Calibri"/>
              <a:cs typeface="Calibri"/>
              <a:sym typeface="Calibri"/>
            </a:endParaRPr>
          </a:p>
        </p:txBody>
      </p:sp>
      <p:grpSp>
        <p:nvGrpSpPr>
          <p:cNvPr id="164" name="Google Shape;164;p19"/>
          <p:cNvGrpSpPr/>
          <p:nvPr/>
        </p:nvGrpSpPr>
        <p:grpSpPr>
          <a:xfrm>
            <a:off x="2190978" y="1412777"/>
            <a:ext cx="2940083" cy="841375"/>
            <a:chOff x="593766" y="5264055"/>
            <a:chExt cx="3603006" cy="1011695"/>
          </a:xfrm>
        </p:grpSpPr>
        <p:grpSp>
          <p:nvGrpSpPr>
            <p:cNvPr id="165" name="Google Shape;165;p19"/>
            <p:cNvGrpSpPr/>
            <p:nvPr/>
          </p:nvGrpSpPr>
          <p:grpSpPr>
            <a:xfrm>
              <a:off x="3527499" y="5264055"/>
              <a:ext cx="616705" cy="927705"/>
              <a:chOff x="2106358" y="5387204"/>
              <a:chExt cx="616705" cy="927705"/>
            </a:xfrm>
          </p:grpSpPr>
          <p:sp>
            <p:nvSpPr>
              <p:cNvPr id="166" name="Google Shape;166;p19"/>
              <p:cNvSpPr/>
              <p:nvPr/>
            </p:nvSpPr>
            <p:spPr>
              <a:xfrm>
                <a:off x="2577155" y="6049578"/>
                <a:ext cx="140072" cy="265331"/>
              </a:xfrm>
              <a:prstGeom prst="rect">
                <a:avLst/>
              </a:prstGeom>
              <a:solidFill>
                <a:srgbClr val="33CC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167" name="Google Shape;167;p19"/>
              <p:cNvSpPr/>
              <p:nvPr/>
            </p:nvSpPr>
            <p:spPr>
              <a:xfrm>
                <a:off x="2110248" y="5705984"/>
                <a:ext cx="466907" cy="608925"/>
              </a:xfrm>
              <a:custGeom>
                <a:rect b="b" l="l" r="r" t="t"/>
                <a:pathLst>
                  <a:path extrusionOk="0" h="1424095" w="967997">
                    <a:moveTo>
                      <a:pt x="0" y="0"/>
                    </a:moveTo>
                    <a:lnTo>
                      <a:pt x="0" y="476358"/>
                    </a:lnTo>
                    <a:lnTo>
                      <a:pt x="966787" y="1424095"/>
                    </a:lnTo>
                    <a:cubicBezTo>
                      <a:pt x="965200" y="958958"/>
                      <a:pt x="969205" y="1246013"/>
                      <a:pt x="967618" y="780876"/>
                    </a:cubicBezTo>
                    <a:lnTo>
                      <a:pt x="0" y="0"/>
                    </a:lnTo>
                    <a:close/>
                  </a:path>
                </a:pathLst>
              </a:custGeom>
              <a:solidFill>
                <a:srgbClr val="4F81B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168" name="Google Shape;168;p19"/>
              <p:cNvSpPr/>
              <p:nvPr/>
            </p:nvSpPr>
            <p:spPr>
              <a:xfrm>
                <a:off x="2106358" y="5688804"/>
                <a:ext cx="616705" cy="355048"/>
              </a:xfrm>
              <a:custGeom>
                <a:rect b="b" l="l" r="r" t="t"/>
                <a:pathLst>
                  <a:path extrusionOk="0" h="814795" w="1277416">
                    <a:moveTo>
                      <a:pt x="233363" y="0"/>
                    </a:moveTo>
                    <a:lnTo>
                      <a:pt x="0" y="9439"/>
                    </a:lnTo>
                    <a:lnTo>
                      <a:pt x="980474" y="814795"/>
                    </a:lnTo>
                    <a:cubicBezTo>
                      <a:pt x="1088424" y="806858"/>
                      <a:pt x="1074215" y="806999"/>
                      <a:pt x="1277416" y="813350"/>
                    </a:cubicBezTo>
                    <a:lnTo>
                      <a:pt x="233363" y="0"/>
                    </a:lnTo>
                    <a:close/>
                  </a:path>
                </a:pathLst>
              </a:custGeom>
              <a:solidFill>
                <a:srgbClr val="0099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169" name="Google Shape;169;p19"/>
              <p:cNvSpPr/>
              <p:nvPr/>
            </p:nvSpPr>
            <p:spPr>
              <a:xfrm>
                <a:off x="2114139" y="5396749"/>
                <a:ext cx="595306" cy="647102"/>
              </a:xfrm>
              <a:custGeom>
                <a:rect b="b" l="l" r="r" t="t"/>
                <a:pathLst>
                  <a:path extrusionOk="0" h="646573" w="597877">
                    <a:moveTo>
                      <a:pt x="5411" y="13527"/>
                    </a:moveTo>
                    <a:lnTo>
                      <a:pt x="0" y="305702"/>
                    </a:lnTo>
                    <a:lnTo>
                      <a:pt x="457200" y="646573"/>
                    </a:lnTo>
                    <a:lnTo>
                      <a:pt x="597877" y="646573"/>
                    </a:lnTo>
                    <a:cubicBezTo>
                      <a:pt x="596975" y="538360"/>
                      <a:pt x="596074" y="430147"/>
                      <a:pt x="595172" y="321934"/>
                    </a:cubicBezTo>
                    <a:lnTo>
                      <a:pt x="110919" y="0"/>
                    </a:lnTo>
                    <a:lnTo>
                      <a:pt x="5411" y="13527"/>
                    </a:lnTo>
                    <a:close/>
                  </a:path>
                </a:pathLst>
              </a:custGeom>
              <a:noFill/>
              <a:ln cap="flat" cmpd="sng" w="12700">
                <a:solidFill>
                  <a:srgbClr val="00000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cxnSp>
            <p:nvCxnSpPr>
              <p:cNvPr id="170" name="Google Shape;170;p19"/>
              <p:cNvCxnSpPr>
                <a:stCxn id="169" idx="0"/>
              </p:cNvCxnSpPr>
              <p:nvPr/>
            </p:nvCxnSpPr>
            <p:spPr>
              <a:xfrm>
                <a:off x="2118270" y="5410651"/>
                <a:ext cx="446400" cy="311100"/>
              </a:xfrm>
              <a:prstGeom prst="straightConnector1">
                <a:avLst/>
              </a:prstGeom>
              <a:noFill/>
              <a:ln cap="flat" cmpd="sng" w="12700">
                <a:solidFill>
                  <a:srgbClr val="000000"/>
                </a:solidFill>
                <a:prstDash val="dash"/>
                <a:round/>
                <a:headEnd len="med" w="med" type="none"/>
                <a:tailEnd len="med" w="med" type="none"/>
              </a:ln>
            </p:spPr>
          </p:cxnSp>
          <p:cxnSp>
            <p:nvCxnSpPr>
              <p:cNvPr id="171" name="Google Shape;171;p19"/>
              <p:cNvCxnSpPr>
                <a:endCxn id="169" idx="4"/>
              </p:cNvCxnSpPr>
              <p:nvPr/>
            </p:nvCxnSpPr>
            <p:spPr>
              <a:xfrm flipH="1" rot="10800000">
                <a:off x="2567354" y="5719063"/>
                <a:ext cx="140700" cy="2700"/>
              </a:xfrm>
              <a:prstGeom prst="straightConnector1">
                <a:avLst/>
              </a:prstGeom>
              <a:noFill/>
              <a:ln cap="flat" cmpd="sng" w="12700">
                <a:solidFill>
                  <a:srgbClr val="000000"/>
                </a:solidFill>
                <a:prstDash val="dash"/>
                <a:round/>
                <a:headEnd len="med" w="med" type="none"/>
                <a:tailEnd len="med" w="med" type="none"/>
              </a:ln>
            </p:spPr>
          </p:cxnSp>
          <p:cxnSp>
            <p:nvCxnSpPr>
              <p:cNvPr id="172" name="Google Shape;172;p19"/>
              <p:cNvCxnSpPr>
                <a:endCxn id="169" idx="2"/>
              </p:cNvCxnSpPr>
              <p:nvPr/>
            </p:nvCxnSpPr>
            <p:spPr>
              <a:xfrm flipH="1">
                <a:off x="2570064" y="5721763"/>
                <a:ext cx="2700" cy="321900"/>
              </a:xfrm>
              <a:prstGeom prst="straightConnector1">
                <a:avLst/>
              </a:prstGeom>
              <a:noFill/>
              <a:ln cap="flat" cmpd="sng" w="12700">
                <a:solidFill>
                  <a:srgbClr val="000000"/>
                </a:solidFill>
                <a:prstDash val="dash"/>
                <a:round/>
                <a:headEnd len="med" w="med" type="none"/>
                <a:tailEnd len="med" w="med" type="none"/>
              </a:ln>
            </p:spPr>
          </p:cxnSp>
          <p:cxnSp>
            <p:nvCxnSpPr>
              <p:cNvPr id="173" name="Google Shape;173;p19"/>
              <p:cNvCxnSpPr/>
              <p:nvPr/>
            </p:nvCxnSpPr>
            <p:spPr>
              <a:xfrm flipH="1">
                <a:off x="2221974" y="5387204"/>
                <a:ext cx="2705" cy="321934"/>
              </a:xfrm>
              <a:prstGeom prst="straightConnector1">
                <a:avLst/>
              </a:prstGeom>
              <a:noFill/>
              <a:ln cap="flat" cmpd="sng" w="12700">
                <a:solidFill>
                  <a:srgbClr val="000000"/>
                </a:solidFill>
                <a:prstDash val="dash"/>
                <a:round/>
                <a:headEnd len="med" w="med" type="none"/>
                <a:tailEnd len="med" w="med" type="none"/>
              </a:ln>
            </p:spPr>
          </p:cxnSp>
        </p:grpSp>
        <p:grpSp>
          <p:nvGrpSpPr>
            <p:cNvPr id="174" name="Google Shape;174;p19"/>
            <p:cNvGrpSpPr/>
            <p:nvPr/>
          </p:nvGrpSpPr>
          <p:grpSpPr>
            <a:xfrm>
              <a:off x="1327199" y="5273580"/>
              <a:ext cx="616707" cy="927726"/>
              <a:chOff x="2106333" y="5387204"/>
              <a:chExt cx="616707" cy="927726"/>
            </a:xfrm>
          </p:grpSpPr>
          <p:sp>
            <p:nvSpPr>
              <p:cNvPr id="175" name="Google Shape;175;p19"/>
              <p:cNvSpPr/>
              <p:nvPr/>
            </p:nvSpPr>
            <p:spPr>
              <a:xfrm>
                <a:off x="2110224" y="5706003"/>
                <a:ext cx="466907" cy="608926"/>
              </a:xfrm>
              <a:custGeom>
                <a:rect b="b" l="l" r="r" t="t"/>
                <a:pathLst>
                  <a:path extrusionOk="0" h="1424095" w="967997">
                    <a:moveTo>
                      <a:pt x="0" y="0"/>
                    </a:moveTo>
                    <a:lnTo>
                      <a:pt x="0" y="476358"/>
                    </a:lnTo>
                    <a:lnTo>
                      <a:pt x="966787" y="1424095"/>
                    </a:lnTo>
                    <a:cubicBezTo>
                      <a:pt x="965200" y="958958"/>
                      <a:pt x="969205" y="1246013"/>
                      <a:pt x="967618" y="780876"/>
                    </a:cubicBezTo>
                    <a:lnTo>
                      <a:pt x="0" y="0"/>
                    </a:lnTo>
                    <a:close/>
                  </a:path>
                </a:pathLst>
              </a:custGeom>
              <a:solidFill>
                <a:srgbClr val="4F81B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176" name="Google Shape;176;p19"/>
              <p:cNvSpPr/>
              <p:nvPr/>
            </p:nvSpPr>
            <p:spPr>
              <a:xfrm>
                <a:off x="2106333" y="5688824"/>
                <a:ext cx="616707" cy="355048"/>
              </a:xfrm>
              <a:custGeom>
                <a:rect b="b" l="l" r="r" t="t"/>
                <a:pathLst>
                  <a:path extrusionOk="0" h="814795" w="1277416">
                    <a:moveTo>
                      <a:pt x="233363" y="0"/>
                    </a:moveTo>
                    <a:lnTo>
                      <a:pt x="0" y="9439"/>
                    </a:lnTo>
                    <a:lnTo>
                      <a:pt x="980474" y="814795"/>
                    </a:lnTo>
                    <a:cubicBezTo>
                      <a:pt x="1088424" y="806858"/>
                      <a:pt x="1074215" y="806999"/>
                      <a:pt x="1277416" y="813350"/>
                    </a:cubicBezTo>
                    <a:lnTo>
                      <a:pt x="233363" y="0"/>
                    </a:lnTo>
                    <a:close/>
                  </a:path>
                </a:pathLst>
              </a:custGeom>
              <a:solidFill>
                <a:srgbClr val="0099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177" name="Google Shape;177;p19"/>
              <p:cNvSpPr/>
              <p:nvPr/>
            </p:nvSpPr>
            <p:spPr>
              <a:xfrm>
                <a:off x="2577131" y="6049598"/>
                <a:ext cx="140072" cy="265332"/>
              </a:xfrm>
              <a:prstGeom prst="rect">
                <a:avLst/>
              </a:prstGeom>
              <a:solidFill>
                <a:srgbClr val="33CC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178" name="Google Shape;178;p19"/>
              <p:cNvSpPr/>
              <p:nvPr/>
            </p:nvSpPr>
            <p:spPr>
              <a:xfrm>
                <a:off x="2114115" y="5396768"/>
                <a:ext cx="595306" cy="647103"/>
              </a:xfrm>
              <a:custGeom>
                <a:rect b="b" l="l" r="r" t="t"/>
                <a:pathLst>
                  <a:path extrusionOk="0" h="646573" w="597877">
                    <a:moveTo>
                      <a:pt x="5411" y="13527"/>
                    </a:moveTo>
                    <a:lnTo>
                      <a:pt x="0" y="305702"/>
                    </a:lnTo>
                    <a:lnTo>
                      <a:pt x="457200" y="646573"/>
                    </a:lnTo>
                    <a:lnTo>
                      <a:pt x="597877" y="646573"/>
                    </a:lnTo>
                    <a:cubicBezTo>
                      <a:pt x="596975" y="538360"/>
                      <a:pt x="596074" y="430147"/>
                      <a:pt x="595172" y="321934"/>
                    </a:cubicBezTo>
                    <a:lnTo>
                      <a:pt x="110919" y="0"/>
                    </a:lnTo>
                    <a:lnTo>
                      <a:pt x="5411" y="13527"/>
                    </a:lnTo>
                    <a:close/>
                  </a:path>
                </a:pathLst>
              </a:custGeom>
              <a:noFill/>
              <a:ln cap="flat" cmpd="sng" w="12700">
                <a:solidFill>
                  <a:srgbClr val="00000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cxnSp>
            <p:nvCxnSpPr>
              <p:cNvPr id="179" name="Google Shape;179;p19"/>
              <p:cNvCxnSpPr>
                <a:stCxn id="178" idx="0"/>
              </p:cNvCxnSpPr>
              <p:nvPr/>
            </p:nvCxnSpPr>
            <p:spPr>
              <a:xfrm>
                <a:off x="2118270" y="5410651"/>
                <a:ext cx="446400" cy="311100"/>
              </a:xfrm>
              <a:prstGeom prst="straightConnector1">
                <a:avLst/>
              </a:prstGeom>
              <a:noFill/>
              <a:ln cap="flat" cmpd="sng" w="12700">
                <a:solidFill>
                  <a:srgbClr val="000000"/>
                </a:solidFill>
                <a:prstDash val="dash"/>
                <a:round/>
                <a:headEnd len="med" w="med" type="none"/>
                <a:tailEnd len="med" w="med" type="none"/>
              </a:ln>
            </p:spPr>
          </p:cxnSp>
          <p:cxnSp>
            <p:nvCxnSpPr>
              <p:cNvPr id="180" name="Google Shape;180;p19"/>
              <p:cNvCxnSpPr>
                <a:endCxn id="178" idx="4"/>
              </p:cNvCxnSpPr>
              <p:nvPr/>
            </p:nvCxnSpPr>
            <p:spPr>
              <a:xfrm flipH="1" rot="10800000">
                <a:off x="2567354" y="5719063"/>
                <a:ext cx="140700" cy="2700"/>
              </a:xfrm>
              <a:prstGeom prst="straightConnector1">
                <a:avLst/>
              </a:prstGeom>
              <a:noFill/>
              <a:ln cap="flat" cmpd="sng" w="12700">
                <a:solidFill>
                  <a:srgbClr val="000000"/>
                </a:solidFill>
                <a:prstDash val="dash"/>
                <a:round/>
                <a:headEnd len="med" w="med" type="none"/>
                <a:tailEnd len="med" w="med" type="none"/>
              </a:ln>
            </p:spPr>
          </p:cxnSp>
          <p:cxnSp>
            <p:nvCxnSpPr>
              <p:cNvPr id="181" name="Google Shape;181;p19"/>
              <p:cNvCxnSpPr>
                <a:endCxn id="178" idx="2"/>
              </p:cNvCxnSpPr>
              <p:nvPr/>
            </p:nvCxnSpPr>
            <p:spPr>
              <a:xfrm flipH="1">
                <a:off x="2570064" y="5721763"/>
                <a:ext cx="2700" cy="321900"/>
              </a:xfrm>
              <a:prstGeom prst="straightConnector1">
                <a:avLst/>
              </a:prstGeom>
              <a:noFill/>
              <a:ln cap="flat" cmpd="sng" w="12700">
                <a:solidFill>
                  <a:srgbClr val="000000"/>
                </a:solidFill>
                <a:prstDash val="dash"/>
                <a:round/>
                <a:headEnd len="med" w="med" type="none"/>
                <a:tailEnd len="med" w="med" type="none"/>
              </a:ln>
            </p:spPr>
          </p:cxnSp>
          <p:cxnSp>
            <p:nvCxnSpPr>
              <p:cNvPr id="182" name="Google Shape;182;p19"/>
              <p:cNvCxnSpPr/>
              <p:nvPr/>
            </p:nvCxnSpPr>
            <p:spPr>
              <a:xfrm flipH="1">
                <a:off x="2221974" y="5387204"/>
                <a:ext cx="2705" cy="321934"/>
              </a:xfrm>
              <a:prstGeom prst="straightConnector1">
                <a:avLst/>
              </a:prstGeom>
              <a:noFill/>
              <a:ln cap="flat" cmpd="sng" w="12700">
                <a:solidFill>
                  <a:srgbClr val="000000"/>
                </a:solidFill>
                <a:prstDash val="dash"/>
                <a:round/>
                <a:headEnd len="med" w="med" type="none"/>
                <a:tailEnd len="med" w="med" type="none"/>
              </a:ln>
            </p:spPr>
          </p:cxnSp>
        </p:grpSp>
        <p:grpSp>
          <p:nvGrpSpPr>
            <p:cNvPr id="183" name="Google Shape;183;p19"/>
            <p:cNvGrpSpPr/>
            <p:nvPr/>
          </p:nvGrpSpPr>
          <p:grpSpPr>
            <a:xfrm>
              <a:off x="971183" y="5294597"/>
              <a:ext cx="606979" cy="914343"/>
              <a:chOff x="333961" y="4406169"/>
              <a:chExt cx="1255305" cy="2136353"/>
            </a:xfrm>
          </p:grpSpPr>
          <p:sp>
            <p:nvSpPr>
              <p:cNvPr id="184" name="Google Shape;184;p19"/>
              <p:cNvSpPr/>
              <p:nvPr/>
            </p:nvSpPr>
            <p:spPr>
              <a:xfrm>
                <a:off x="333961" y="4406169"/>
                <a:ext cx="969641" cy="2136353"/>
              </a:xfrm>
              <a:custGeom>
                <a:rect b="b" l="l" r="r" t="t"/>
                <a:pathLst>
                  <a:path extrusionOk="0" h="2138362" w="966787">
                    <a:moveTo>
                      <a:pt x="0" y="0"/>
                    </a:moveTo>
                    <a:lnTo>
                      <a:pt x="0" y="1190625"/>
                    </a:lnTo>
                    <a:lnTo>
                      <a:pt x="966787" y="2138362"/>
                    </a:lnTo>
                    <a:cubicBezTo>
                      <a:pt x="965200" y="1673225"/>
                      <a:pt x="963612" y="1208087"/>
                      <a:pt x="962025" y="742950"/>
                    </a:cubicBezTo>
                    <a:lnTo>
                      <a:pt x="0" y="0"/>
                    </a:lnTo>
                    <a:close/>
                  </a:path>
                </a:pathLst>
              </a:custGeom>
              <a:solidFill>
                <a:srgbClr val="4F81B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185" name="Google Shape;185;p19"/>
              <p:cNvSpPr/>
              <p:nvPr/>
            </p:nvSpPr>
            <p:spPr>
              <a:xfrm>
                <a:off x="350055" y="4410631"/>
                <a:ext cx="1239211" cy="771583"/>
              </a:xfrm>
              <a:custGeom>
                <a:rect b="b" l="l" r="r" t="t"/>
                <a:pathLst>
                  <a:path extrusionOk="0" h="757496" w="1238250">
                    <a:moveTo>
                      <a:pt x="233363" y="0"/>
                    </a:moveTo>
                    <a:lnTo>
                      <a:pt x="0" y="9439"/>
                    </a:lnTo>
                    <a:lnTo>
                      <a:pt x="952500" y="752735"/>
                    </a:lnTo>
                    <a:cubicBezTo>
                      <a:pt x="1060450" y="744798"/>
                      <a:pt x="1035049" y="751145"/>
                      <a:pt x="1238250" y="757496"/>
                    </a:cubicBezTo>
                    <a:lnTo>
                      <a:pt x="233363" y="0"/>
                    </a:lnTo>
                    <a:close/>
                  </a:path>
                </a:pathLst>
              </a:custGeom>
              <a:solidFill>
                <a:srgbClr val="0099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186" name="Google Shape;186;p19"/>
              <p:cNvSpPr/>
              <p:nvPr/>
            </p:nvSpPr>
            <p:spPr>
              <a:xfrm>
                <a:off x="1299580" y="5177755"/>
                <a:ext cx="289686" cy="1351386"/>
              </a:xfrm>
              <a:prstGeom prst="rect">
                <a:avLst/>
              </a:prstGeom>
              <a:solidFill>
                <a:srgbClr val="33CC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grpSp>
        <p:sp>
          <p:nvSpPr>
            <p:cNvPr id="187" name="Google Shape;187;p19"/>
            <p:cNvSpPr/>
            <p:nvPr/>
          </p:nvSpPr>
          <p:spPr>
            <a:xfrm>
              <a:off x="1838851" y="6126859"/>
              <a:ext cx="2180844" cy="64901"/>
            </a:xfrm>
            <a:prstGeom prst="rect">
              <a:avLst/>
            </a:prstGeom>
            <a:solidFill>
              <a:srgbClr val="33CC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188" name="Google Shape;188;p19"/>
            <p:cNvSpPr/>
            <p:nvPr/>
          </p:nvSpPr>
          <p:spPr>
            <a:xfrm>
              <a:off x="2556720" y="6056232"/>
              <a:ext cx="266527" cy="219518"/>
            </a:xfrm>
            <a:prstGeom prst="rightArrow">
              <a:avLst>
                <a:gd fmla="val 13889" name="adj1"/>
                <a:gd fmla="val 53703" name="adj2"/>
              </a:avLst>
            </a:prstGeom>
            <a:solidFill>
              <a:srgbClr val="33CC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grpSp>
          <p:nvGrpSpPr>
            <p:cNvPr id="189" name="Google Shape;189;p19"/>
            <p:cNvGrpSpPr/>
            <p:nvPr/>
          </p:nvGrpSpPr>
          <p:grpSpPr>
            <a:xfrm>
              <a:off x="593766" y="5285053"/>
              <a:ext cx="605033" cy="914342"/>
              <a:chOff x="335231" y="4406992"/>
              <a:chExt cx="1251280" cy="2136350"/>
            </a:xfrm>
          </p:grpSpPr>
          <p:sp>
            <p:nvSpPr>
              <p:cNvPr id="190" name="Google Shape;190;p19"/>
              <p:cNvSpPr/>
              <p:nvPr/>
            </p:nvSpPr>
            <p:spPr>
              <a:xfrm>
                <a:off x="335231" y="4406992"/>
                <a:ext cx="965619" cy="2136350"/>
              </a:xfrm>
              <a:custGeom>
                <a:rect b="b" l="l" r="r" t="t"/>
                <a:pathLst>
                  <a:path extrusionOk="0" h="2138362" w="966787">
                    <a:moveTo>
                      <a:pt x="0" y="0"/>
                    </a:moveTo>
                    <a:lnTo>
                      <a:pt x="0" y="1190625"/>
                    </a:lnTo>
                    <a:lnTo>
                      <a:pt x="966787" y="2138362"/>
                    </a:lnTo>
                    <a:cubicBezTo>
                      <a:pt x="965200" y="1673225"/>
                      <a:pt x="963612" y="1208087"/>
                      <a:pt x="962025" y="742950"/>
                    </a:cubicBezTo>
                    <a:lnTo>
                      <a:pt x="0" y="0"/>
                    </a:lnTo>
                    <a:close/>
                  </a:path>
                </a:pathLst>
              </a:custGeom>
              <a:solidFill>
                <a:srgbClr val="4F81B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191" name="Google Shape;191;p19"/>
              <p:cNvSpPr/>
              <p:nvPr/>
            </p:nvSpPr>
            <p:spPr>
              <a:xfrm>
                <a:off x="351325" y="4411451"/>
                <a:ext cx="1235186" cy="771586"/>
              </a:xfrm>
              <a:custGeom>
                <a:rect b="b" l="l" r="r" t="t"/>
                <a:pathLst>
                  <a:path extrusionOk="0" h="757496" w="1238250">
                    <a:moveTo>
                      <a:pt x="233363" y="0"/>
                    </a:moveTo>
                    <a:lnTo>
                      <a:pt x="0" y="9439"/>
                    </a:lnTo>
                    <a:lnTo>
                      <a:pt x="952500" y="752735"/>
                    </a:lnTo>
                    <a:cubicBezTo>
                      <a:pt x="1060450" y="744798"/>
                      <a:pt x="1035049" y="751145"/>
                      <a:pt x="1238250" y="757496"/>
                    </a:cubicBezTo>
                    <a:lnTo>
                      <a:pt x="233363" y="0"/>
                    </a:lnTo>
                    <a:close/>
                  </a:path>
                </a:pathLst>
              </a:custGeom>
              <a:solidFill>
                <a:srgbClr val="0099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192" name="Google Shape;192;p19"/>
              <p:cNvSpPr/>
              <p:nvPr/>
            </p:nvSpPr>
            <p:spPr>
              <a:xfrm>
                <a:off x="1296825" y="5178575"/>
                <a:ext cx="289686" cy="1351389"/>
              </a:xfrm>
              <a:prstGeom prst="rect">
                <a:avLst/>
              </a:prstGeom>
              <a:solidFill>
                <a:srgbClr val="33CC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grpSp>
        <p:sp>
          <p:nvSpPr>
            <p:cNvPr id="193" name="Google Shape;193;p19"/>
            <p:cNvSpPr/>
            <p:nvPr/>
          </p:nvSpPr>
          <p:spPr>
            <a:xfrm rot="-5245926">
              <a:off x="3947358" y="5684800"/>
              <a:ext cx="267240" cy="219835"/>
            </a:xfrm>
            <a:prstGeom prst="rightArrow">
              <a:avLst>
                <a:gd fmla="val 13889" name="adj1"/>
                <a:gd fmla="val 53702" name="adj2"/>
              </a:avLst>
            </a:prstGeom>
            <a:solidFill>
              <a:srgbClr val="33CC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grpSp>
      <p:sp>
        <p:nvSpPr>
          <p:cNvPr id="194" name="Google Shape;194;p19"/>
          <p:cNvSpPr txBox="1"/>
          <p:nvPr/>
        </p:nvSpPr>
        <p:spPr>
          <a:xfrm>
            <a:off x="814522" y="1442939"/>
            <a:ext cx="1345240" cy="528350"/>
          </a:xfrm>
          <a:prstGeom prst="rect">
            <a:avLst/>
          </a:prstGeom>
          <a:noFill/>
          <a:ln>
            <a:noFill/>
          </a:ln>
        </p:spPr>
        <p:txBody>
          <a:bodyPr anchorCtr="0" anchor="t" bIns="45700" lIns="91425" spcFirstLastPara="1" rIns="91425" wrap="square" tIns="45700">
            <a:spAutoFit/>
          </a:bodyPr>
          <a:lstStyle/>
          <a:p>
            <a:pPr indent="0" lvl="0" marL="0" marR="0" rtl="0" algn="l">
              <a:lnSpc>
                <a:spcPct val="94444"/>
              </a:lnSpc>
              <a:spcBef>
                <a:spcPts val="0"/>
              </a:spcBef>
              <a:spcAft>
                <a:spcPts val="0"/>
              </a:spcAft>
              <a:buNone/>
            </a:pPr>
            <a:r>
              <a:rPr i="1" lang="en-GB" sz="1800">
                <a:solidFill>
                  <a:srgbClr val="000000"/>
                </a:solidFill>
                <a:latin typeface="Calibri"/>
                <a:ea typeface="Calibri"/>
                <a:cs typeface="Calibri"/>
                <a:sym typeface="Calibri"/>
              </a:rPr>
              <a:t>L</a:t>
            </a:r>
            <a:r>
              <a:rPr lang="en-GB" sz="1800">
                <a:solidFill>
                  <a:srgbClr val="000000"/>
                </a:solidFill>
                <a:latin typeface="Calibri"/>
                <a:ea typeface="Calibri"/>
                <a:cs typeface="Calibri"/>
                <a:sym typeface="Calibri"/>
              </a:rPr>
              <a:t> bits</a:t>
            </a:r>
            <a:endParaRPr/>
          </a:p>
          <a:p>
            <a:pPr indent="0" lvl="0" marL="0" marR="0" rtl="0" algn="l">
              <a:lnSpc>
                <a:spcPct val="94444"/>
              </a:lnSpc>
              <a:spcBef>
                <a:spcPts val="0"/>
              </a:spcBef>
              <a:spcAft>
                <a:spcPts val="0"/>
              </a:spcAft>
              <a:buNone/>
            </a:pPr>
            <a:r>
              <a:rPr lang="en-GB" sz="1800">
                <a:solidFill>
                  <a:srgbClr val="000000"/>
                </a:solidFill>
                <a:latin typeface="Calibri"/>
                <a:ea typeface="Calibri"/>
                <a:cs typeface="Calibri"/>
                <a:sym typeface="Calibri"/>
              </a:rPr>
              <a:t>por paquete</a:t>
            </a:r>
            <a:endParaRPr sz="1800">
              <a:solidFill>
                <a:srgbClr val="000000"/>
              </a:solidFill>
              <a:latin typeface="Calibri"/>
              <a:ea typeface="Calibri"/>
              <a:cs typeface="Calibri"/>
              <a:sym typeface="Calibri"/>
            </a:endParaRPr>
          </a:p>
        </p:txBody>
      </p:sp>
      <p:sp>
        <p:nvSpPr>
          <p:cNvPr id="195" name="Google Shape;195;p19"/>
          <p:cNvSpPr txBox="1"/>
          <p:nvPr/>
        </p:nvSpPr>
        <p:spPr>
          <a:xfrm>
            <a:off x="5802082" y="2564904"/>
            <a:ext cx="6960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GB" sz="1800">
                <a:solidFill>
                  <a:srgbClr val="000000"/>
                </a:solidFill>
                <a:latin typeface="Calibri"/>
                <a:ea typeface="Calibri"/>
                <a:cs typeface="Calibri"/>
                <a:sym typeface="Calibri"/>
              </a:rPr>
              <a:t>R</a:t>
            </a:r>
            <a:r>
              <a:rPr lang="en-GB" sz="1800">
                <a:solidFill>
                  <a:srgbClr val="000000"/>
                </a:solidFill>
                <a:latin typeface="Calibri"/>
                <a:ea typeface="Calibri"/>
                <a:cs typeface="Calibri"/>
                <a:sym typeface="Calibri"/>
              </a:rPr>
              <a:t> bps</a:t>
            </a:r>
            <a:endParaRPr/>
          </a:p>
        </p:txBody>
      </p:sp>
      <p:pic>
        <p:nvPicPr>
          <p:cNvPr descr="C:\Users\ecoffey\AppData\Local\Temp\Rar$DRa0.759\30077_Device_standard_host_default_64.png" id="196" name="Google Shape;196;p19"/>
          <p:cNvPicPr preferRelativeResize="0"/>
          <p:nvPr/>
        </p:nvPicPr>
        <p:blipFill rotWithShape="1">
          <a:blip r:embed="rId3">
            <a:alphaModFix/>
          </a:blip>
          <a:srcRect b="0" l="0" r="0" t="0"/>
          <a:stretch/>
        </p:blipFill>
        <p:spPr>
          <a:xfrm>
            <a:off x="2270438" y="2167627"/>
            <a:ext cx="948690" cy="948690"/>
          </a:xfrm>
          <a:prstGeom prst="rect">
            <a:avLst/>
          </a:prstGeom>
          <a:noFill/>
          <a:ln>
            <a:noFill/>
          </a:ln>
        </p:spPr>
      </p:pic>
      <p:pic>
        <p:nvPicPr>
          <p:cNvPr descr="C:\Users\ecoffey\AppData\Local\Temp\Rar$DRa0.759\30077_Device_standard_host_default_64.png" id="197" name="Google Shape;197;p19"/>
          <p:cNvPicPr preferRelativeResize="0"/>
          <p:nvPr/>
        </p:nvPicPr>
        <p:blipFill rotWithShape="1">
          <a:blip r:embed="rId3">
            <a:alphaModFix/>
          </a:blip>
          <a:srcRect b="0" l="0" r="0" t="0"/>
          <a:stretch/>
        </p:blipFill>
        <p:spPr>
          <a:xfrm>
            <a:off x="7086406" y="2178179"/>
            <a:ext cx="948690" cy="948690"/>
          </a:xfrm>
          <a:prstGeom prst="rect">
            <a:avLst/>
          </a:prstGeom>
          <a:noFill/>
          <a:ln>
            <a:noFill/>
          </a:ln>
        </p:spPr>
      </p:pic>
      <p:pic>
        <p:nvPicPr>
          <p:cNvPr descr="C:\Users\ecoffey\AppData\Local\Temp\Rar$DRa0.386\30067_Device_router_default_64.png" id="198" name="Google Shape;198;p19"/>
          <p:cNvPicPr preferRelativeResize="0"/>
          <p:nvPr/>
        </p:nvPicPr>
        <p:blipFill rotWithShape="1">
          <a:blip r:embed="rId4">
            <a:alphaModFix/>
          </a:blip>
          <a:srcRect b="0" l="0" r="0" t="0"/>
          <a:stretch/>
        </p:blipFill>
        <p:spPr>
          <a:xfrm>
            <a:off x="4661421" y="2007749"/>
            <a:ext cx="834986" cy="834986"/>
          </a:xfrm>
          <a:prstGeom prst="rect">
            <a:avLst/>
          </a:prstGeom>
          <a:noFill/>
          <a:ln>
            <a:noFill/>
          </a:ln>
        </p:spPr>
      </p:pic>
      <p:sp>
        <p:nvSpPr>
          <p:cNvPr id="199" name="Google Shape;199;p1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descr="C:\Users\ecoffey\AppData\Local\Temp\Rar$DRa0.894\30013_Device_content_service_router_default_256.png" id="205" name="Google Shape;205;p20"/>
          <p:cNvPicPr preferRelativeResize="0"/>
          <p:nvPr/>
        </p:nvPicPr>
        <p:blipFill rotWithShape="1">
          <a:blip r:embed="rId3">
            <a:alphaModFix/>
          </a:blip>
          <a:srcRect b="0" l="0" r="0" t="0"/>
          <a:stretch/>
        </p:blipFill>
        <p:spPr>
          <a:xfrm>
            <a:off x="4001197" y="1579642"/>
            <a:ext cx="1183235" cy="1183235"/>
          </a:xfrm>
          <a:prstGeom prst="rect">
            <a:avLst/>
          </a:prstGeom>
          <a:noFill/>
          <a:ln>
            <a:noFill/>
          </a:ln>
        </p:spPr>
      </p:pic>
      <p:pic>
        <p:nvPicPr>
          <p:cNvPr descr="C:\Users\ecoffey\AppData\Local\Temp\Rar$DRa0.759\30077_Device_standard_host_default_64.png" id="206" name="Google Shape;206;p20"/>
          <p:cNvPicPr preferRelativeResize="0"/>
          <p:nvPr/>
        </p:nvPicPr>
        <p:blipFill rotWithShape="1">
          <a:blip r:embed="rId4">
            <a:alphaModFix/>
          </a:blip>
          <a:srcRect b="0" l="0" r="0" t="0"/>
          <a:stretch/>
        </p:blipFill>
        <p:spPr>
          <a:xfrm>
            <a:off x="9526479" y="2268491"/>
            <a:ext cx="948690" cy="948690"/>
          </a:xfrm>
          <a:prstGeom prst="rect">
            <a:avLst/>
          </a:prstGeom>
          <a:noFill/>
          <a:ln>
            <a:noFill/>
          </a:ln>
        </p:spPr>
      </p:pic>
      <p:cxnSp>
        <p:nvCxnSpPr>
          <p:cNvPr id="207" name="Google Shape;207;p20"/>
          <p:cNvCxnSpPr/>
          <p:nvPr/>
        </p:nvCxnSpPr>
        <p:spPr>
          <a:xfrm>
            <a:off x="8186738" y="3146424"/>
            <a:ext cx="968374" cy="350837"/>
          </a:xfrm>
          <a:prstGeom prst="straightConnector1">
            <a:avLst/>
          </a:prstGeom>
          <a:noFill/>
          <a:ln cap="flat" cmpd="sng" w="19050">
            <a:solidFill>
              <a:schemeClr val="dk1"/>
            </a:solidFill>
            <a:prstDash val="solid"/>
            <a:round/>
            <a:headEnd len="med" w="med" type="none"/>
            <a:tailEnd len="med" w="med" type="none"/>
          </a:ln>
        </p:spPr>
      </p:cxnSp>
      <p:pic>
        <p:nvPicPr>
          <p:cNvPr descr="C:\Users\ecoffey\AppData\Local\Temp\Rar$DRa0.759\30077_Device_standard_host_default_64.png" id="208" name="Google Shape;208;p20"/>
          <p:cNvPicPr preferRelativeResize="0"/>
          <p:nvPr/>
        </p:nvPicPr>
        <p:blipFill rotWithShape="1">
          <a:blip r:embed="rId4">
            <a:alphaModFix/>
          </a:blip>
          <a:srcRect b="0" l="0" r="0" t="0"/>
          <a:stretch/>
        </p:blipFill>
        <p:spPr>
          <a:xfrm>
            <a:off x="8864363" y="3310541"/>
            <a:ext cx="948690" cy="948690"/>
          </a:xfrm>
          <a:prstGeom prst="rect">
            <a:avLst/>
          </a:prstGeom>
          <a:noFill/>
          <a:ln>
            <a:noFill/>
          </a:ln>
        </p:spPr>
      </p:pic>
      <p:pic>
        <p:nvPicPr>
          <p:cNvPr descr="C:\Users\ecoffey\AppData\Local\Temp\Rar$DRa0.759\30077_Device_standard_host_default_64.png" id="209" name="Google Shape;209;p20"/>
          <p:cNvPicPr preferRelativeResize="0"/>
          <p:nvPr/>
        </p:nvPicPr>
        <p:blipFill rotWithShape="1">
          <a:blip r:embed="rId4">
            <a:alphaModFix/>
          </a:blip>
          <a:srcRect b="0" l="0" r="0" t="0"/>
          <a:stretch/>
        </p:blipFill>
        <p:spPr>
          <a:xfrm>
            <a:off x="8494237" y="1385174"/>
            <a:ext cx="948690" cy="948690"/>
          </a:xfrm>
          <a:prstGeom prst="rect">
            <a:avLst/>
          </a:prstGeom>
          <a:noFill/>
          <a:ln>
            <a:noFill/>
          </a:ln>
        </p:spPr>
      </p:pic>
      <p:sp>
        <p:nvSpPr>
          <p:cNvPr id="210" name="Google Shape;210;p20"/>
          <p:cNvSpPr txBox="1"/>
          <p:nvPr>
            <p:ph idx="4294967295" type="title"/>
          </p:nvPr>
        </p:nvSpPr>
        <p:spPr>
          <a:xfrm>
            <a:off x="141514" y="53975"/>
            <a:ext cx="8305574" cy="106414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E36C09"/>
              </a:buClr>
              <a:buSzPts val="4800"/>
              <a:buFont typeface="Calibri"/>
              <a:buNone/>
            </a:pPr>
            <a:r>
              <a:rPr lang="en-GB" sz="4800">
                <a:solidFill>
                  <a:srgbClr val="E36C09"/>
                </a:solidFill>
              </a:rPr>
              <a:t>Packet Switching: pérdidas</a:t>
            </a:r>
            <a:endParaRPr sz="4800">
              <a:solidFill>
                <a:srgbClr val="E36C09"/>
              </a:solidFill>
            </a:endParaRPr>
          </a:p>
        </p:txBody>
      </p:sp>
      <p:cxnSp>
        <p:nvCxnSpPr>
          <p:cNvPr id="211" name="Google Shape;211;p20"/>
          <p:cNvCxnSpPr/>
          <p:nvPr/>
        </p:nvCxnSpPr>
        <p:spPr>
          <a:xfrm>
            <a:off x="4991100" y="2303463"/>
            <a:ext cx="0" cy="228600"/>
          </a:xfrm>
          <a:prstGeom prst="straightConnector1">
            <a:avLst/>
          </a:prstGeom>
          <a:noFill/>
          <a:ln>
            <a:noFill/>
          </a:ln>
        </p:spPr>
      </p:cxnSp>
      <p:cxnSp>
        <p:nvCxnSpPr>
          <p:cNvPr id="212" name="Google Shape;212;p20"/>
          <p:cNvCxnSpPr/>
          <p:nvPr/>
        </p:nvCxnSpPr>
        <p:spPr>
          <a:xfrm>
            <a:off x="3114675" y="1971676"/>
            <a:ext cx="744538" cy="385763"/>
          </a:xfrm>
          <a:prstGeom prst="straightConnector1">
            <a:avLst/>
          </a:prstGeom>
          <a:noFill/>
          <a:ln cap="flat" cmpd="sng" w="19050">
            <a:solidFill>
              <a:schemeClr val="dk1"/>
            </a:solidFill>
            <a:prstDash val="solid"/>
            <a:round/>
            <a:headEnd len="med" w="med" type="none"/>
            <a:tailEnd len="med" w="med" type="none"/>
          </a:ln>
        </p:spPr>
      </p:cxnSp>
      <p:cxnSp>
        <p:nvCxnSpPr>
          <p:cNvPr id="213" name="Google Shape;213;p20"/>
          <p:cNvCxnSpPr/>
          <p:nvPr/>
        </p:nvCxnSpPr>
        <p:spPr>
          <a:xfrm flipH="1" rot="10800000">
            <a:off x="3259138" y="2457451"/>
            <a:ext cx="577850" cy="504825"/>
          </a:xfrm>
          <a:prstGeom prst="straightConnector1">
            <a:avLst/>
          </a:prstGeom>
          <a:noFill/>
          <a:ln cap="flat" cmpd="sng" w="19050">
            <a:solidFill>
              <a:schemeClr val="dk1"/>
            </a:solidFill>
            <a:prstDash val="solid"/>
            <a:round/>
            <a:headEnd len="med" w="med" type="none"/>
            <a:tailEnd len="med" w="med" type="none"/>
          </a:ln>
        </p:spPr>
      </p:cxnSp>
      <p:cxnSp>
        <p:nvCxnSpPr>
          <p:cNvPr id="214" name="Google Shape;214;p20"/>
          <p:cNvCxnSpPr/>
          <p:nvPr/>
        </p:nvCxnSpPr>
        <p:spPr>
          <a:xfrm>
            <a:off x="4956176" y="2398714"/>
            <a:ext cx="2016125" cy="1587"/>
          </a:xfrm>
          <a:prstGeom prst="straightConnector1">
            <a:avLst/>
          </a:prstGeom>
          <a:noFill/>
          <a:ln cap="flat" cmpd="sng" w="19050">
            <a:solidFill>
              <a:schemeClr val="dk1"/>
            </a:solidFill>
            <a:prstDash val="solid"/>
            <a:round/>
            <a:headEnd len="med" w="med" type="none"/>
            <a:tailEnd len="med" w="med" type="none"/>
          </a:ln>
        </p:spPr>
      </p:cxnSp>
      <p:cxnSp>
        <p:nvCxnSpPr>
          <p:cNvPr id="215" name="Google Shape;215;p20"/>
          <p:cNvCxnSpPr/>
          <p:nvPr/>
        </p:nvCxnSpPr>
        <p:spPr>
          <a:xfrm rot="10800000">
            <a:off x="7559676" y="2581275"/>
            <a:ext cx="9525" cy="363538"/>
          </a:xfrm>
          <a:prstGeom prst="straightConnector1">
            <a:avLst/>
          </a:prstGeom>
          <a:noFill/>
          <a:ln cap="flat" cmpd="sng" w="19050">
            <a:solidFill>
              <a:schemeClr val="dk1"/>
            </a:solidFill>
            <a:prstDash val="solid"/>
            <a:round/>
            <a:headEnd len="med" w="med" type="none"/>
            <a:tailEnd len="med" w="med" type="none"/>
          </a:ln>
        </p:spPr>
      </p:cxnSp>
      <p:cxnSp>
        <p:nvCxnSpPr>
          <p:cNvPr id="216" name="Google Shape;216;p20"/>
          <p:cNvCxnSpPr/>
          <p:nvPr/>
        </p:nvCxnSpPr>
        <p:spPr>
          <a:xfrm flipH="1" rot="10800000">
            <a:off x="8032750" y="2030414"/>
            <a:ext cx="604838" cy="307975"/>
          </a:xfrm>
          <a:prstGeom prst="straightConnector1">
            <a:avLst/>
          </a:prstGeom>
          <a:noFill/>
          <a:ln cap="flat" cmpd="sng" w="19050">
            <a:solidFill>
              <a:schemeClr val="dk1"/>
            </a:solidFill>
            <a:prstDash val="solid"/>
            <a:round/>
            <a:headEnd len="med" w="med" type="none"/>
            <a:tailEnd len="med" w="med" type="none"/>
          </a:ln>
        </p:spPr>
      </p:cxnSp>
      <p:sp>
        <p:nvSpPr>
          <p:cNvPr id="217" name="Google Shape;217;p20"/>
          <p:cNvSpPr/>
          <p:nvPr/>
        </p:nvSpPr>
        <p:spPr>
          <a:xfrm>
            <a:off x="5154614" y="2185989"/>
            <a:ext cx="147637" cy="20002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218" name="Google Shape;218;p20"/>
          <p:cNvSpPr/>
          <p:nvPr/>
        </p:nvSpPr>
        <p:spPr>
          <a:xfrm>
            <a:off x="5316539" y="2185989"/>
            <a:ext cx="147637" cy="200025"/>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219" name="Google Shape;219;p20"/>
          <p:cNvSpPr/>
          <p:nvPr/>
        </p:nvSpPr>
        <p:spPr>
          <a:xfrm>
            <a:off x="5478464" y="2185989"/>
            <a:ext cx="147637" cy="20002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220" name="Google Shape;220;p20"/>
          <p:cNvSpPr/>
          <p:nvPr/>
        </p:nvSpPr>
        <p:spPr>
          <a:xfrm>
            <a:off x="5640389" y="2185989"/>
            <a:ext cx="147637" cy="20002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221" name="Google Shape;221;p20"/>
          <p:cNvSpPr/>
          <p:nvPr/>
        </p:nvSpPr>
        <p:spPr>
          <a:xfrm>
            <a:off x="5802314" y="2185989"/>
            <a:ext cx="147637" cy="200025"/>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222" name="Google Shape;222;p20"/>
          <p:cNvSpPr/>
          <p:nvPr/>
        </p:nvSpPr>
        <p:spPr>
          <a:xfrm>
            <a:off x="6173789" y="2185989"/>
            <a:ext cx="147637" cy="200025"/>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223" name="Google Shape;223;p20"/>
          <p:cNvSpPr/>
          <p:nvPr/>
        </p:nvSpPr>
        <p:spPr>
          <a:xfrm>
            <a:off x="6611939" y="2181226"/>
            <a:ext cx="147637" cy="20002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grpSp>
        <p:nvGrpSpPr>
          <p:cNvPr id="224" name="Google Shape;224;p20"/>
          <p:cNvGrpSpPr/>
          <p:nvPr/>
        </p:nvGrpSpPr>
        <p:grpSpPr>
          <a:xfrm>
            <a:off x="4310063" y="2262189"/>
            <a:ext cx="633412" cy="200025"/>
            <a:chOff x="1800" y="1425"/>
            <a:chExt cx="399" cy="126"/>
          </a:xfrm>
        </p:grpSpPr>
        <p:sp>
          <p:nvSpPr>
            <p:cNvPr id="225" name="Google Shape;225;p20"/>
            <p:cNvSpPr/>
            <p:nvPr/>
          </p:nvSpPr>
          <p:spPr>
            <a:xfrm>
              <a:off x="1800" y="1425"/>
              <a:ext cx="93" cy="12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226" name="Google Shape;226;p20"/>
            <p:cNvSpPr/>
            <p:nvPr/>
          </p:nvSpPr>
          <p:spPr>
            <a:xfrm>
              <a:off x="1902" y="1425"/>
              <a:ext cx="93" cy="126"/>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227" name="Google Shape;227;p20"/>
            <p:cNvSpPr/>
            <p:nvPr/>
          </p:nvSpPr>
          <p:spPr>
            <a:xfrm>
              <a:off x="2004" y="1425"/>
              <a:ext cx="93" cy="12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228" name="Google Shape;228;p20"/>
            <p:cNvSpPr/>
            <p:nvPr/>
          </p:nvSpPr>
          <p:spPr>
            <a:xfrm>
              <a:off x="2106" y="1425"/>
              <a:ext cx="93" cy="12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grpSp>
      <p:sp>
        <p:nvSpPr>
          <p:cNvPr id="229" name="Google Shape;229;p20"/>
          <p:cNvSpPr/>
          <p:nvPr/>
        </p:nvSpPr>
        <p:spPr>
          <a:xfrm>
            <a:off x="3652839" y="2162176"/>
            <a:ext cx="147637" cy="20002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230" name="Google Shape;230;p20"/>
          <p:cNvSpPr/>
          <p:nvPr/>
        </p:nvSpPr>
        <p:spPr>
          <a:xfrm>
            <a:off x="3433764" y="2733676"/>
            <a:ext cx="147637" cy="200025"/>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cxnSp>
        <p:nvCxnSpPr>
          <p:cNvPr id="231" name="Google Shape;231;p20"/>
          <p:cNvCxnSpPr/>
          <p:nvPr/>
        </p:nvCxnSpPr>
        <p:spPr>
          <a:xfrm>
            <a:off x="3614738" y="2111375"/>
            <a:ext cx="246062" cy="0"/>
          </a:xfrm>
          <a:prstGeom prst="straightConnector1">
            <a:avLst/>
          </a:prstGeom>
          <a:noFill/>
          <a:ln cap="flat" cmpd="sng" w="9525">
            <a:solidFill>
              <a:schemeClr val="dk1"/>
            </a:solidFill>
            <a:prstDash val="solid"/>
            <a:round/>
            <a:headEnd len="med" w="med" type="none"/>
            <a:tailEnd len="med" w="med" type="triangle"/>
          </a:ln>
        </p:spPr>
      </p:cxnSp>
      <p:cxnSp>
        <p:nvCxnSpPr>
          <p:cNvPr id="232" name="Google Shape;232;p20"/>
          <p:cNvCxnSpPr/>
          <p:nvPr/>
        </p:nvCxnSpPr>
        <p:spPr>
          <a:xfrm flipH="1" rot="10800000">
            <a:off x="3616326" y="2582864"/>
            <a:ext cx="174625" cy="180975"/>
          </a:xfrm>
          <a:prstGeom prst="straightConnector1">
            <a:avLst/>
          </a:prstGeom>
          <a:noFill/>
          <a:ln cap="flat" cmpd="sng" w="9525">
            <a:solidFill>
              <a:schemeClr val="dk1"/>
            </a:solidFill>
            <a:prstDash val="solid"/>
            <a:round/>
            <a:headEnd len="med" w="med" type="none"/>
            <a:tailEnd len="med" w="med" type="triangle"/>
          </a:ln>
        </p:spPr>
      </p:cxnSp>
      <p:cxnSp>
        <p:nvCxnSpPr>
          <p:cNvPr id="233" name="Google Shape;233;p20"/>
          <p:cNvCxnSpPr/>
          <p:nvPr/>
        </p:nvCxnSpPr>
        <p:spPr>
          <a:xfrm>
            <a:off x="5535614" y="2076450"/>
            <a:ext cx="1062037" cy="0"/>
          </a:xfrm>
          <a:prstGeom prst="straightConnector1">
            <a:avLst/>
          </a:prstGeom>
          <a:noFill/>
          <a:ln cap="flat" cmpd="sng" w="9525">
            <a:solidFill>
              <a:schemeClr val="dk1"/>
            </a:solidFill>
            <a:prstDash val="solid"/>
            <a:round/>
            <a:headEnd len="med" w="med" type="none"/>
            <a:tailEnd len="med" w="med" type="triangle"/>
          </a:ln>
        </p:spPr>
      </p:cxnSp>
      <p:sp>
        <p:nvSpPr>
          <p:cNvPr id="234" name="Google Shape;234;p20"/>
          <p:cNvSpPr txBox="1"/>
          <p:nvPr/>
        </p:nvSpPr>
        <p:spPr>
          <a:xfrm>
            <a:off x="3160714" y="1585914"/>
            <a:ext cx="1563687" cy="369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GB" sz="1800">
                <a:solidFill>
                  <a:srgbClr val="000000"/>
                </a:solidFill>
                <a:latin typeface="Arial"/>
                <a:ea typeface="Arial"/>
                <a:cs typeface="Arial"/>
                <a:sym typeface="Arial"/>
              </a:rPr>
              <a:t>R</a:t>
            </a:r>
            <a:r>
              <a:rPr lang="en-GB" sz="1800">
                <a:solidFill>
                  <a:srgbClr val="000000"/>
                </a:solidFill>
                <a:latin typeface="Arial"/>
                <a:ea typeface="Arial"/>
                <a:cs typeface="Arial"/>
                <a:sym typeface="Arial"/>
              </a:rPr>
              <a:t> = 100 Mb/s</a:t>
            </a:r>
            <a:endParaRPr/>
          </a:p>
        </p:txBody>
      </p:sp>
      <p:sp>
        <p:nvSpPr>
          <p:cNvPr id="235" name="Google Shape;235;p20"/>
          <p:cNvSpPr txBox="1"/>
          <p:nvPr/>
        </p:nvSpPr>
        <p:spPr>
          <a:xfrm>
            <a:off x="5149851" y="2438400"/>
            <a:ext cx="1641475" cy="4016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GB" sz="2000">
                <a:solidFill>
                  <a:srgbClr val="000000"/>
                </a:solidFill>
                <a:latin typeface="Arial"/>
                <a:ea typeface="Arial"/>
                <a:cs typeface="Arial"/>
                <a:sym typeface="Arial"/>
              </a:rPr>
              <a:t>R</a:t>
            </a:r>
            <a:r>
              <a:rPr lang="en-GB" sz="2000">
                <a:solidFill>
                  <a:srgbClr val="000000"/>
                </a:solidFill>
                <a:latin typeface="Arial"/>
                <a:ea typeface="Arial"/>
                <a:cs typeface="Arial"/>
                <a:sym typeface="Arial"/>
              </a:rPr>
              <a:t> = 1.5 Mb/s</a:t>
            </a:r>
            <a:endParaRPr sz="2400">
              <a:solidFill>
                <a:srgbClr val="00CC99"/>
              </a:solidFill>
              <a:latin typeface="Arial"/>
              <a:ea typeface="Arial"/>
              <a:cs typeface="Arial"/>
              <a:sym typeface="Arial"/>
            </a:endParaRPr>
          </a:p>
        </p:txBody>
      </p:sp>
      <p:sp>
        <p:nvSpPr>
          <p:cNvPr id="236" name="Google Shape;236;p20"/>
          <p:cNvSpPr txBox="1"/>
          <p:nvPr/>
        </p:nvSpPr>
        <p:spPr>
          <a:xfrm>
            <a:off x="7546975" y="2994025"/>
            <a:ext cx="1841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rgbClr val="00CC99"/>
              </a:solidFill>
              <a:latin typeface="Arial"/>
              <a:ea typeface="Arial"/>
              <a:cs typeface="Arial"/>
              <a:sym typeface="Arial"/>
            </a:endParaRPr>
          </a:p>
        </p:txBody>
      </p:sp>
      <p:cxnSp>
        <p:nvCxnSpPr>
          <p:cNvPr id="237" name="Google Shape;237;p20"/>
          <p:cNvCxnSpPr/>
          <p:nvPr/>
        </p:nvCxnSpPr>
        <p:spPr>
          <a:xfrm flipH="1">
            <a:off x="8162925" y="2514600"/>
            <a:ext cx="1525477" cy="560390"/>
          </a:xfrm>
          <a:prstGeom prst="straightConnector1">
            <a:avLst/>
          </a:prstGeom>
          <a:noFill/>
          <a:ln cap="flat" cmpd="sng" w="19050">
            <a:solidFill>
              <a:schemeClr val="dk1"/>
            </a:solidFill>
            <a:prstDash val="solid"/>
            <a:round/>
            <a:headEnd len="med" w="med" type="none"/>
            <a:tailEnd len="med" w="med" type="none"/>
          </a:ln>
        </p:spPr>
      </p:cxnSp>
      <p:sp>
        <p:nvSpPr>
          <p:cNvPr id="238" name="Google Shape;238;p20"/>
          <p:cNvSpPr txBox="1"/>
          <p:nvPr/>
        </p:nvSpPr>
        <p:spPr>
          <a:xfrm>
            <a:off x="3575051" y="2984500"/>
            <a:ext cx="2354400" cy="798900"/>
          </a:xfrm>
          <a:prstGeom prst="rect">
            <a:avLst/>
          </a:prstGeom>
          <a:noFill/>
          <a:ln>
            <a:noFill/>
          </a:ln>
        </p:spPr>
        <p:txBody>
          <a:bodyPr anchorCtr="0" anchor="t" bIns="45700" lIns="91425" spcFirstLastPara="1" rIns="91425" wrap="square" tIns="45700">
            <a:spAutoFit/>
          </a:bodyPr>
          <a:lstStyle/>
          <a:p>
            <a:pPr indent="0" lvl="0" marL="0" marR="0" rtl="0" algn="l">
              <a:lnSpc>
                <a:spcPct val="85000"/>
              </a:lnSpc>
              <a:spcBef>
                <a:spcPts val="0"/>
              </a:spcBef>
              <a:spcAft>
                <a:spcPts val="0"/>
              </a:spcAft>
              <a:buNone/>
            </a:pPr>
            <a:r>
              <a:rPr lang="en-GB" sz="1800">
                <a:solidFill>
                  <a:srgbClr val="000000"/>
                </a:solidFill>
                <a:latin typeface="Arial"/>
                <a:ea typeface="Arial"/>
                <a:cs typeface="Arial"/>
                <a:sym typeface="Arial"/>
              </a:rPr>
              <a:t>cola de paquetes</a:t>
            </a:r>
            <a:endParaRPr sz="1800">
              <a:solidFill>
                <a:srgbClr val="000000"/>
              </a:solidFill>
              <a:latin typeface="Arial"/>
              <a:ea typeface="Arial"/>
              <a:cs typeface="Arial"/>
              <a:sym typeface="Arial"/>
            </a:endParaRPr>
          </a:p>
          <a:p>
            <a:pPr indent="0" lvl="0" marL="0" marR="0" rtl="0" algn="l">
              <a:lnSpc>
                <a:spcPct val="85000"/>
              </a:lnSpc>
              <a:spcBef>
                <a:spcPts val="0"/>
              </a:spcBef>
              <a:spcAft>
                <a:spcPts val="0"/>
              </a:spcAft>
              <a:buNone/>
            </a:pPr>
            <a:r>
              <a:rPr lang="en-GB" sz="1800">
                <a:solidFill>
                  <a:srgbClr val="000000"/>
                </a:solidFill>
                <a:latin typeface="Arial"/>
                <a:ea typeface="Arial"/>
                <a:cs typeface="Arial"/>
                <a:sym typeface="Arial"/>
              </a:rPr>
              <a:t>esperando por</a:t>
            </a:r>
            <a:endParaRPr sz="1800">
              <a:solidFill>
                <a:srgbClr val="000000"/>
              </a:solidFill>
              <a:latin typeface="Arial"/>
              <a:ea typeface="Arial"/>
              <a:cs typeface="Arial"/>
              <a:sym typeface="Arial"/>
            </a:endParaRPr>
          </a:p>
          <a:p>
            <a:pPr indent="0" lvl="0" marL="0" marR="0" rtl="0" algn="l">
              <a:lnSpc>
                <a:spcPct val="85000"/>
              </a:lnSpc>
              <a:spcBef>
                <a:spcPts val="0"/>
              </a:spcBef>
              <a:spcAft>
                <a:spcPts val="0"/>
              </a:spcAft>
              <a:buNone/>
            </a:pPr>
            <a:r>
              <a:rPr lang="en-GB" sz="1800">
                <a:solidFill>
                  <a:srgbClr val="000000"/>
                </a:solidFill>
                <a:latin typeface="Arial"/>
                <a:ea typeface="Arial"/>
                <a:cs typeface="Arial"/>
                <a:sym typeface="Arial"/>
              </a:rPr>
              <a:t>link de salida</a:t>
            </a:r>
            <a:endParaRPr sz="1800">
              <a:solidFill>
                <a:srgbClr val="00CC99"/>
              </a:solidFill>
              <a:latin typeface="Arial"/>
              <a:ea typeface="Arial"/>
              <a:cs typeface="Arial"/>
              <a:sym typeface="Arial"/>
            </a:endParaRPr>
          </a:p>
        </p:txBody>
      </p:sp>
      <p:cxnSp>
        <p:nvCxnSpPr>
          <p:cNvPr id="239" name="Google Shape;239;p20"/>
          <p:cNvCxnSpPr/>
          <p:nvPr/>
        </p:nvCxnSpPr>
        <p:spPr>
          <a:xfrm flipH="1" rot="10800000">
            <a:off x="4414839" y="2514601"/>
            <a:ext cx="166687" cy="523875"/>
          </a:xfrm>
          <a:prstGeom prst="straightConnector1">
            <a:avLst/>
          </a:prstGeom>
          <a:noFill/>
          <a:ln cap="flat" cmpd="sng" w="9525">
            <a:solidFill>
              <a:schemeClr val="dk1"/>
            </a:solidFill>
            <a:prstDash val="solid"/>
            <a:round/>
            <a:headEnd len="med" w="med" type="none"/>
            <a:tailEnd len="med" w="med" type="none"/>
          </a:ln>
        </p:spPr>
      </p:cxnSp>
      <p:sp>
        <p:nvSpPr>
          <p:cNvPr id="240" name="Google Shape;240;p20"/>
          <p:cNvSpPr/>
          <p:nvPr/>
        </p:nvSpPr>
        <p:spPr>
          <a:xfrm>
            <a:off x="1066800" y="3930651"/>
            <a:ext cx="9194801" cy="2030413"/>
          </a:xfrm>
          <a:prstGeom prst="rect">
            <a:avLst/>
          </a:prstGeom>
          <a:noFill/>
          <a:ln>
            <a:noFill/>
          </a:ln>
        </p:spPr>
        <p:txBody>
          <a:bodyPr anchorCtr="0" anchor="t" bIns="45700" lIns="91425" spcFirstLastPara="1" rIns="91425" wrap="square" tIns="45700">
            <a:noAutofit/>
          </a:bodyPr>
          <a:lstStyle/>
          <a:p>
            <a:pPr indent="-342900" lvl="0" marL="342900" marR="0" rtl="0" algn="l">
              <a:lnSpc>
                <a:spcPct val="85000"/>
              </a:lnSpc>
              <a:spcBef>
                <a:spcPts val="0"/>
              </a:spcBef>
              <a:spcAft>
                <a:spcPts val="0"/>
              </a:spcAft>
              <a:buNone/>
            </a:pPr>
            <a:r>
              <a:rPr lang="en-GB" sz="2800">
                <a:solidFill>
                  <a:srgbClr val="E36C09"/>
                </a:solidFill>
                <a:latin typeface="Gill Sans"/>
                <a:ea typeface="Gill Sans"/>
                <a:cs typeface="Gill Sans"/>
                <a:sym typeface="Gill Sans"/>
              </a:rPr>
              <a:t>encolamiento y pérdida: </a:t>
            </a:r>
            <a:endParaRPr/>
          </a:p>
          <a:p>
            <a:pPr indent="-342900" lvl="0" marL="342900" marR="0" rtl="0" algn="l">
              <a:lnSpc>
                <a:spcPct val="85000"/>
              </a:lnSpc>
              <a:spcBef>
                <a:spcPts val="480"/>
              </a:spcBef>
              <a:spcAft>
                <a:spcPts val="0"/>
              </a:spcAft>
              <a:buClr>
                <a:srgbClr val="000099"/>
              </a:buClr>
              <a:buSzPts val="1800"/>
              <a:buFont typeface="Noto Sans Symbols"/>
              <a:buChar char="❖"/>
            </a:pPr>
            <a:r>
              <a:rPr lang="en-GB" sz="2400">
                <a:solidFill>
                  <a:srgbClr val="000000"/>
                </a:solidFill>
                <a:latin typeface="Gill Sans"/>
                <a:ea typeface="Gill Sans"/>
                <a:cs typeface="Gill Sans"/>
                <a:sym typeface="Gill Sans"/>
              </a:rPr>
              <a:t>Si la tasa del link de entrada es superior a la de transmisión en un determinado período:</a:t>
            </a:r>
            <a:endParaRPr/>
          </a:p>
          <a:p>
            <a:pPr indent="-342900" lvl="1" marL="800100" marR="0" rtl="0" algn="l">
              <a:lnSpc>
                <a:spcPct val="85000"/>
              </a:lnSpc>
              <a:spcBef>
                <a:spcPts val="480"/>
              </a:spcBef>
              <a:spcAft>
                <a:spcPts val="0"/>
              </a:spcAft>
              <a:buClr>
                <a:srgbClr val="000099"/>
              </a:buClr>
              <a:buSzPts val="2400"/>
              <a:buFont typeface="Noto Sans Symbols"/>
              <a:buChar char="▪"/>
            </a:pPr>
            <a:r>
              <a:rPr b="0" i="0" lang="en-GB" sz="2400" u="none" cap="none" strike="noStrike">
                <a:solidFill>
                  <a:srgbClr val="000000"/>
                </a:solidFill>
                <a:latin typeface="Gill Sans"/>
                <a:ea typeface="Gill Sans"/>
                <a:cs typeface="Gill Sans"/>
                <a:sym typeface="Gill Sans"/>
              </a:rPr>
              <a:t>se encolan paquetes, esperando por ser transmitidos</a:t>
            </a:r>
            <a:endParaRPr b="0" i="0" sz="2400" u="none" cap="none" strike="noStrike">
              <a:solidFill>
                <a:srgbClr val="000000"/>
              </a:solidFill>
              <a:latin typeface="Gill Sans"/>
              <a:ea typeface="Gill Sans"/>
              <a:cs typeface="Gill Sans"/>
              <a:sym typeface="Gill Sans"/>
            </a:endParaRPr>
          </a:p>
          <a:p>
            <a:pPr indent="-342900" lvl="1" marL="800100" marR="0" rtl="0" algn="l">
              <a:lnSpc>
                <a:spcPct val="85000"/>
              </a:lnSpc>
              <a:spcBef>
                <a:spcPts val="480"/>
              </a:spcBef>
              <a:spcAft>
                <a:spcPts val="0"/>
              </a:spcAft>
              <a:buClr>
                <a:srgbClr val="000099"/>
              </a:buClr>
              <a:buSzPts val="2400"/>
              <a:buFont typeface="Noto Sans Symbols"/>
              <a:buChar char="▪"/>
            </a:pPr>
            <a:r>
              <a:rPr b="0" i="0" lang="en-GB" sz="2400" u="none" cap="none" strike="noStrike">
                <a:solidFill>
                  <a:srgbClr val="000000"/>
                </a:solidFill>
                <a:latin typeface="Gill Sans"/>
                <a:ea typeface="Gill Sans"/>
                <a:cs typeface="Gill Sans"/>
                <a:sym typeface="Gill Sans"/>
              </a:rPr>
              <a:t>si el buffer está lleno, paquetes entrantes se "droppean"</a:t>
            </a:r>
            <a:endParaRPr/>
          </a:p>
        </p:txBody>
      </p:sp>
      <p:grpSp>
        <p:nvGrpSpPr>
          <p:cNvPr id="241" name="Google Shape;241;p20"/>
          <p:cNvGrpSpPr/>
          <p:nvPr/>
        </p:nvGrpSpPr>
        <p:grpSpPr>
          <a:xfrm>
            <a:off x="2292193" y="1480700"/>
            <a:ext cx="948690" cy="948690"/>
            <a:chOff x="2292193" y="1480700"/>
            <a:chExt cx="948690" cy="948690"/>
          </a:xfrm>
        </p:grpSpPr>
        <p:pic>
          <p:nvPicPr>
            <p:cNvPr descr="C:\Users\ecoffey\AppData\Local\Temp\Rar$DRa0.759\30077_Device_standard_host_default_64.png" id="242" name="Google Shape;242;p20"/>
            <p:cNvPicPr preferRelativeResize="0"/>
            <p:nvPr/>
          </p:nvPicPr>
          <p:blipFill rotWithShape="1">
            <a:blip r:embed="rId4">
              <a:alphaModFix/>
            </a:blip>
            <a:srcRect b="0" l="0" r="0" t="0"/>
            <a:stretch/>
          </p:blipFill>
          <p:spPr>
            <a:xfrm>
              <a:off x="2292193" y="1480700"/>
              <a:ext cx="948690" cy="948690"/>
            </a:xfrm>
            <a:prstGeom prst="rect">
              <a:avLst/>
            </a:prstGeom>
            <a:noFill/>
            <a:ln>
              <a:noFill/>
            </a:ln>
          </p:spPr>
        </p:pic>
        <p:sp>
          <p:nvSpPr>
            <p:cNvPr id="243" name="Google Shape;243;p20"/>
            <p:cNvSpPr txBox="1"/>
            <p:nvPr/>
          </p:nvSpPr>
          <p:spPr>
            <a:xfrm>
              <a:off x="2612306" y="1683085"/>
              <a:ext cx="3873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400">
                  <a:solidFill>
                    <a:schemeClr val="dk1"/>
                  </a:solidFill>
                  <a:latin typeface="Arial"/>
                  <a:ea typeface="Arial"/>
                  <a:cs typeface="Arial"/>
                  <a:sym typeface="Arial"/>
                </a:rPr>
                <a:t>A</a:t>
              </a:r>
              <a:endParaRPr/>
            </a:p>
          </p:txBody>
        </p:sp>
      </p:grpSp>
      <p:grpSp>
        <p:nvGrpSpPr>
          <p:cNvPr id="244" name="Google Shape;244;p20"/>
          <p:cNvGrpSpPr/>
          <p:nvPr/>
        </p:nvGrpSpPr>
        <p:grpSpPr>
          <a:xfrm>
            <a:off x="2513493" y="2441574"/>
            <a:ext cx="948690" cy="948690"/>
            <a:chOff x="2513493" y="2441574"/>
            <a:chExt cx="948690" cy="948690"/>
          </a:xfrm>
        </p:grpSpPr>
        <p:pic>
          <p:nvPicPr>
            <p:cNvPr descr="C:\Users\ecoffey\AppData\Local\Temp\Rar$DRa0.759\30077_Device_standard_host_default_64.png" id="245" name="Google Shape;245;p20"/>
            <p:cNvPicPr preferRelativeResize="0"/>
            <p:nvPr/>
          </p:nvPicPr>
          <p:blipFill rotWithShape="1">
            <a:blip r:embed="rId4">
              <a:alphaModFix/>
            </a:blip>
            <a:srcRect b="0" l="0" r="0" t="0"/>
            <a:stretch/>
          </p:blipFill>
          <p:spPr>
            <a:xfrm>
              <a:off x="2513493" y="2441574"/>
              <a:ext cx="948690" cy="948690"/>
            </a:xfrm>
            <a:prstGeom prst="rect">
              <a:avLst/>
            </a:prstGeom>
            <a:noFill/>
            <a:ln>
              <a:noFill/>
            </a:ln>
          </p:spPr>
        </p:pic>
        <p:sp>
          <p:nvSpPr>
            <p:cNvPr id="246" name="Google Shape;246;p20"/>
            <p:cNvSpPr txBox="1"/>
            <p:nvPr/>
          </p:nvSpPr>
          <p:spPr>
            <a:xfrm>
              <a:off x="2773363" y="2686050"/>
              <a:ext cx="3873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400">
                  <a:solidFill>
                    <a:schemeClr val="dk1"/>
                  </a:solidFill>
                  <a:latin typeface="Arial"/>
                  <a:ea typeface="Arial"/>
                  <a:cs typeface="Arial"/>
                  <a:sym typeface="Arial"/>
                </a:rPr>
                <a:t>B</a:t>
              </a:r>
              <a:endParaRPr/>
            </a:p>
          </p:txBody>
        </p:sp>
      </p:grpSp>
      <p:sp>
        <p:nvSpPr>
          <p:cNvPr id="247" name="Google Shape;247;p20"/>
          <p:cNvSpPr txBox="1"/>
          <p:nvPr/>
        </p:nvSpPr>
        <p:spPr>
          <a:xfrm>
            <a:off x="9155112" y="3497262"/>
            <a:ext cx="3873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400">
                <a:solidFill>
                  <a:schemeClr val="dk1"/>
                </a:solidFill>
                <a:latin typeface="Arial"/>
                <a:ea typeface="Arial"/>
                <a:cs typeface="Arial"/>
                <a:sym typeface="Arial"/>
              </a:rPr>
              <a:t>E</a:t>
            </a:r>
            <a:endParaRPr/>
          </a:p>
        </p:txBody>
      </p:sp>
      <p:sp>
        <p:nvSpPr>
          <p:cNvPr id="248" name="Google Shape;248;p20"/>
          <p:cNvSpPr txBox="1"/>
          <p:nvPr/>
        </p:nvSpPr>
        <p:spPr>
          <a:xfrm>
            <a:off x="9813053" y="2496606"/>
            <a:ext cx="4048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400">
                <a:solidFill>
                  <a:schemeClr val="dk1"/>
                </a:solidFill>
                <a:latin typeface="Arial"/>
                <a:ea typeface="Arial"/>
                <a:cs typeface="Arial"/>
                <a:sym typeface="Arial"/>
              </a:rPr>
              <a:t>D</a:t>
            </a:r>
            <a:endParaRPr/>
          </a:p>
        </p:txBody>
      </p:sp>
      <p:sp>
        <p:nvSpPr>
          <p:cNvPr id="249" name="Google Shape;249;p20"/>
          <p:cNvSpPr txBox="1"/>
          <p:nvPr/>
        </p:nvSpPr>
        <p:spPr>
          <a:xfrm>
            <a:off x="8766176" y="1607820"/>
            <a:ext cx="4048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400">
                <a:solidFill>
                  <a:schemeClr val="dk1"/>
                </a:solidFill>
                <a:latin typeface="Arial"/>
                <a:ea typeface="Arial"/>
                <a:cs typeface="Arial"/>
                <a:sym typeface="Arial"/>
              </a:rPr>
              <a:t>C</a:t>
            </a:r>
            <a:endParaRPr/>
          </a:p>
        </p:txBody>
      </p:sp>
      <p:pic>
        <p:nvPicPr>
          <p:cNvPr descr="C:\Users\ecoffey\AppData\Local\Temp\Rar$DRa0.386\30067_Device_router_default_64.png" id="250" name="Google Shape;250;p20"/>
          <p:cNvPicPr preferRelativeResize="0"/>
          <p:nvPr/>
        </p:nvPicPr>
        <p:blipFill rotWithShape="1">
          <a:blip r:embed="rId5">
            <a:alphaModFix/>
          </a:blip>
          <a:srcRect b="0" l="0" r="0" t="0"/>
          <a:stretch/>
        </p:blipFill>
        <p:spPr>
          <a:xfrm>
            <a:off x="7058647" y="1886986"/>
            <a:ext cx="872435" cy="872435"/>
          </a:xfrm>
          <a:prstGeom prst="rect">
            <a:avLst/>
          </a:prstGeom>
          <a:noFill/>
          <a:ln>
            <a:noFill/>
          </a:ln>
        </p:spPr>
      </p:pic>
      <p:pic>
        <p:nvPicPr>
          <p:cNvPr descr="C:\Users\ecoffey\AppData\Local\Temp\Rar$DRa0.386\30067_Device_router_default_64.png" id="251" name="Google Shape;251;p20"/>
          <p:cNvPicPr preferRelativeResize="0"/>
          <p:nvPr/>
        </p:nvPicPr>
        <p:blipFill rotWithShape="1">
          <a:blip r:embed="rId5">
            <a:alphaModFix/>
          </a:blip>
          <a:srcRect b="0" l="0" r="0" t="0"/>
          <a:stretch/>
        </p:blipFill>
        <p:spPr>
          <a:xfrm>
            <a:off x="7252336" y="2664461"/>
            <a:ext cx="957577" cy="957577"/>
          </a:xfrm>
          <a:prstGeom prst="rect">
            <a:avLst/>
          </a:prstGeom>
          <a:noFill/>
          <a:ln>
            <a:noFill/>
          </a:ln>
        </p:spPr>
      </p:pic>
      <p:sp>
        <p:nvSpPr>
          <p:cNvPr id="252" name="Google Shape;252;p2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1"/>
          <p:cNvSpPr txBox="1"/>
          <p:nvPr/>
        </p:nvSpPr>
        <p:spPr>
          <a:xfrm>
            <a:off x="2855913" y="6245225"/>
            <a:ext cx="6119812" cy="476250"/>
          </a:xfrm>
          <a:prstGeom prst="rect">
            <a:avLst/>
          </a:prstGeom>
          <a:noFill/>
          <a:ln>
            <a:noFill/>
          </a:ln>
        </p:spPr>
        <p:txBody>
          <a:bodyPr anchorCtr="0" anchor="b" bIns="46800" lIns="90000" spcFirstLastPara="1" rIns="90000" wrap="square" tIns="46800">
            <a:noAutofit/>
          </a:bodyPr>
          <a:lstStyle/>
          <a:p>
            <a:pPr indent="0" lvl="0" marL="0" marR="0" rtl="0" algn="l">
              <a:spcBef>
                <a:spcPts val="0"/>
              </a:spcBef>
              <a:spcAft>
                <a:spcPts val="0"/>
              </a:spcAft>
              <a:buClr>
                <a:srgbClr val="000000"/>
              </a:buClr>
              <a:buSzPts val="1400"/>
              <a:buFont typeface="Arial"/>
              <a:buNone/>
            </a:pPr>
            <a:r>
              <a:rPr lang="en-GB" sz="1400">
                <a:solidFill>
                  <a:srgbClr val="000000"/>
                </a:solidFill>
                <a:latin typeface="Arial"/>
                <a:ea typeface="Arial"/>
                <a:cs typeface="Arial"/>
                <a:sym typeface="Arial"/>
              </a:rPr>
              <a:t>Introducción</a:t>
            </a:r>
            <a:endParaRPr/>
          </a:p>
        </p:txBody>
      </p:sp>
      <p:cxnSp>
        <p:nvCxnSpPr>
          <p:cNvPr id="261" name="Google Shape;261;p21"/>
          <p:cNvCxnSpPr/>
          <p:nvPr/>
        </p:nvCxnSpPr>
        <p:spPr>
          <a:xfrm>
            <a:off x="4059090" y="2809875"/>
            <a:ext cx="1906587" cy="1588"/>
          </a:xfrm>
          <a:prstGeom prst="straightConnector1">
            <a:avLst/>
          </a:prstGeom>
          <a:noFill/>
          <a:ln cap="sq" cmpd="sng" w="39225">
            <a:solidFill>
              <a:srgbClr val="000099"/>
            </a:solidFill>
            <a:prstDash val="solid"/>
            <a:miter lim="800000"/>
            <a:headEnd len="med" w="med" type="none"/>
            <a:tailEnd len="med" w="med" type="none"/>
          </a:ln>
        </p:spPr>
      </p:cxnSp>
      <p:sp>
        <p:nvSpPr>
          <p:cNvPr id="262" name="Google Shape;262;p21"/>
          <p:cNvSpPr txBox="1"/>
          <p:nvPr/>
        </p:nvSpPr>
        <p:spPr>
          <a:xfrm>
            <a:off x="477838" y="231720"/>
            <a:ext cx="8181975" cy="763588"/>
          </a:xfrm>
          <a:prstGeom prst="rect">
            <a:avLst/>
          </a:prstGeom>
          <a:noFill/>
          <a:ln>
            <a:noFill/>
          </a:ln>
        </p:spPr>
        <p:txBody>
          <a:bodyPr anchorCtr="0" anchor="ctr" bIns="45700" lIns="91425" spcFirstLastPara="1" rIns="91425" wrap="square" tIns="45700">
            <a:normAutofit lnSpcReduction="10000"/>
          </a:bodyPr>
          <a:lstStyle/>
          <a:p>
            <a:pPr indent="0" lvl="0" marL="0" marR="0" rtl="0" algn="l">
              <a:spcBef>
                <a:spcPts val="0"/>
              </a:spcBef>
              <a:spcAft>
                <a:spcPts val="0"/>
              </a:spcAft>
              <a:buClr>
                <a:srgbClr val="E36C09"/>
              </a:buClr>
              <a:buSzPts val="4800"/>
              <a:buFont typeface="Calibri"/>
              <a:buNone/>
            </a:pPr>
            <a:r>
              <a:rPr lang="en-GB" sz="4800">
                <a:solidFill>
                  <a:srgbClr val="E36C09"/>
                </a:solidFill>
                <a:latin typeface="Calibri"/>
                <a:ea typeface="Calibri"/>
                <a:cs typeface="Calibri"/>
                <a:sym typeface="Calibri"/>
              </a:rPr>
              <a:t>Análisis de la red en capas</a:t>
            </a:r>
            <a:endParaRPr/>
          </a:p>
        </p:txBody>
      </p:sp>
      <p:sp>
        <p:nvSpPr>
          <p:cNvPr id="263" name="Google Shape;263;p21"/>
          <p:cNvSpPr txBox="1"/>
          <p:nvPr/>
        </p:nvSpPr>
        <p:spPr>
          <a:xfrm>
            <a:off x="915415" y="1280306"/>
            <a:ext cx="6988175" cy="520700"/>
          </a:xfrm>
          <a:prstGeom prst="rect">
            <a:avLst/>
          </a:prstGeom>
          <a:noFill/>
          <a:ln>
            <a:noFill/>
          </a:ln>
        </p:spPr>
        <p:txBody>
          <a:bodyPr anchorCtr="0" anchor="t" bIns="46800" lIns="90000" spcFirstLastPara="1" rIns="90000" wrap="square" tIns="46800">
            <a:spAutoFit/>
          </a:bodyPr>
          <a:lstStyle/>
          <a:p>
            <a:pPr indent="0" lvl="0" marL="0" marR="0" rtl="0" algn="l">
              <a:lnSpc>
                <a:spcPct val="95000"/>
              </a:lnSpc>
              <a:spcBef>
                <a:spcPts val="0"/>
              </a:spcBef>
              <a:spcAft>
                <a:spcPts val="0"/>
              </a:spcAft>
              <a:buClr>
                <a:srgbClr val="000000"/>
              </a:buClr>
              <a:buSzPts val="2800"/>
              <a:buFont typeface="Times New Roman"/>
              <a:buNone/>
            </a:pPr>
            <a:r>
              <a:rPr lang="en-GB" sz="2800">
                <a:solidFill>
                  <a:srgbClr val="000000"/>
                </a:solidFill>
                <a:latin typeface="Times New Roman"/>
                <a:ea typeface="Times New Roman"/>
                <a:cs typeface="Times New Roman"/>
                <a:sym typeface="Times New Roman"/>
              </a:rPr>
              <a:t>Sistemas </a:t>
            </a:r>
            <a:r>
              <a:rPr b="1" lang="en-GB" sz="2800">
                <a:solidFill>
                  <a:srgbClr val="000000"/>
                </a:solidFill>
                <a:latin typeface="Times New Roman"/>
                <a:ea typeface="Times New Roman"/>
                <a:cs typeface="Times New Roman"/>
                <a:sym typeface="Times New Roman"/>
              </a:rPr>
              <a:t>propietarios </a:t>
            </a:r>
            <a:r>
              <a:rPr lang="en-GB" sz="2800">
                <a:solidFill>
                  <a:srgbClr val="000000"/>
                </a:solidFill>
                <a:latin typeface="Times New Roman"/>
                <a:ea typeface="Times New Roman"/>
                <a:cs typeface="Times New Roman"/>
                <a:sym typeface="Times New Roman"/>
              </a:rPr>
              <a:t>(principio de los '80)</a:t>
            </a:r>
            <a:endParaRPr/>
          </a:p>
        </p:txBody>
      </p:sp>
      <p:cxnSp>
        <p:nvCxnSpPr>
          <p:cNvPr id="264" name="Google Shape;264;p21"/>
          <p:cNvCxnSpPr/>
          <p:nvPr/>
        </p:nvCxnSpPr>
        <p:spPr>
          <a:xfrm>
            <a:off x="1754040" y="2800351"/>
            <a:ext cx="1908175" cy="9525"/>
          </a:xfrm>
          <a:prstGeom prst="straightConnector1">
            <a:avLst/>
          </a:prstGeom>
          <a:noFill/>
          <a:ln cap="sq" cmpd="sng" w="39225">
            <a:solidFill>
              <a:srgbClr val="000099"/>
            </a:solidFill>
            <a:prstDash val="solid"/>
            <a:miter lim="800000"/>
            <a:headEnd len="med" w="med" type="none"/>
            <a:tailEnd len="med" w="med" type="none"/>
          </a:ln>
        </p:spPr>
      </p:cxnSp>
      <p:cxnSp>
        <p:nvCxnSpPr>
          <p:cNvPr id="265" name="Google Shape;265;p21"/>
          <p:cNvCxnSpPr/>
          <p:nvPr/>
        </p:nvCxnSpPr>
        <p:spPr>
          <a:xfrm>
            <a:off x="1717526" y="3500439"/>
            <a:ext cx="1588" cy="1152525"/>
          </a:xfrm>
          <a:prstGeom prst="straightConnector1">
            <a:avLst/>
          </a:prstGeom>
          <a:noFill/>
          <a:ln cap="sq" cmpd="sng" w="39225">
            <a:solidFill>
              <a:srgbClr val="000099"/>
            </a:solidFill>
            <a:prstDash val="solid"/>
            <a:miter lim="800000"/>
            <a:headEnd len="lg" w="lg" type="stealth"/>
            <a:tailEnd len="lg" w="lg" type="stealth"/>
          </a:ln>
        </p:spPr>
      </p:cxnSp>
      <p:sp>
        <p:nvSpPr>
          <p:cNvPr id="266" name="Google Shape;266;p21"/>
          <p:cNvSpPr/>
          <p:nvPr/>
        </p:nvSpPr>
        <p:spPr>
          <a:xfrm flipH="1">
            <a:off x="3489176" y="2398713"/>
            <a:ext cx="719138" cy="914400"/>
          </a:xfrm>
          <a:prstGeom prst="lightningBolt">
            <a:avLst/>
          </a:prstGeom>
          <a:solidFill>
            <a:srgbClr val="00B8FF"/>
          </a:solidFill>
          <a:ln cap="sq"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267" name="Google Shape;267;p21"/>
          <p:cNvCxnSpPr/>
          <p:nvPr/>
        </p:nvCxnSpPr>
        <p:spPr>
          <a:xfrm>
            <a:off x="6611790" y="3429000"/>
            <a:ext cx="1587" cy="1441450"/>
          </a:xfrm>
          <a:prstGeom prst="straightConnector1">
            <a:avLst/>
          </a:prstGeom>
          <a:noFill/>
          <a:ln cap="sq" cmpd="sng" w="39225">
            <a:solidFill>
              <a:srgbClr val="000099"/>
            </a:solidFill>
            <a:prstDash val="solid"/>
            <a:miter lim="800000"/>
            <a:headEnd len="lg" w="lg" type="stealth"/>
            <a:tailEnd len="lg" w="lg" type="stealth"/>
          </a:ln>
        </p:spPr>
      </p:cxnSp>
      <p:pic>
        <p:nvPicPr>
          <p:cNvPr descr="C:\Users\ecoffey\AppData\Local\Temp\Rar$DRa0.324\30072_Device_server_default_64.png" id="268" name="Google Shape;268;p21"/>
          <p:cNvPicPr preferRelativeResize="0"/>
          <p:nvPr/>
        </p:nvPicPr>
        <p:blipFill rotWithShape="1">
          <a:blip r:embed="rId3">
            <a:alphaModFix/>
          </a:blip>
          <a:srcRect b="0" l="0" r="0" t="0"/>
          <a:stretch/>
        </p:blipFill>
        <p:spPr>
          <a:xfrm>
            <a:off x="864985" y="1988289"/>
            <a:ext cx="1495535" cy="1495535"/>
          </a:xfrm>
          <a:prstGeom prst="rect">
            <a:avLst/>
          </a:prstGeom>
          <a:noFill/>
          <a:ln>
            <a:noFill/>
          </a:ln>
        </p:spPr>
      </p:pic>
      <p:pic>
        <p:nvPicPr>
          <p:cNvPr descr="C:\Users\ecoffey\AppData\Local\Temp\Rar$DRa0.324\30072_Device_server_default_64.png" id="269" name="Google Shape;269;p21"/>
          <p:cNvPicPr preferRelativeResize="0"/>
          <p:nvPr/>
        </p:nvPicPr>
        <p:blipFill rotWithShape="1">
          <a:blip r:embed="rId3">
            <a:alphaModFix/>
          </a:blip>
          <a:srcRect b="0" l="0" r="0" t="0"/>
          <a:stretch/>
        </p:blipFill>
        <p:spPr>
          <a:xfrm>
            <a:off x="915415" y="4669579"/>
            <a:ext cx="1394673" cy="1394673"/>
          </a:xfrm>
          <a:prstGeom prst="rect">
            <a:avLst/>
          </a:prstGeom>
          <a:noFill/>
          <a:ln>
            <a:noFill/>
          </a:ln>
        </p:spPr>
      </p:pic>
      <p:pic>
        <p:nvPicPr>
          <p:cNvPr descr="C:\Users\ecoffey\AppData\Local\Temp\Rar$DRa0.807\30035_Device_ibm_mainframe_default_64.png" id="270" name="Google Shape;270;p21"/>
          <p:cNvPicPr preferRelativeResize="0"/>
          <p:nvPr/>
        </p:nvPicPr>
        <p:blipFill rotWithShape="1">
          <a:blip r:embed="rId4">
            <a:alphaModFix/>
          </a:blip>
          <a:srcRect b="0" l="0" r="0" t="0"/>
          <a:stretch/>
        </p:blipFill>
        <p:spPr>
          <a:xfrm>
            <a:off x="5589831" y="1918885"/>
            <a:ext cx="1741096" cy="1741096"/>
          </a:xfrm>
          <a:prstGeom prst="rect">
            <a:avLst/>
          </a:prstGeom>
          <a:noFill/>
          <a:ln>
            <a:noFill/>
          </a:ln>
        </p:spPr>
      </p:pic>
      <p:pic>
        <p:nvPicPr>
          <p:cNvPr descr="C:\Users\ecoffey\AppData\Local\Temp\Rar$DRa0.807\30035_Device_ibm_mainframe_default_64.png" id="271" name="Google Shape;271;p21"/>
          <p:cNvPicPr preferRelativeResize="0"/>
          <p:nvPr/>
        </p:nvPicPr>
        <p:blipFill rotWithShape="1">
          <a:blip r:embed="rId4">
            <a:alphaModFix/>
          </a:blip>
          <a:srcRect b="0" l="0" r="0" t="0"/>
          <a:stretch/>
        </p:blipFill>
        <p:spPr>
          <a:xfrm>
            <a:off x="5801583" y="4844872"/>
            <a:ext cx="1529344" cy="1529344"/>
          </a:xfrm>
          <a:prstGeom prst="rect">
            <a:avLst/>
          </a:prstGeom>
          <a:noFill/>
          <a:ln>
            <a:noFill/>
          </a:ln>
        </p:spPr>
      </p:pic>
      <p:sp>
        <p:nvSpPr>
          <p:cNvPr id="272" name="Google Shape;272;p2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273" name="Google Shape;273;p21"/>
          <p:cNvSpPr txBox="1"/>
          <p:nvPr/>
        </p:nvSpPr>
        <p:spPr>
          <a:xfrm>
            <a:off x="7808956" y="2450550"/>
            <a:ext cx="3692779" cy="3252302"/>
          </a:xfrm>
          <a:prstGeom prst="rect">
            <a:avLst/>
          </a:prstGeom>
          <a:noFill/>
          <a:ln>
            <a:noFill/>
          </a:ln>
        </p:spPr>
        <p:txBody>
          <a:bodyPr anchorCtr="0" anchor="t" bIns="46800" lIns="90000" spcFirstLastPara="1" rIns="90000" wrap="square" tIns="46800">
            <a:spAutoFit/>
          </a:bodyPr>
          <a:lstStyle/>
          <a:p>
            <a:pPr indent="0" lvl="0" marL="0" marR="0" rtl="0" algn="l">
              <a:lnSpc>
                <a:spcPct val="95000"/>
              </a:lnSpc>
              <a:spcBef>
                <a:spcPts val="0"/>
              </a:spcBef>
              <a:spcAft>
                <a:spcPts val="0"/>
              </a:spcAft>
              <a:buClr>
                <a:srgbClr val="000000"/>
              </a:buClr>
              <a:buSzPts val="2400"/>
              <a:buFont typeface="Times New Roman"/>
              <a:buNone/>
            </a:pPr>
            <a:r>
              <a:rPr lang="en-GB" sz="2400">
                <a:solidFill>
                  <a:srgbClr val="000000"/>
                </a:solidFill>
                <a:latin typeface="Times New Roman"/>
                <a:ea typeface="Times New Roman"/>
                <a:cs typeface="Times New Roman"/>
                <a:sym typeface="Times New Roman"/>
              </a:rPr>
              <a:t>Para conectar dos computadoras debían ser del mismo fabricante:</a:t>
            </a:r>
            <a:endParaRPr/>
          </a:p>
          <a:p>
            <a:pPr indent="-342900" lvl="0" marL="342900" marR="0" rtl="0" algn="l">
              <a:lnSpc>
                <a:spcPct val="95000"/>
              </a:lnSpc>
              <a:spcBef>
                <a:spcPts val="0"/>
              </a:spcBef>
              <a:spcAft>
                <a:spcPts val="0"/>
              </a:spcAft>
              <a:buClr>
                <a:srgbClr val="000000"/>
              </a:buClr>
              <a:buSzPts val="2400"/>
              <a:buFont typeface="Arial"/>
              <a:buChar char="•"/>
            </a:pPr>
            <a:r>
              <a:rPr lang="en-GB" sz="2400">
                <a:solidFill>
                  <a:srgbClr val="000000"/>
                </a:solidFill>
                <a:latin typeface="Times New Roman"/>
                <a:ea typeface="Times New Roman"/>
                <a:cs typeface="Times New Roman"/>
                <a:sym typeface="Times New Roman"/>
              </a:rPr>
              <a:t>Misma placa de red</a:t>
            </a:r>
            <a:endParaRPr/>
          </a:p>
          <a:p>
            <a:pPr indent="-342900" lvl="0" marL="342900" marR="0" rtl="0" algn="l">
              <a:lnSpc>
                <a:spcPct val="95000"/>
              </a:lnSpc>
              <a:spcBef>
                <a:spcPts val="0"/>
              </a:spcBef>
              <a:spcAft>
                <a:spcPts val="0"/>
              </a:spcAft>
              <a:buClr>
                <a:srgbClr val="000000"/>
              </a:buClr>
              <a:buSzPts val="2400"/>
              <a:buFont typeface="Arial"/>
              <a:buChar char="•"/>
            </a:pPr>
            <a:r>
              <a:rPr lang="en-GB" sz="2400">
                <a:solidFill>
                  <a:srgbClr val="000000"/>
                </a:solidFill>
                <a:latin typeface="Times New Roman"/>
                <a:ea typeface="Times New Roman"/>
                <a:cs typeface="Times New Roman"/>
                <a:sym typeface="Times New Roman"/>
              </a:rPr>
              <a:t>Programa cliente compatible con programa servidor</a:t>
            </a:r>
            <a:endParaRPr sz="2400">
              <a:solidFill>
                <a:srgbClr val="000000"/>
              </a:solidFill>
              <a:latin typeface="Times New Roman"/>
              <a:ea typeface="Times New Roman"/>
              <a:cs typeface="Times New Roman"/>
              <a:sym typeface="Times New Roman"/>
            </a:endParaRPr>
          </a:p>
          <a:p>
            <a:pPr indent="-342900" lvl="0" marL="342900" marR="0" rtl="0" algn="l">
              <a:lnSpc>
                <a:spcPct val="95000"/>
              </a:lnSpc>
              <a:spcBef>
                <a:spcPts val="0"/>
              </a:spcBef>
              <a:spcAft>
                <a:spcPts val="0"/>
              </a:spcAft>
              <a:buClr>
                <a:srgbClr val="000000"/>
              </a:buClr>
              <a:buSzPts val="2400"/>
              <a:buFont typeface="Arial"/>
              <a:buChar char="•"/>
            </a:pPr>
            <a:r>
              <a:rPr lang="en-GB" sz="2400">
                <a:solidFill>
                  <a:srgbClr val="000000"/>
                </a:solidFill>
                <a:latin typeface="Times New Roman"/>
                <a:ea typeface="Times New Roman"/>
                <a:cs typeface="Times New Roman"/>
                <a:sym typeface="Times New Roman"/>
              </a:rPr>
              <a:t>Codificación</a:t>
            </a:r>
            <a:endParaRPr sz="2400">
              <a:solidFill>
                <a:srgbClr val="000000"/>
              </a:solidFill>
              <a:latin typeface="Times New Roman"/>
              <a:ea typeface="Times New Roman"/>
              <a:cs typeface="Times New Roman"/>
              <a:sym typeface="Times New Roman"/>
            </a:endParaRPr>
          </a:p>
          <a:p>
            <a:pPr indent="-342900" lvl="0" marL="342900" marR="0" rtl="0" algn="l">
              <a:lnSpc>
                <a:spcPct val="95000"/>
              </a:lnSpc>
              <a:spcBef>
                <a:spcPts val="0"/>
              </a:spcBef>
              <a:spcAft>
                <a:spcPts val="0"/>
              </a:spcAft>
              <a:buClr>
                <a:srgbClr val="000000"/>
              </a:buClr>
              <a:buSzPts val="2400"/>
              <a:buFont typeface="Arial"/>
              <a:buChar char="•"/>
            </a:pPr>
            <a:r>
              <a:rPr lang="en-GB" sz="2400">
                <a:solidFill>
                  <a:srgbClr val="000000"/>
                </a:solidFill>
                <a:latin typeface="Times New Roman"/>
                <a:ea typeface="Times New Roman"/>
                <a:cs typeface="Times New Roman"/>
                <a:sym typeface="Times New Roman"/>
              </a:rPr>
              <a:t>etc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2"/>
          <p:cNvSpPr txBox="1"/>
          <p:nvPr/>
        </p:nvSpPr>
        <p:spPr>
          <a:xfrm>
            <a:off x="2855913" y="6245225"/>
            <a:ext cx="6119812" cy="476250"/>
          </a:xfrm>
          <a:prstGeom prst="rect">
            <a:avLst/>
          </a:prstGeom>
          <a:noFill/>
          <a:ln>
            <a:noFill/>
          </a:ln>
        </p:spPr>
        <p:txBody>
          <a:bodyPr anchorCtr="0" anchor="b" bIns="46800" lIns="90000" spcFirstLastPara="1" rIns="90000" wrap="square" tIns="46800">
            <a:noAutofit/>
          </a:bodyPr>
          <a:lstStyle/>
          <a:p>
            <a:pPr indent="0" lvl="0" marL="0" marR="0" rtl="0" algn="l">
              <a:spcBef>
                <a:spcPts val="0"/>
              </a:spcBef>
              <a:spcAft>
                <a:spcPts val="0"/>
              </a:spcAft>
              <a:buClr>
                <a:srgbClr val="000000"/>
              </a:buClr>
              <a:buSzPts val="1400"/>
              <a:buFont typeface="Arial"/>
              <a:buNone/>
            </a:pPr>
            <a:r>
              <a:rPr lang="en-GB" sz="1400">
                <a:solidFill>
                  <a:srgbClr val="000000"/>
                </a:solidFill>
                <a:latin typeface="Arial"/>
                <a:ea typeface="Arial"/>
                <a:cs typeface="Arial"/>
                <a:sym typeface="Arial"/>
              </a:rPr>
              <a:t>Introducción</a:t>
            </a:r>
            <a:endParaRPr/>
          </a:p>
        </p:txBody>
      </p:sp>
      <p:sp>
        <p:nvSpPr>
          <p:cNvPr id="283" name="Google Shape;283;p22"/>
          <p:cNvSpPr txBox="1"/>
          <p:nvPr/>
        </p:nvSpPr>
        <p:spPr>
          <a:xfrm>
            <a:off x="680484" y="1290275"/>
            <a:ext cx="10504967" cy="796245"/>
          </a:xfrm>
          <a:prstGeom prst="rect">
            <a:avLst/>
          </a:prstGeom>
          <a:noFill/>
          <a:ln>
            <a:noFill/>
          </a:ln>
        </p:spPr>
        <p:txBody>
          <a:bodyPr anchorCtr="0" anchor="t" bIns="46800" lIns="90000" spcFirstLastPara="1" rIns="90000" wrap="square" tIns="46800">
            <a:spAutoFit/>
          </a:bodyPr>
          <a:lstStyle/>
          <a:p>
            <a:pPr indent="0" lvl="0" marL="0" marR="0" rtl="0" algn="just">
              <a:lnSpc>
                <a:spcPct val="95000"/>
              </a:lnSpc>
              <a:spcBef>
                <a:spcPts val="0"/>
              </a:spcBef>
              <a:spcAft>
                <a:spcPts val="0"/>
              </a:spcAft>
              <a:buClr>
                <a:srgbClr val="000000"/>
              </a:buClr>
              <a:buSzPts val="2400"/>
              <a:buFont typeface="Times New Roman"/>
              <a:buNone/>
            </a:pPr>
            <a:r>
              <a:rPr lang="en-GB" sz="2400">
                <a:solidFill>
                  <a:srgbClr val="000000"/>
                </a:solidFill>
                <a:latin typeface="Times New Roman"/>
                <a:ea typeface="Times New Roman"/>
                <a:cs typeface="Times New Roman"/>
                <a:sym typeface="Times New Roman"/>
              </a:rPr>
              <a:t>Fue necesario definir estándares de comunicación entre computadoras, para lo cual se definió un modelo de capas que identifica niveles de comunicación.</a:t>
            </a:r>
            <a:endParaRPr/>
          </a:p>
        </p:txBody>
      </p:sp>
      <p:pic>
        <p:nvPicPr>
          <p:cNvPr id="284" name="Google Shape;284;p22"/>
          <p:cNvPicPr preferRelativeResize="0"/>
          <p:nvPr/>
        </p:nvPicPr>
        <p:blipFill rotWithShape="1">
          <a:blip r:embed="rId3">
            <a:alphaModFix/>
          </a:blip>
          <a:srcRect b="0" l="0" r="0" t="0"/>
          <a:stretch/>
        </p:blipFill>
        <p:spPr>
          <a:xfrm>
            <a:off x="5961320" y="2759144"/>
            <a:ext cx="1524000" cy="457200"/>
          </a:xfrm>
          <a:prstGeom prst="rect">
            <a:avLst/>
          </a:prstGeom>
          <a:noFill/>
          <a:ln>
            <a:noFill/>
          </a:ln>
        </p:spPr>
      </p:pic>
      <p:sp>
        <p:nvSpPr>
          <p:cNvPr id="285" name="Google Shape;285;p22"/>
          <p:cNvSpPr txBox="1"/>
          <p:nvPr/>
        </p:nvSpPr>
        <p:spPr>
          <a:xfrm>
            <a:off x="2456120" y="5664269"/>
            <a:ext cx="1371600" cy="368300"/>
          </a:xfrm>
          <a:prstGeom prst="rect">
            <a:avLst/>
          </a:prstGeom>
          <a:noFill/>
          <a:ln>
            <a:noFill/>
          </a:ln>
        </p:spPr>
        <p:txBody>
          <a:bodyPr anchorCtr="0" anchor="t" bIns="46800" lIns="90000" spcFirstLastPara="1" rIns="90000" wrap="square" tIns="46800">
            <a:spAutoFit/>
          </a:bodyPr>
          <a:lstStyle/>
          <a:p>
            <a:pPr indent="0" lvl="0" marL="0" marR="0" rtl="0" algn="l">
              <a:lnSpc>
                <a:spcPct val="95000"/>
              </a:lnSpc>
              <a:spcBef>
                <a:spcPts val="0"/>
              </a:spcBef>
              <a:spcAft>
                <a:spcPts val="0"/>
              </a:spcAft>
              <a:buClr>
                <a:srgbClr val="000000"/>
              </a:buClr>
              <a:buSzPts val="1800"/>
              <a:buFont typeface="Times New Roman"/>
              <a:buNone/>
            </a:pPr>
            <a:r>
              <a:rPr b="1" lang="en-GB" sz="1800">
                <a:solidFill>
                  <a:srgbClr val="000000"/>
                </a:solidFill>
                <a:latin typeface="Times New Roman"/>
                <a:ea typeface="Times New Roman"/>
                <a:cs typeface="Times New Roman"/>
                <a:sym typeface="Times New Roman"/>
              </a:rPr>
              <a:t>Medio físico</a:t>
            </a:r>
            <a:endParaRPr b="1" sz="1800">
              <a:solidFill>
                <a:srgbClr val="000000"/>
              </a:solidFill>
              <a:latin typeface="Times New Roman"/>
              <a:ea typeface="Times New Roman"/>
              <a:cs typeface="Times New Roman"/>
              <a:sym typeface="Times New Roman"/>
            </a:endParaRPr>
          </a:p>
        </p:txBody>
      </p:sp>
      <p:pic>
        <p:nvPicPr>
          <p:cNvPr id="286" name="Google Shape;286;p22"/>
          <p:cNvPicPr preferRelativeResize="0"/>
          <p:nvPr/>
        </p:nvPicPr>
        <p:blipFill rotWithShape="1">
          <a:blip r:embed="rId4">
            <a:alphaModFix/>
          </a:blip>
          <a:srcRect b="0" l="0" r="0" t="0"/>
          <a:stretch/>
        </p:blipFill>
        <p:spPr>
          <a:xfrm>
            <a:off x="4627820" y="3876744"/>
            <a:ext cx="793750" cy="914400"/>
          </a:xfrm>
          <a:prstGeom prst="rect">
            <a:avLst/>
          </a:prstGeom>
          <a:noFill/>
          <a:ln>
            <a:noFill/>
          </a:ln>
        </p:spPr>
      </p:pic>
      <p:sp>
        <p:nvSpPr>
          <p:cNvPr id="287" name="Google Shape;287;p22"/>
          <p:cNvSpPr txBox="1"/>
          <p:nvPr/>
        </p:nvSpPr>
        <p:spPr>
          <a:xfrm>
            <a:off x="898784" y="2440057"/>
            <a:ext cx="2337797" cy="328424"/>
          </a:xfrm>
          <a:prstGeom prst="rect">
            <a:avLst/>
          </a:prstGeom>
          <a:noFill/>
          <a:ln>
            <a:noFill/>
          </a:ln>
        </p:spPr>
        <p:txBody>
          <a:bodyPr anchorCtr="0" anchor="t" bIns="46800" lIns="90000" spcFirstLastPara="1" rIns="90000" wrap="square" tIns="46800">
            <a:spAutoFit/>
          </a:bodyPr>
          <a:lstStyle/>
          <a:p>
            <a:pPr indent="0" lvl="0" marL="0" marR="0" rtl="0" algn="l">
              <a:lnSpc>
                <a:spcPct val="95000"/>
              </a:lnSpc>
              <a:spcBef>
                <a:spcPts val="0"/>
              </a:spcBef>
              <a:spcAft>
                <a:spcPts val="0"/>
              </a:spcAft>
              <a:buClr>
                <a:srgbClr val="000000"/>
              </a:buClr>
              <a:buSzPts val="1600"/>
              <a:buFont typeface="Times New Roman"/>
              <a:buNone/>
            </a:pPr>
            <a:r>
              <a:rPr b="1" lang="en-GB" sz="1600">
                <a:solidFill>
                  <a:srgbClr val="000000"/>
                </a:solidFill>
                <a:latin typeface="Times New Roman"/>
                <a:ea typeface="Times New Roman"/>
                <a:cs typeface="Times New Roman"/>
                <a:sym typeface="Times New Roman"/>
              </a:rPr>
              <a:t>alumno@fibertel.com.ar</a:t>
            </a:r>
            <a:endParaRPr/>
          </a:p>
        </p:txBody>
      </p:sp>
      <p:sp>
        <p:nvSpPr>
          <p:cNvPr id="288" name="Google Shape;288;p22"/>
          <p:cNvSpPr txBox="1"/>
          <p:nvPr/>
        </p:nvSpPr>
        <p:spPr>
          <a:xfrm>
            <a:off x="2227521" y="4740344"/>
            <a:ext cx="1970709" cy="328424"/>
          </a:xfrm>
          <a:prstGeom prst="rect">
            <a:avLst/>
          </a:prstGeom>
          <a:noFill/>
          <a:ln>
            <a:noFill/>
          </a:ln>
        </p:spPr>
        <p:txBody>
          <a:bodyPr anchorCtr="0" anchor="t" bIns="46800" lIns="90000" spcFirstLastPara="1" rIns="90000" wrap="square" tIns="46800">
            <a:spAutoFit/>
          </a:bodyPr>
          <a:lstStyle/>
          <a:p>
            <a:pPr indent="0" lvl="0" marL="0" marR="0" rtl="0" algn="l">
              <a:lnSpc>
                <a:spcPct val="95000"/>
              </a:lnSpc>
              <a:spcBef>
                <a:spcPts val="0"/>
              </a:spcBef>
              <a:spcAft>
                <a:spcPts val="0"/>
              </a:spcAft>
              <a:buClr>
                <a:srgbClr val="000000"/>
              </a:buClr>
              <a:buSzPts val="1600"/>
              <a:buFont typeface="Times New Roman"/>
              <a:buNone/>
            </a:pPr>
            <a:r>
              <a:rPr b="1" lang="en-GB" sz="1600">
                <a:solidFill>
                  <a:srgbClr val="000000"/>
                </a:solidFill>
                <a:latin typeface="Times New Roman"/>
                <a:ea typeface="Times New Roman"/>
                <a:cs typeface="Times New Roman"/>
                <a:sym typeface="Times New Roman"/>
              </a:rPr>
              <a:t>smtp.fibertel.com.ar</a:t>
            </a:r>
            <a:endParaRPr/>
          </a:p>
        </p:txBody>
      </p:sp>
      <p:sp>
        <p:nvSpPr>
          <p:cNvPr id="289" name="Google Shape;289;p22"/>
          <p:cNvSpPr txBox="1"/>
          <p:nvPr/>
        </p:nvSpPr>
        <p:spPr>
          <a:xfrm>
            <a:off x="4246820" y="4765744"/>
            <a:ext cx="1699802" cy="328424"/>
          </a:xfrm>
          <a:prstGeom prst="rect">
            <a:avLst/>
          </a:prstGeom>
          <a:noFill/>
          <a:ln>
            <a:noFill/>
          </a:ln>
        </p:spPr>
        <p:txBody>
          <a:bodyPr anchorCtr="0" anchor="t" bIns="46800" lIns="90000" spcFirstLastPara="1" rIns="90000" wrap="square" tIns="46800">
            <a:spAutoFit/>
          </a:bodyPr>
          <a:lstStyle/>
          <a:p>
            <a:pPr indent="0" lvl="0" marL="0" marR="0" rtl="0" algn="l">
              <a:lnSpc>
                <a:spcPct val="95000"/>
              </a:lnSpc>
              <a:spcBef>
                <a:spcPts val="0"/>
              </a:spcBef>
              <a:spcAft>
                <a:spcPts val="0"/>
              </a:spcAft>
              <a:buClr>
                <a:srgbClr val="000000"/>
              </a:buClr>
              <a:buSzPts val="1600"/>
              <a:buFont typeface="Times New Roman"/>
              <a:buNone/>
            </a:pPr>
            <a:r>
              <a:rPr b="1" lang="en-GB" sz="1600">
                <a:solidFill>
                  <a:srgbClr val="000000"/>
                </a:solidFill>
                <a:latin typeface="Times New Roman"/>
                <a:ea typeface="Times New Roman"/>
                <a:cs typeface="Times New Roman"/>
                <a:sym typeface="Times New Roman"/>
              </a:rPr>
              <a:t>pop.it.itba.edu.ar</a:t>
            </a:r>
            <a:endParaRPr/>
          </a:p>
        </p:txBody>
      </p:sp>
      <p:sp>
        <p:nvSpPr>
          <p:cNvPr id="290" name="Google Shape;290;p22"/>
          <p:cNvSpPr txBox="1"/>
          <p:nvPr/>
        </p:nvSpPr>
        <p:spPr>
          <a:xfrm>
            <a:off x="5732721" y="2454344"/>
            <a:ext cx="2195129" cy="328424"/>
          </a:xfrm>
          <a:prstGeom prst="rect">
            <a:avLst/>
          </a:prstGeom>
          <a:noFill/>
          <a:ln>
            <a:noFill/>
          </a:ln>
        </p:spPr>
        <p:txBody>
          <a:bodyPr anchorCtr="0" anchor="t" bIns="46800" lIns="90000" spcFirstLastPara="1" rIns="90000" wrap="square" tIns="46800">
            <a:spAutoFit/>
          </a:bodyPr>
          <a:lstStyle/>
          <a:p>
            <a:pPr indent="0" lvl="0" marL="0" marR="0" rtl="0" algn="l">
              <a:lnSpc>
                <a:spcPct val="95000"/>
              </a:lnSpc>
              <a:spcBef>
                <a:spcPts val="0"/>
              </a:spcBef>
              <a:spcAft>
                <a:spcPts val="0"/>
              </a:spcAft>
              <a:buClr>
                <a:srgbClr val="000000"/>
              </a:buClr>
              <a:buSzPts val="1600"/>
              <a:buFont typeface="Times New Roman"/>
              <a:buNone/>
            </a:pPr>
            <a:r>
              <a:rPr b="1" lang="en-GB" sz="1600">
                <a:solidFill>
                  <a:srgbClr val="000000"/>
                </a:solidFill>
                <a:latin typeface="Times New Roman"/>
                <a:ea typeface="Times New Roman"/>
                <a:cs typeface="Times New Roman"/>
                <a:sym typeface="Times New Roman"/>
              </a:rPr>
              <a:t>materia@it.itba.edu.ar</a:t>
            </a:r>
            <a:endParaRPr/>
          </a:p>
        </p:txBody>
      </p:sp>
      <p:sp>
        <p:nvSpPr>
          <p:cNvPr id="291" name="Google Shape;291;p22"/>
          <p:cNvSpPr/>
          <p:nvPr/>
        </p:nvSpPr>
        <p:spPr>
          <a:xfrm>
            <a:off x="1341696" y="5088007"/>
            <a:ext cx="1800225" cy="576262"/>
          </a:xfrm>
          <a:prstGeom prst="curvedUpArrow">
            <a:avLst>
              <a:gd fmla="val 62479" name="adj1"/>
              <a:gd fmla="val 124959" name="adj2"/>
              <a:gd fmla="val 33333" name="adj3"/>
            </a:avLst>
          </a:prstGeom>
          <a:solidFill>
            <a:srgbClr val="33CCCC"/>
          </a:solidFill>
          <a:ln cap="sq"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2" name="Google Shape;292;p22"/>
          <p:cNvSpPr/>
          <p:nvPr/>
        </p:nvSpPr>
        <p:spPr>
          <a:xfrm>
            <a:off x="3429259" y="5161032"/>
            <a:ext cx="1800225" cy="576262"/>
          </a:xfrm>
          <a:prstGeom prst="curvedUpArrow">
            <a:avLst>
              <a:gd fmla="val 62479" name="adj1"/>
              <a:gd fmla="val 124959" name="adj2"/>
              <a:gd fmla="val 33333" name="adj3"/>
            </a:avLst>
          </a:prstGeom>
          <a:solidFill>
            <a:srgbClr val="33CCCC"/>
          </a:solidFill>
          <a:ln cap="sq"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3" name="Google Shape;293;p22"/>
          <p:cNvSpPr/>
          <p:nvPr/>
        </p:nvSpPr>
        <p:spPr>
          <a:xfrm>
            <a:off x="5516821" y="5161032"/>
            <a:ext cx="1800225" cy="576262"/>
          </a:xfrm>
          <a:prstGeom prst="curvedUpArrow">
            <a:avLst>
              <a:gd fmla="val 62479" name="adj1"/>
              <a:gd fmla="val 124959" name="adj2"/>
              <a:gd fmla="val 33333" name="adj3"/>
            </a:avLst>
          </a:prstGeom>
          <a:solidFill>
            <a:srgbClr val="33CCCC"/>
          </a:solidFill>
          <a:ln cap="sq"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4" name="Google Shape;294;p22"/>
          <p:cNvSpPr/>
          <p:nvPr/>
        </p:nvSpPr>
        <p:spPr>
          <a:xfrm>
            <a:off x="1413134" y="3287783"/>
            <a:ext cx="287337" cy="504825"/>
          </a:xfrm>
          <a:prstGeom prst="downArrow">
            <a:avLst>
              <a:gd fmla="val 50000" name="adj1"/>
              <a:gd fmla="val 43923" name="adj2"/>
            </a:avLst>
          </a:prstGeom>
          <a:solidFill>
            <a:srgbClr val="33CCCC"/>
          </a:solidFill>
          <a:ln cap="sq"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5" name="Google Shape;295;p22"/>
          <p:cNvSpPr/>
          <p:nvPr/>
        </p:nvSpPr>
        <p:spPr>
          <a:xfrm>
            <a:off x="6597909" y="3216345"/>
            <a:ext cx="287337" cy="504825"/>
          </a:xfrm>
          <a:prstGeom prst="upArrow">
            <a:avLst>
              <a:gd fmla="val 50000" name="adj1"/>
              <a:gd fmla="val 43923" name="adj2"/>
            </a:avLst>
          </a:prstGeom>
          <a:solidFill>
            <a:srgbClr val="33CCCC"/>
          </a:solidFill>
          <a:ln cap="sq"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6" name="Google Shape;296;p22"/>
          <p:cNvSpPr/>
          <p:nvPr/>
        </p:nvSpPr>
        <p:spPr>
          <a:xfrm>
            <a:off x="2349758" y="2855983"/>
            <a:ext cx="3382962" cy="288925"/>
          </a:xfrm>
          <a:prstGeom prst="rightArrow">
            <a:avLst>
              <a:gd fmla="val 73630" name="adj1"/>
              <a:gd fmla="val 162080" name="adj2"/>
            </a:avLst>
          </a:prstGeom>
          <a:noFill/>
          <a:ln cap="sq" cmpd="sng" w="9525">
            <a:solidFill>
              <a:srgbClr val="000099"/>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7" name="Google Shape;297;p22"/>
          <p:cNvSpPr txBox="1"/>
          <p:nvPr/>
        </p:nvSpPr>
        <p:spPr>
          <a:xfrm>
            <a:off x="306990" y="150018"/>
            <a:ext cx="8181975" cy="763588"/>
          </a:xfrm>
          <a:prstGeom prst="rect">
            <a:avLst/>
          </a:prstGeom>
          <a:noFill/>
          <a:ln>
            <a:noFill/>
          </a:ln>
        </p:spPr>
        <p:txBody>
          <a:bodyPr anchorCtr="0" anchor="ctr" bIns="45700" lIns="91425" spcFirstLastPara="1" rIns="91425" wrap="square" tIns="45700">
            <a:normAutofit lnSpcReduction="10000"/>
          </a:bodyPr>
          <a:lstStyle/>
          <a:p>
            <a:pPr indent="0" lvl="0" marL="0" marR="0" rtl="0" algn="l">
              <a:spcBef>
                <a:spcPts val="0"/>
              </a:spcBef>
              <a:spcAft>
                <a:spcPts val="0"/>
              </a:spcAft>
              <a:buClr>
                <a:srgbClr val="E36C09"/>
              </a:buClr>
              <a:buSzPts val="4800"/>
              <a:buFont typeface="Calibri"/>
              <a:buNone/>
            </a:pPr>
            <a:r>
              <a:rPr lang="en-GB" sz="4800">
                <a:solidFill>
                  <a:srgbClr val="E36C09"/>
                </a:solidFill>
                <a:latin typeface="Calibri"/>
                <a:ea typeface="Calibri"/>
                <a:cs typeface="Calibri"/>
                <a:sym typeface="Calibri"/>
              </a:rPr>
              <a:t>Análisis de la red en capas</a:t>
            </a:r>
            <a:endParaRPr sz="4800">
              <a:solidFill>
                <a:srgbClr val="E36C09"/>
              </a:solidFill>
              <a:latin typeface="Calibri"/>
              <a:ea typeface="Calibri"/>
              <a:cs typeface="Calibri"/>
              <a:sym typeface="Calibri"/>
            </a:endParaRPr>
          </a:p>
        </p:txBody>
      </p:sp>
      <p:pic>
        <p:nvPicPr>
          <p:cNvPr descr="Resultado de imagen para thunderbird logo" id="298" name="Google Shape;298;p22"/>
          <p:cNvPicPr preferRelativeResize="0"/>
          <p:nvPr/>
        </p:nvPicPr>
        <p:blipFill rotWithShape="1">
          <a:blip r:embed="rId5">
            <a:alphaModFix/>
          </a:blip>
          <a:srcRect b="0" l="0" r="0" t="0"/>
          <a:stretch/>
        </p:blipFill>
        <p:spPr>
          <a:xfrm>
            <a:off x="242745" y="2699223"/>
            <a:ext cx="2133226" cy="652275"/>
          </a:xfrm>
          <a:prstGeom prst="rect">
            <a:avLst/>
          </a:prstGeom>
          <a:noFill/>
          <a:ln>
            <a:noFill/>
          </a:ln>
        </p:spPr>
      </p:pic>
      <p:pic>
        <p:nvPicPr>
          <p:cNvPr descr="Resultado de imagen para ios logo" id="299" name="Google Shape;299;p22"/>
          <p:cNvPicPr preferRelativeResize="0"/>
          <p:nvPr/>
        </p:nvPicPr>
        <p:blipFill rotWithShape="1">
          <a:blip r:embed="rId6">
            <a:alphaModFix/>
          </a:blip>
          <a:srcRect b="0" l="0" r="0" t="0"/>
          <a:stretch/>
        </p:blipFill>
        <p:spPr>
          <a:xfrm>
            <a:off x="964693" y="3811847"/>
            <a:ext cx="1118775" cy="1118775"/>
          </a:xfrm>
          <a:prstGeom prst="rect">
            <a:avLst/>
          </a:prstGeom>
          <a:noFill/>
          <a:ln>
            <a:noFill/>
          </a:ln>
        </p:spPr>
      </p:pic>
      <p:sp>
        <p:nvSpPr>
          <p:cNvPr id="300" name="Google Shape;300;p2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301" name="Google Shape;301;p22"/>
          <p:cNvSpPr txBox="1"/>
          <p:nvPr/>
        </p:nvSpPr>
        <p:spPr>
          <a:xfrm>
            <a:off x="7839733" y="3041309"/>
            <a:ext cx="4188231" cy="2199706"/>
          </a:xfrm>
          <a:prstGeom prst="rect">
            <a:avLst/>
          </a:prstGeom>
          <a:noFill/>
          <a:ln>
            <a:noFill/>
          </a:ln>
        </p:spPr>
        <p:txBody>
          <a:bodyPr anchorCtr="0" anchor="t" bIns="46800" lIns="90000" spcFirstLastPara="1" rIns="90000" wrap="square" tIns="46800">
            <a:spAutoFit/>
          </a:bodyPr>
          <a:lstStyle/>
          <a:p>
            <a:pPr indent="-342900" lvl="0" marL="342900" marR="0" rtl="0" algn="l">
              <a:lnSpc>
                <a:spcPct val="95000"/>
              </a:lnSpc>
              <a:spcBef>
                <a:spcPts val="0"/>
              </a:spcBef>
              <a:spcAft>
                <a:spcPts val="0"/>
              </a:spcAft>
              <a:buClr>
                <a:srgbClr val="000000"/>
              </a:buClr>
              <a:buSzPts val="2400"/>
              <a:buFont typeface="Arial"/>
              <a:buChar char="•"/>
            </a:pPr>
            <a:r>
              <a:rPr lang="en-GB" sz="2400">
                <a:solidFill>
                  <a:srgbClr val="000000"/>
                </a:solidFill>
                <a:latin typeface="Times New Roman"/>
                <a:ea typeface="Times New Roman"/>
                <a:cs typeface="Times New Roman"/>
                <a:sym typeface="Times New Roman"/>
              </a:rPr>
              <a:t>El intercambio de información es entre las dos puntas de una misma capa</a:t>
            </a:r>
            <a:endParaRPr sz="2400">
              <a:solidFill>
                <a:srgbClr val="000000"/>
              </a:solidFill>
              <a:latin typeface="Times New Roman"/>
              <a:ea typeface="Times New Roman"/>
              <a:cs typeface="Times New Roman"/>
              <a:sym typeface="Times New Roman"/>
            </a:endParaRPr>
          </a:p>
          <a:p>
            <a:pPr indent="-342900" lvl="0" marL="342900" marR="0" rtl="0" algn="l">
              <a:lnSpc>
                <a:spcPct val="95000"/>
              </a:lnSpc>
              <a:spcBef>
                <a:spcPts val="0"/>
              </a:spcBef>
              <a:spcAft>
                <a:spcPts val="0"/>
              </a:spcAft>
              <a:buClr>
                <a:srgbClr val="000000"/>
              </a:buClr>
              <a:buSzPts val="2400"/>
              <a:buFont typeface="Arial"/>
              <a:buChar char="•"/>
            </a:pPr>
            <a:r>
              <a:rPr lang="en-GB" sz="2400">
                <a:solidFill>
                  <a:srgbClr val="000000"/>
                </a:solidFill>
                <a:latin typeface="Times New Roman"/>
                <a:ea typeface="Times New Roman"/>
                <a:cs typeface="Times New Roman"/>
                <a:sym typeface="Times New Roman"/>
              </a:rPr>
              <a:t>Cada capa le brinda un servicio a la capa superior</a:t>
            </a:r>
            <a:endParaRPr/>
          </a:p>
          <a:p>
            <a:pPr indent="-190500" lvl="0" marL="342900" marR="0" rtl="0" algn="l">
              <a:lnSpc>
                <a:spcPct val="95000"/>
              </a:lnSpc>
              <a:spcBef>
                <a:spcPts val="0"/>
              </a:spcBef>
              <a:spcAft>
                <a:spcPts val="0"/>
              </a:spcAft>
              <a:buClr>
                <a:schemeClr val="lt1"/>
              </a:buClr>
              <a:buSzPts val="2400"/>
              <a:buFont typeface="Arial"/>
              <a:buNone/>
            </a:pPr>
            <a:r>
              <a:t/>
            </a:r>
            <a:endParaRPr sz="2400">
              <a:solidFill>
                <a:srgbClr val="000000"/>
              </a:solidFill>
              <a:latin typeface="Times New Roman"/>
              <a:ea typeface="Times New Roman"/>
              <a:cs typeface="Times New Roman"/>
              <a:sym typeface="Times New Roman"/>
            </a:endParaRPr>
          </a:p>
        </p:txBody>
      </p:sp>
      <p:pic>
        <p:nvPicPr>
          <p:cNvPr id="302" name="Google Shape;302;p22"/>
          <p:cNvPicPr preferRelativeResize="0"/>
          <p:nvPr/>
        </p:nvPicPr>
        <p:blipFill rotWithShape="1">
          <a:blip r:embed="rId7">
            <a:alphaModFix/>
          </a:blip>
          <a:srcRect b="0" l="0" r="0" t="0"/>
          <a:stretch/>
        </p:blipFill>
        <p:spPr>
          <a:xfrm>
            <a:off x="2696704" y="3858654"/>
            <a:ext cx="944350" cy="848258"/>
          </a:xfrm>
          <a:prstGeom prst="rect">
            <a:avLst/>
          </a:prstGeom>
          <a:noFill/>
          <a:ln>
            <a:noFill/>
          </a:ln>
        </p:spPr>
      </p:pic>
      <p:pic>
        <p:nvPicPr>
          <p:cNvPr id="303" name="Google Shape;303;p22"/>
          <p:cNvPicPr preferRelativeResize="0"/>
          <p:nvPr/>
        </p:nvPicPr>
        <p:blipFill rotWithShape="1">
          <a:blip r:embed="rId7">
            <a:alphaModFix/>
          </a:blip>
          <a:srcRect b="0" l="0" r="0" t="0"/>
          <a:stretch/>
        </p:blipFill>
        <p:spPr>
          <a:xfrm>
            <a:off x="6344343" y="3917969"/>
            <a:ext cx="944350" cy="84825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60699-connect-template-16x9">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