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1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6858000" cx="12192000"/>
  <p:notesSz cx="9144000" cy="6858000"/>
  <p:embeddedFontLst>
    <p:embeddedFont>
      <p:font typeface="Arial Narrow"/>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F8C3F06-1C99-476F-9B0A-8F2F01A2D9FA}">
  <a:tblStyle styleId="{BF8C3F06-1C99-476F-9B0A-8F2F01A2D9F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font" Target="fonts/ArialNarrow-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ArialNarrow-italic.fntdata"/><Relationship Id="rId50" Type="http://schemas.openxmlformats.org/officeDocument/2006/relationships/font" Target="fonts/ArialNarrow-bold.fntdata"/><Relationship Id="rId52" Type="http://schemas.openxmlformats.org/officeDocument/2006/relationships/font" Target="fonts/ArialNarrow-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4091"/>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79484" y="0"/>
            <a:ext cx="3962400" cy="344091"/>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300412"/>
            <a:ext cx="7315200" cy="2700338"/>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910"/>
            <a:ext cx="3962400" cy="34409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79484" y="6513910"/>
            <a:ext cx="3962400" cy="34409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A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n.wikipedia.org/wiki/LZ77_and_LZ78#LZ77" TargetMode="External"/><Relationship Id="rId3" Type="http://schemas.openxmlformats.org/officeDocument/2006/relationships/hyperlink" Target="http://en.wikipedia.org/wiki/LZW" TargetMode="External"/><Relationship Id="rId4" Type="http://schemas.openxmlformats.org/officeDocument/2006/relationships/hyperlink" Target="http://en.wikipedia.org/wiki/Zlib" TargetMode="External"/><Relationship Id="rId5" Type="http://schemas.openxmlformats.org/officeDocument/2006/relationships/hyperlink" Target="http://en.wikipedia.org/wiki/DEFLATE"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edium.com/@acpanjan/download-google-drive-files-using-wget-3c2c025a8b99" TargetMode="Externa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notes"/>
          <p:cNvSpPr txBox="1"/>
          <p:nvPr>
            <p:ph idx="1" type="body"/>
          </p:nvPr>
        </p:nvSpPr>
        <p:spPr>
          <a:xfrm>
            <a:off x="914400" y="3300412"/>
            <a:ext cx="7315200" cy="2700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1:notes"/>
          <p:cNvSpPr/>
          <p:nvPr>
            <p:ph idx="2"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10:notes"/>
          <p:cNvSpPr/>
          <p:nvPr>
            <p:ph idx="2" type="sldImg"/>
          </p:nvPr>
        </p:nvSpPr>
        <p:spPr>
          <a:xfrm>
            <a:off x="4572000" y="411163"/>
            <a:ext cx="3657600" cy="20574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09" name="Google Shape;409;p10:notes"/>
          <p:cNvSpPr txBox="1"/>
          <p:nvPr/>
        </p:nvSpPr>
        <p:spPr>
          <a:xfrm>
            <a:off x="1706034" y="2606279"/>
            <a:ext cx="9389533" cy="246816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0" name="Google Shape;410;p10:notes"/>
          <p:cNvSpPr txBox="1"/>
          <p:nvPr>
            <p:ph idx="10" type="dt"/>
          </p:nvPr>
        </p:nvSpPr>
        <p:spPr>
          <a:xfrm>
            <a:off x="5179484" y="0"/>
            <a:ext cx="3962400" cy="344091"/>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
        <p:nvSpPr>
          <p:cNvPr id="411" name="Google Shape;411;p10:notes"/>
          <p:cNvSpPr txBox="1"/>
          <p:nvPr>
            <p:ph idx="1" type="body"/>
          </p:nvPr>
        </p:nvSpPr>
        <p:spPr>
          <a:xfrm>
            <a:off x="914400" y="3300412"/>
            <a:ext cx="7315200" cy="2700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11:notes"/>
          <p:cNvSpPr/>
          <p:nvPr>
            <p:ph idx="2" type="sldImg"/>
          </p:nvPr>
        </p:nvSpPr>
        <p:spPr>
          <a:xfrm>
            <a:off x="4572000" y="411163"/>
            <a:ext cx="3657600" cy="20574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23" name="Google Shape;423;p11:notes"/>
          <p:cNvSpPr txBox="1"/>
          <p:nvPr/>
        </p:nvSpPr>
        <p:spPr>
          <a:xfrm>
            <a:off x="1706034" y="2606279"/>
            <a:ext cx="9389533" cy="246816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4" name="Google Shape;424;p11:notes"/>
          <p:cNvSpPr txBox="1"/>
          <p:nvPr>
            <p:ph idx="10" type="dt"/>
          </p:nvPr>
        </p:nvSpPr>
        <p:spPr>
          <a:xfrm>
            <a:off x="5179484" y="0"/>
            <a:ext cx="3962400" cy="344091"/>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
        <p:nvSpPr>
          <p:cNvPr id="425" name="Google Shape;425;p11:notes"/>
          <p:cNvSpPr txBox="1"/>
          <p:nvPr>
            <p:ph idx="1" type="body"/>
          </p:nvPr>
        </p:nvSpPr>
        <p:spPr>
          <a:xfrm>
            <a:off x="914400" y="3300412"/>
            <a:ext cx="7315200" cy="2700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12:notes"/>
          <p:cNvSpPr/>
          <p:nvPr>
            <p:ph idx="2"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4" name="Google Shape;434;p12:notes"/>
          <p:cNvSpPr txBox="1"/>
          <p:nvPr>
            <p:ph idx="1" type="body"/>
          </p:nvPr>
        </p:nvSpPr>
        <p:spPr>
          <a:xfrm>
            <a:off x="914400" y="3300412"/>
            <a:ext cx="7315200" cy="2700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AR">
                <a:latin typeface="Times New Roman"/>
                <a:ea typeface="Times New Roman"/>
                <a:cs typeface="Times New Roman"/>
                <a:sym typeface="Times New Roman"/>
              </a:rPr>
              <a:t>urn:www.apache.org:to resolve, it connects to the </a:t>
            </a:r>
            <a:r>
              <a:rPr b="1" lang="es-AR">
                <a:latin typeface="Times New Roman"/>
                <a:ea typeface="Times New Roman"/>
                <a:cs typeface="Times New Roman"/>
                <a:sym typeface="Times New Roman"/>
              </a:rPr>
              <a:t>N2L</a:t>
            </a:r>
            <a:r>
              <a:rPr lang="es-AR">
                <a:latin typeface="Times New Roman"/>
                <a:ea typeface="Times New Roman"/>
                <a:cs typeface="Times New Roman"/>
                <a:sym typeface="Times New Roman"/>
              </a:rPr>
              <a:t> script running on </a:t>
            </a:r>
            <a:r>
              <a:rPr i="1" lang="es-AR">
                <a:latin typeface="Times New Roman"/>
                <a:ea typeface="Times New Roman"/>
                <a:cs typeface="Times New Roman"/>
                <a:sym typeface="Times New Roman"/>
              </a:rPr>
              <a:t>www.apache.org</a:t>
            </a:r>
            <a:r>
              <a:rPr lang="es-AR">
                <a:latin typeface="Times New Roman"/>
                <a:ea typeface="Times New Roman"/>
                <a:cs typeface="Times New Roman"/>
                <a:sym typeface="Times New Roman"/>
              </a:rPr>
              <a:t>. The script returns a list of mirror sites for the Apache HTTP server project.</a:t>
            </a:r>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435" name="Google Shape;435;p12:notes"/>
          <p:cNvSpPr txBox="1"/>
          <p:nvPr>
            <p:ph idx="10" type="dt"/>
          </p:nvPr>
        </p:nvSpPr>
        <p:spPr>
          <a:xfrm>
            <a:off x="5179484" y="0"/>
            <a:ext cx="3962400" cy="344091"/>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13:notes"/>
          <p:cNvSpPr txBox="1"/>
          <p:nvPr>
            <p:ph idx="1" type="body"/>
          </p:nvPr>
        </p:nvSpPr>
        <p:spPr>
          <a:xfrm>
            <a:off x="914400" y="3300412"/>
            <a:ext cx="7315200" cy="2700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4" name="Google Shape;444;p13:notes"/>
          <p:cNvSpPr/>
          <p:nvPr>
            <p:ph idx="2"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14:notes"/>
          <p:cNvSpPr/>
          <p:nvPr>
            <p:ph idx="2" type="sldImg"/>
          </p:nvPr>
        </p:nvSpPr>
        <p:spPr>
          <a:xfrm>
            <a:off x="4572000" y="411163"/>
            <a:ext cx="3657600" cy="20574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52" name="Google Shape;452;p14:notes"/>
          <p:cNvSpPr txBox="1"/>
          <p:nvPr/>
        </p:nvSpPr>
        <p:spPr>
          <a:xfrm>
            <a:off x="1706034" y="2606279"/>
            <a:ext cx="9389533" cy="246816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3" name="Google Shape;453;p14:notes"/>
          <p:cNvSpPr txBox="1"/>
          <p:nvPr>
            <p:ph idx="10" type="dt"/>
          </p:nvPr>
        </p:nvSpPr>
        <p:spPr>
          <a:xfrm>
            <a:off x="5179484" y="0"/>
            <a:ext cx="3962400" cy="344091"/>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
        <p:nvSpPr>
          <p:cNvPr id="454" name="Google Shape;454;p14:notes"/>
          <p:cNvSpPr txBox="1"/>
          <p:nvPr>
            <p:ph idx="1" type="body"/>
          </p:nvPr>
        </p:nvSpPr>
        <p:spPr>
          <a:xfrm>
            <a:off x="914400" y="3300412"/>
            <a:ext cx="7315200" cy="2700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15:notes"/>
          <p:cNvSpPr/>
          <p:nvPr>
            <p:ph idx="2" type="sldImg"/>
          </p:nvPr>
        </p:nvSpPr>
        <p:spPr>
          <a:xfrm>
            <a:off x="4572000" y="411163"/>
            <a:ext cx="3657600" cy="20574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66" name="Google Shape;466;p15:notes"/>
          <p:cNvSpPr txBox="1"/>
          <p:nvPr/>
        </p:nvSpPr>
        <p:spPr>
          <a:xfrm>
            <a:off x="1706034" y="2606279"/>
            <a:ext cx="9389533" cy="246816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7" name="Google Shape;467;p15:notes"/>
          <p:cNvSpPr txBox="1"/>
          <p:nvPr>
            <p:ph idx="1" type="body"/>
          </p:nvPr>
        </p:nvSpPr>
        <p:spPr>
          <a:xfrm>
            <a:off x="914400" y="3300412"/>
            <a:ext cx="7315200" cy="2700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s-AR" sz="1200">
                <a:solidFill>
                  <a:schemeClr val="dk1"/>
                </a:solidFill>
                <a:latin typeface="Calibri"/>
                <a:ea typeface="Calibri"/>
                <a:cs typeface="Calibri"/>
                <a:sym typeface="Calibri"/>
              </a:rPr>
              <a:t>The </a:t>
            </a:r>
            <a:r>
              <a:rPr b="1" i="0" lang="es-AR" sz="1200">
                <a:solidFill>
                  <a:schemeClr val="dk1"/>
                </a:solidFill>
                <a:latin typeface="Calibri"/>
                <a:ea typeface="Calibri"/>
                <a:cs typeface="Calibri"/>
                <a:sym typeface="Calibri"/>
              </a:rPr>
              <a:t>Accept-Encoding</a:t>
            </a:r>
            <a:r>
              <a:rPr b="0" i="0" lang="es-AR" sz="1200">
                <a:solidFill>
                  <a:schemeClr val="dk1"/>
                </a:solidFill>
                <a:latin typeface="Calibri"/>
                <a:ea typeface="Calibri"/>
                <a:cs typeface="Calibri"/>
                <a:sym typeface="Calibri"/>
              </a:rPr>
              <a:t> request HTTP header advertises which content encoding, usually a compression algorithm, the client is able to understand</a:t>
            </a:r>
            <a:endParaRPr/>
          </a:p>
          <a:p>
            <a:pPr indent="0" lvl="0" marL="0" rtl="0" algn="l">
              <a:spcBef>
                <a:spcPts val="0"/>
              </a:spcBef>
              <a:spcAft>
                <a:spcPts val="0"/>
              </a:spcAft>
              <a:buNone/>
            </a:pPr>
            <a:r>
              <a:rPr lang="es-AR"/>
              <a:t>Gzip A compression format using the </a:t>
            </a:r>
            <a:r>
              <a:rPr lang="es-AR" sz="1200" u="sng" strike="noStrike">
                <a:solidFill>
                  <a:schemeClr val="dk1"/>
                </a:solidFill>
                <a:latin typeface="Calibri"/>
                <a:ea typeface="Calibri"/>
                <a:cs typeface="Calibri"/>
                <a:sym typeface="Calibri"/>
                <a:hlinkClick r:id="rId2">
                  <a:extLst>
                    <a:ext uri="{A12FA001-AC4F-418D-AE19-62706E023703}">
                      <ahyp:hlinkClr val="tx"/>
                    </a:ext>
                  </a:extLst>
                </a:hlinkClick>
              </a:rPr>
              <a:t>Lempel-Ziv coding</a:t>
            </a:r>
            <a:r>
              <a:rPr lang="es-AR"/>
              <a:t> (LZ77), with a 32-bit CRC.</a:t>
            </a:r>
            <a:endParaRPr/>
          </a:p>
          <a:p>
            <a:pPr indent="0" lvl="0" marL="0" rtl="0" algn="l">
              <a:spcBef>
                <a:spcPts val="0"/>
              </a:spcBef>
              <a:spcAft>
                <a:spcPts val="0"/>
              </a:spcAft>
              <a:buNone/>
            </a:pPr>
            <a:r>
              <a:rPr lang="es-AR"/>
              <a:t>Compress A compression format using the </a:t>
            </a:r>
            <a:r>
              <a:rPr lang="es-AR" sz="1200" u="sng" strike="noStrike">
                <a:solidFill>
                  <a:schemeClr val="dk1"/>
                </a:solidFill>
                <a:latin typeface="Calibri"/>
                <a:ea typeface="Calibri"/>
                <a:cs typeface="Calibri"/>
                <a:sym typeface="Calibri"/>
                <a:hlinkClick r:id="rId3">
                  <a:extLst>
                    <a:ext uri="{A12FA001-AC4F-418D-AE19-62706E023703}">
                      <ahyp:hlinkClr val="tx"/>
                    </a:ext>
                  </a:extLst>
                </a:hlinkClick>
              </a:rPr>
              <a:t>Lempel-Ziv-Welch</a:t>
            </a:r>
            <a:r>
              <a:rPr lang="es-AR"/>
              <a:t> (LZW) algorithm.</a:t>
            </a:r>
            <a:endParaRPr/>
          </a:p>
          <a:p>
            <a:pPr indent="0" lvl="0" marL="0" rtl="0" algn="l">
              <a:spcBef>
                <a:spcPts val="0"/>
              </a:spcBef>
              <a:spcAft>
                <a:spcPts val="0"/>
              </a:spcAft>
              <a:buNone/>
            </a:pPr>
            <a:r>
              <a:rPr lang="es-AR"/>
              <a:t>Deflate A compression format using the </a:t>
            </a:r>
            <a:r>
              <a:rPr lang="es-AR" sz="1200" u="sng" strike="noStrike">
                <a:solidFill>
                  <a:schemeClr val="dk1"/>
                </a:solidFill>
                <a:latin typeface="Calibri"/>
                <a:ea typeface="Calibri"/>
                <a:cs typeface="Calibri"/>
                <a:sym typeface="Calibri"/>
                <a:hlinkClick r:id="rId4">
                  <a:extLst>
                    <a:ext uri="{A12FA001-AC4F-418D-AE19-62706E023703}">
                      <ahyp:hlinkClr val="tx"/>
                    </a:ext>
                  </a:extLst>
                </a:hlinkClick>
              </a:rPr>
              <a:t>zlib</a:t>
            </a:r>
            <a:r>
              <a:rPr lang="es-AR"/>
              <a:t> structure, with the </a:t>
            </a:r>
            <a:r>
              <a:rPr i="1" lang="es-AR" sz="1200" u="sng" strike="noStrike">
                <a:solidFill>
                  <a:schemeClr val="dk1"/>
                </a:solidFill>
                <a:latin typeface="Calibri"/>
                <a:ea typeface="Calibri"/>
                <a:cs typeface="Calibri"/>
                <a:sym typeface="Calibri"/>
                <a:hlinkClick r:id="rId5">
                  <a:extLst>
                    <a:ext uri="{A12FA001-AC4F-418D-AE19-62706E023703}">
                      <ahyp:hlinkClr val="tx"/>
                    </a:ext>
                  </a:extLst>
                </a:hlinkClick>
              </a:rPr>
              <a:t>deflate</a:t>
            </a:r>
            <a:r>
              <a:rPr lang="es-AR"/>
              <a:t> compression algorithm.</a:t>
            </a:r>
            <a:endParaRPr/>
          </a:p>
          <a:p>
            <a:pPr indent="0" lvl="0" marL="0" rtl="0" algn="l">
              <a:spcBef>
                <a:spcPts val="0"/>
              </a:spcBef>
              <a:spcAft>
                <a:spcPts val="0"/>
              </a:spcAft>
              <a:buNone/>
            </a:pPr>
            <a:r>
              <a:t/>
            </a:r>
            <a:endParaRPr/>
          </a:p>
        </p:txBody>
      </p:sp>
      <p:sp>
        <p:nvSpPr>
          <p:cNvPr id="468" name="Google Shape;468;p15:notes"/>
          <p:cNvSpPr txBox="1"/>
          <p:nvPr>
            <p:ph idx="10" type="dt"/>
          </p:nvPr>
        </p:nvSpPr>
        <p:spPr>
          <a:xfrm>
            <a:off x="5179484" y="0"/>
            <a:ext cx="3962400" cy="344091"/>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16:notes"/>
          <p:cNvSpPr/>
          <p:nvPr>
            <p:ph idx="2" type="sldImg"/>
          </p:nvPr>
        </p:nvSpPr>
        <p:spPr>
          <a:xfrm>
            <a:off x="4572000" y="411163"/>
            <a:ext cx="3657600" cy="20574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93" name="Google Shape;493;p16:notes"/>
          <p:cNvSpPr txBox="1"/>
          <p:nvPr/>
        </p:nvSpPr>
        <p:spPr>
          <a:xfrm>
            <a:off x="1706034" y="2606279"/>
            <a:ext cx="9389533" cy="246816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4" name="Google Shape;494;p16:notes"/>
          <p:cNvSpPr txBox="1"/>
          <p:nvPr>
            <p:ph idx="1" type="body"/>
          </p:nvPr>
        </p:nvSpPr>
        <p:spPr>
          <a:xfrm>
            <a:off x="914400" y="3300412"/>
            <a:ext cx="7315200" cy="2700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495" name="Google Shape;495;p16:notes"/>
          <p:cNvSpPr txBox="1"/>
          <p:nvPr>
            <p:ph idx="10" type="dt"/>
          </p:nvPr>
        </p:nvSpPr>
        <p:spPr>
          <a:xfrm>
            <a:off x="5179484" y="0"/>
            <a:ext cx="3962400" cy="344091"/>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17:notes"/>
          <p:cNvSpPr/>
          <p:nvPr>
            <p:ph idx="2" type="sldImg"/>
          </p:nvPr>
        </p:nvSpPr>
        <p:spPr>
          <a:xfrm>
            <a:off x="4572000" y="411163"/>
            <a:ext cx="3657600" cy="20574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06" name="Google Shape;506;p17:notes"/>
          <p:cNvSpPr txBox="1"/>
          <p:nvPr/>
        </p:nvSpPr>
        <p:spPr>
          <a:xfrm>
            <a:off x="1706034" y="2606279"/>
            <a:ext cx="9389533" cy="246816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7" name="Google Shape;507;p17:notes"/>
          <p:cNvSpPr txBox="1"/>
          <p:nvPr>
            <p:ph idx="10" type="dt"/>
          </p:nvPr>
        </p:nvSpPr>
        <p:spPr>
          <a:xfrm>
            <a:off x="5179484" y="0"/>
            <a:ext cx="3962400" cy="344091"/>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
        <p:nvSpPr>
          <p:cNvPr id="508" name="Google Shape;508;p17:notes"/>
          <p:cNvSpPr txBox="1"/>
          <p:nvPr>
            <p:ph idx="1" type="body"/>
          </p:nvPr>
        </p:nvSpPr>
        <p:spPr>
          <a:xfrm>
            <a:off x="914400" y="3300412"/>
            <a:ext cx="7315200" cy="2700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18:notes"/>
          <p:cNvSpPr/>
          <p:nvPr>
            <p:ph idx="2" type="sldImg"/>
          </p:nvPr>
        </p:nvSpPr>
        <p:spPr>
          <a:xfrm>
            <a:off x="4572000" y="411163"/>
            <a:ext cx="3657600" cy="20574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20" name="Google Shape;520;p18:notes"/>
          <p:cNvSpPr txBox="1"/>
          <p:nvPr/>
        </p:nvSpPr>
        <p:spPr>
          <a:xfrm>
            <a:off x="1706034" y="2606279"/>
            <a:ext cx="9389533" cy="246816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1" name="Google Shape;521;p18:notes"/>
          <p:cNvSpPr txBox="1"/>
          <p:nvPr>
            <p:ph idx="10" type="dt"/>
          </p:nvPr>
        </p:nvSpPr>
        <p:spPr>
          <a:xfrm>
            <a:off x="5179484" y="0"/>
            <a:ext cx="3962400" cy="344091"/>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
        <p:nvSpPr>
          <p:cNvPr id="522" name="Google Shape;522;p18:notes"/>
          <p:cNvSpPr txBox="1"/>
          <p:nvPr>
            <p:ph idx="1" type="body"/>
          </p:nvPr>
        </p:nvSpPr>
        <p:spPr>
          <a:xfrm>
            <a:off x="914400" y="3300412"/>
            <a:ext cx="7315200" cy="2700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19:notes"/>
          <p:cNvSpPr/>
          <p:nvPr>
            <p:ph idx="2" type="sldImg"/>
          </p:nvPr>
        </p:nvSpPr>
        <p:spPr>
          <a:xfrm>
            <a:off x="4572000" y="411163"/>
            <a:ext cx="3657600" cy="20574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31" name="Google Shape;531;p19:notes"/>
          <p:cNvSpPr txBox="1"/>
          <p:nvPr/>
        </p:nvSpPr>
        <p:spPr>
          <a:xfrm>
            <a:off x="1706034" y="2606279"/>
            <a:ext cx="9389533" cy="246816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2" name="Google Shape;532;p19:notes"/>
          <p:cNvSpPr txBox="1"/>
          <p:nvPr>
            <p:ph idx="10" type="dt"/>
          </p:nvPr>
        </p:nvSpPr>
        <p:spPr>
          <a:xfrm>
            <a:off x="5179484" y="0"/>
            <a:ext cx="3962400" cy="344091"/>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
        <p:nvSpPr>
          <p:cNvPr id="533" name="Google Shape;533;p19:notes"/>
          <p:cNvSpPr txBox="1"/>
          <p:nvPr>
            <p:ph idx="1" type="body"/>
          </p:nvPr>
        </p:nvSpPr>
        <p:spPr>
          <a:xfrm>
            <a:off x="914400" y="3300412"/>
            <a:ext cx="7315200" cy="2700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notes"/>
          <p:cNvSpPr txBox="1"/>
          <p:nvPr>
            <p:ph idx="1" type="body"/>
          </p:nvPr>
        </p:nvSpPr>
        <p:spPr>
          <a:xfrm>
            <a:off x="914400" y="3300412"/>
            <a:ext cx="7315200" cy="2700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2:notes"/>
          <p:cNvSpPr/>
          <p:nvPr>
            <p:ph idx="2"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20:notes"/>
          <p:cNvSpPr txBox="1"/>
          <p:nvPr>
            <p:ph idx="1" type="body"/>
          </p:nvPr>
        </p:nvSpPr>
        <p:spPr>
          <a:xfrm>
            <a:off x="914400" y="3300412"/>
            <a:ext cx="7315200" cy="2700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1" name="Google Shape;551;p20:notes"/>
          <p:cNvSpPr/>
          <p:nvPr>
            <p:ph idx="2"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p21:notes"/>
          <p:cNvSpPr/>
          <p:nvPr>
            <p:ph idx="2" type="sldImg"/>
          </p:nvPr>
        </p:nvSpPr>
        <p:spPr>
          <a:xfrm>
            <a:off x="4572000" y="411163"/>
            <a:ext cx="3657600" cy="20574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58" name="Google Shape;558;p21:notes"/>
          <p:cNvSpPr txBox="1"/>
          <p:nvPr/>
        </p:nvSpPr>
        <p:spPr>
          <a:xfrm>
            <a:off x="1706034" y="2606279"/>
            <a:ext cx="9389533" cy="246816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9" name="Google Shape;559;p21:notes"/>
          <p:cNvSpPr txBox="1"/>
          <p:nvPr>
            <p:ph idx="10" type="dt"/>
          </p:nvPr>
        </p:nvSpPr>
        <p:spPr>
          <a:xfrm>
            <a:off x="5179484" y="0"/>
            <a:ext cx="3962400" cy="344091"/>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
        <p:nvSpPr>
          <p:cNvPr id="560" name="Google Shape;560;p21:notes"/>
          <p:cNvSpPr txBox="1"/>
          <p:nvPr>
            <p:ph idx="1" type="body"/>
          </p:nvPr>
        </p:nvSpPr>
        <p:spPr>
          <a:xfrm>
            <a:off x="914400" y="3300412"/>
            <a:ext cx="7315200" cy="2700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22:notes"/>
          <p:cNvSpPr/>
          <p:nvPr>
            <p:ph idx="2" type="sldImg"/>
          </p:nvPr>
        </p:nvSpPr>
        <p:spPr>
          <a:xfrm>
            <a:off x="4572000" y="411163"/>
            <a:ext cx="3657600" cy="20574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76" name="Google Shape;576;p22:notes"/>
          <p:cNvSpPr txBox="1"/>
          <p:nvPr/>
        </p:nvSpPr>
        <p:spPr>
          <a:xfrm>
            <a:off x="1706034" y="2606279"/>
            <a:ext cx="9389533" cy="246816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7" name="Google Shape;577;p22:notes"/>
          <p:cNvSpPr txBox="1"/>
          <p:nvPr>
            <p:ph idx="1" type="body"/>
          </p:nvPr>
        </p:nvSpPr>
        <p:spPr>
          <a:xfrm>
            <a:off x="914400" y="3300412"/>
            <a:ext cx="7315200" cy="2700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AR">
                <a:latin typeface="Times New Roman"/>
                <a:ea typeface="Times New Roman"/>
                <a:cs typeface="Times New Roman"/>
                <a:sym typeface="Times New Roman"/>
              </a:rPr>
              <a:t>TRACE - a diagnostic method that returns in the response body, the entire HTTP Request. This includes the request body, but also the request headers, including e.g. cookies, authorization headers, and more.</a:t>
            </a:r>
            <a:endParaRPr>
              <a:latin typeface="Times New Roman"/>
              <a:ea typeface="Times New Roman"/>
              <a:cs typeface="Times New Roman"/>
              <a:sym typeface="Times New Roman"/>
            </a:endParaRPr>
          </a:p>
        </p:txBody>
      </p:sp>
      <p:sp>
        <p:nvSpPr>
          <p:cNvPr id="578" name="Google Shape;578;p22:notes"/>
          <p:cNvSpPr txBox="1"/>
          <p:nvPr>
            <p:ph idx="10" type="dt"/>
          </p:nvPr>
        </p:nvSpPr>
        <p:spPr>
          <a:xfrm>
            <a:off x="5179484" y="0"/>
            <a:ext cx="3962400" cy="344091"/>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23:notes"/>
          <p:cNvSpPr/>
          <p:nvPr>
            <p:ph idx="2" type="sldImg"/>
          </p:nvPr>
        </p:nvSpPr>
        <p:spPr>
          <a:xfrm>
            <a:off x="4572000" y="411163"/>
            <a:ext cx="3657600" cy="20574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95" name="Google Shape;595;p23:notes"/>
          <p:cNvSpPr txBox="1"/>
          <p:nvPr/>
        </p:nvSpPr>
        <p:spPr>
          <a:xfrm>
            <a:off x="1706034" y="2606279"/>
            <a:ext cx="9389533" cy="246816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6" name="Google Shape;596;p23:notes"/>
          <p:cNvSpPr txBox="1"/>
          <p:nvPr>
            <p:ph idx="10" type="dt"/>
          </p:nvPr>
        </p:nvSpPr>
        <p:spPr>
          <a:xfrm>
            <a:off x="5179484" y="0"/>
            <a:ext cx="3962400" cy="344091"/>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
        <p:nvSpPr>
          <p:cNvPr id="597" name="Google Shape;597;p23:notes"/>
          <p:cNvSpPr txBox="1"/>
          <p:nvPr>
            <p:ph idx="1" type="body"/>
          </p:nvPr>
        </p:nvSpPr>
        <p:spPr>
          <a:xfrm>
            <a:off x="914400" y="3300412"/>
            <a:ext cx="7315200" cy="2700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p24:notes"/>
          <p:cNvSpPr/>
          <p:nvPr>
            <p:ph idx="2" type="sldImg"/>
          </p:nvPr>
        </p:nvSpPr>
        <p:spPr>
          <a:xfrm>
            <a:off x="4572000" y="411163"/>
            <a:ext cx="3657600" cy="20574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07" name="Google Shape;607;p24:notes"/>
          <p:cNvSpPr txBox="1"/>
          <p:nvPr/>
        </p:nvSpPr>
        <p:spPr>
          <a:xfrm>
            <a:off x="1706034" y="2606279"/>
            <a:ext cx="9389533" cy="246816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8" name="Google Shape;608;p24:notes"/>
          <p:cNvSpPr txBox="1"/>
          <p:nvPr>
            <p:ph idx="1" type="body"/>
          </p:nvPr>
        </p:nvSpPr>
        <p:spPr>
          <a:xfrm>
            <a:off x="914400" y="3300412"/>
            <a:ext cx="7315200" cy="2700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AR">
                <a:latin typeface="Times New Roman"/>
                <a:ea typeface="Times New Roman"/>
                <a:cs typeface="Times New Roman"/>
                <a:sym typeface="Times New Roman"/>
              </a:rPr>
              <a:t>Connection, request: kee-alive   response: close</a:t>
            </a:r>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s-AR">
                <a:latin typeface="Times New Roman"/>
                <a:ea typeface="Times New Roman"/>
                <a:cs typeface="Times New Roman"/>
                <a:sym typeface="Times New Roman"/>
              </a:rPr>
              <a:t>Transfer-Encoding	The form of encoding used to safely transfer the entity to the user. Currently defined methods are: chunked, compress, deflate, gzip, identity.</a:t>
            </a:r>
            <a:endParaRPr>
              <a:latin typeface="Times New Roman"/>
              <a:ea typeface="Times New Roman"/>
              <a:cs typeface="Times New Roman"/>
              <a:sym typeface="Times New Roman"/>
            </a:endParaRPr>
          </a:p>
        </p:txBody>
      </p:sp>
      <p:sp>
        <p:nvSpPr>
          <p:cNvPr id="609" name="Google Shape;609;p24:notes"/>
          <p:cNvSpPr txBox="1"/>
          <p:nvPr>
            <p:ph idx="10" type="dt"/>
          </p:nvPr>
        </p:nvSpPr>
        <p:spPr>
          <a:xfrm>
            <a:off x="5179484" y="0"/>
            <a:ext cx="3962400" cy="344091"/>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25:notes"/>
          <p:cNvSpPr/>
          <p:nvPr>
            <p:ph idx="2" type="sldImg"/>
          </p:nvPr>
        </p:nvSpPr>
        <p:spPr>
          <a:xfrm>
            <a:off x="4572000" y="411163"/>
            <a:ext cx="3657600" cy="20574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16" name="Google Shape;616;p25:notes"/>
          <p:cNvSpPr txBox="1"/>
          <p:nvPr/>
        </p:nvSpPr>
        <p:spPr>
          <a:xfrm>
            <a:off x="1706034" y="2606279"/>
            <a:ext cx="9389533" cy="246816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7" name="Google Shape;617;p25:notes"/>
          <p:cNvSpPr txBox="1"/>
          <p:nvPr>
            <p:ph idx="1" type="body"/>
          </p:nvPr>
        </p:nvSpPr>
        <p:spPr>
          <a:xfrm>
            <a:off x="914400" y="3300412"/>
            <a:ext cx="7315200" cy="2700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AR">
                <a:latin typeface="Times New Roman"/>
                <a:ea typeface="Times New Roman"/>
                <a:cs typeface="Times New Roman"/>
                <a:sym typeface="Times New Roman"/>
              </a:rPr>
              <a:t>Referer: This is the address of the previous web page from which a link to the currently requested page was followed. (The word “referrer” has been misspelled in the RFC as well as in most implementations to the point that it has become standard usage and is considered correct terminology)</a:t>
            </a:r>
            <a:endParaRPr>
              <a:latin typeface="Times New Roman"/>
              <a:ea typeface="Times New Roman"/>
              <a:cs typeface="Times New Roman"/>
              <a:sym typeface="Times New Roman"/>
            </a:endParaRPr>
          </a:p>
        </p:txBody>
      </p:sp>
      <p:sp>
        <p:nvSpPr>
          <p:cNvPr id="618" name="Google Shape;618;p25:notes"/>
          <p:cNvSpPr txBox="1"/>
          <p:nvPr>
            <p:ph idx="10" type="dt"/>
          </p:nvPr>
        </p:nvSpPr>
        <p:spPr>
          <a:xfrm>
            <a:off x="5179484" y="0"/>
            <a:ext cx="3962400" cy="344091"/>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26:notes"/>
          <p:cNvSpPr/>
          <p:nvPr>
            <p:ph idx="2" type="sldImg"/>
          </p:nvPr>
        </p:nvSpPr>
        <p:spPr>
          <a:xfrm>
            <a:off x="4572000" y="411163"/>
            <a:ext cx="3657600" cy="20574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25" name="Google Shape;625;p26:notes"/>
          <p:cNvSpPr txBox="1"/>
          <p:nvPr/>
        </p:nvSpPr>
        <p:spPr>
          <a:xfrm>
            <a:off x="1706034" y="2606279"/>
            <a:ext cx="9389533" cy="246816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6" name="Google Shape;626;p26:notes"/>
          <p:cNvSpPr txBox="1"/>
          <p:nvPr>
            <p:ph idx="10" type="dt"/>
          </p:nvPr>
        </p:nvSpPr>
        <p:spPr>
          <a:xfrm>
            <a:off x="5179484" y="0"/>
            <a:ext cx="3962400" cy="344091"/>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
        <p:nvSpPr>
          <p:cNvPr id="627" name="Google Shape;627;p26:notes"/>
          <p:cNvSpPr txBox="1"/>
          <p:nvPr>
            <p:ph idx="1" type="body"/>
          </p:nvPr>
        </p:nvSpPr>
        <p:spPr>
          <a:xfrm>
            <a:off x="914400" y="3300412"/>
            <a:ext cx="7315200" cy="2700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p27:notes"/>
          <p:cNvSpPr/>
          <p:nvPr>
            <p:ph idx="2" type="sldImg"/>
          </p:nvPr>
        </p:nvSpPr>
        <p:spPr>
          <a:xfrm>
            <a:off x="4572000" y="411163"/>
            <a:ext cx="3657600" cy="20574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34" name="Google Shape;634;p27:notes"/>
          <p:cNvSpPr txBox="1"/>
          <p:nvPr/>
        </p:nvSpPr>
        <p:spPr>
          <a:xfrm>
            <a:off x="1706034" y="2606279"/>
            <a:ext cx="9389533" cy="246816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5" name="Google Shape;635;p27:notes"/>
          <p:cNvSpPr txBox="1"/>
          <p:nvPr>
            <p:ph idx="10" type="dt"/>
          </p:nvPr>
        </p:nvSpPr>
        <p:spPr>
          <a:xfrm>
            <a:off x="5179484" y="0"/>
            <a:ext cx="3962400" cy="344091"/>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
        <p:nvSpPr>
          <p:cNvPr id="636" name="Google Shape;636;p27:notes"/>
          <p:cNvSpPr txBox="1"/>
          <p:nvPr>
            <p:ph idx="1" type="body"/>
          </p:nvPr>
        </p:nvSpPr>
        <p:spPr>
          <a:xfrm>
            <a:off x="914400" y="3300412"/>
            <a:ext cx="7315200" cy="2700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p28:notes"/>
          <p:cNvSpPr txBox="1"/>
          <p:nvPr>
            <p:ph idx="1" type="body"/>
          </p:nvPr>
        </p:nvSpPr>
        <p:spPr>
          <a:xfrm>
            <a:off x="914400" y="3300412"/>
            <a:ext cx="7315200" cy="2700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4" name="Google Shape;644;p28:notes"/>
          <p:cNvSpPr/>
          <p:nvPr>
            <p:ph idx="2"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p29:notes"/>
          <p:cNvSpPr txBox="1"/>
          <p:nvPr>
            <p:ph idx="1" type="body"/>
          </p:nvPr>
        </p:nvSpPr>
        <p:spPr>
          <a:xfrm>
            <a:off x="914400" y="3300412"/>
            <a:ext cx="7315200" cy="2700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2" name="Google Shape;682;p29:notes"/>
          <p:cNvSpPr/>
          <p:nvPr>
            <p:ph idx="2"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3:notes"/>
          <p:cNvSpPr/>
          <p:nvPr>
            <p:ph idx="2"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6" name="Google Shape;306;p3:notes"/>
          <p:cNvSpPr txBox="1"/>
          <p:nvPr>
            <p:ph idx="1" type="body"/>
          </p:nvPr>
        </p:nvSpPr>
        <p:spPr>
          <a:xfrm>
            <a:off x="914400" y="3300412"/>
            <a:ext cx="7315200" cy="2700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s-AR" sz="1200">
                <a:solidFill>
                  <a:schemeClr val="dk1"/>
                </a:solidFill>
                <a:latin typeface="Calibri"/>
                <a:ea typeface="Calibri"/>
                <a:cs typeface="Calibri"/>
                <a:sym typeface="Calibri"/>
              </a:rPr>
              <a:t>Initial version of HTTP — a simple client-server, request-response, telenet-friendly protocol</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b="0" i="0" lang="es-AR" sz="1200">
                <a:solidFill>
                  <a:schemeClr val="dk1"/>
                </a:solidFill>
                <a:latin typeface="Calibri"/>
                <a:ea typeface="Calibri"/>
                <a:cs typeface="Calibri"/>
                <a:sym typeface="Calibri"/>
              </a:rPr>
              <a:t>Request nature: single-line (method + path for requested document)</a:t>
            </a:r>
            <a:endParaRPr/>
          </a:p>
          <a:p>
            <a:pPr indent="0" lvl="0" marL="0" rtl="0" algn="l">
              <a:spcBef>
                <a:spcPts val="0"/>
              </a:spcBef>
              <a:spcAft>
                <a:spcPts val="0"/>
              </a:spcAft>
              <a:buNone/>
            </a:pPr>
            <a:r>
              <a:rPr b="0" i="0" lang="es-AR" sz="1200">
                <a:solidFill>
                  <a:schemeClr val="dk1"/>
                </a:solidFill>
                <a:latin typeface="Calibri"/>
                <a:ea typeface="Calibri"/>
                <a:cs typeface="Calibri"/>
                <a:sym typeface="Calibri"/>
              </a:rPr>
              <a:t>Methods supported: GET only</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b="0" i="0" lang="es-AR" sz="1200">
                <a:solidFill>
                  <a:schemeClr val="dk1"/>
                </a:solidFill>
                <a:latin typeface="Calibri"/>
                <a:ea typeface="Calibri"/>
                <a:cs typeface="Calibri"/>
                <a:sym typeface="Calibri"/>
              </a:rPr>
              <a:t>Response type: hypertext only</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b="0" i="0" lang="es-AR" sz="1200">
                <a:solidFill>
                  <a:schemeClr val="dk1"/>
                </a:solidFill>
                <a:latin typeface="Calibri"/>
                <a:ea typeface="Calibri"/>
                <a:cs typeface="Calibri"/>
                <a:sym typeface="Calibri"/>
              </a:rPr>
              <a:t>Connection nature: terminated immediately after the response</a:t>
            </a:r>
            <a:endParaRPr/>
          </a:p>
          <a:p>
            <a:pPr indent="0" lvl="0" marL="0" rtl="0" algn="l">
              <a:spcBef>
                <a:spcPts val="0"/>
              </a:spcBef>
              <a:spcAft>
                <a:spcPts val="0"/>
              </a:spcAft>
              <a:buNone/>
            </a:pPr>
            <a:r>
              <a:rPr b="0" i="0" lang="es-AR" sz="1200">
                <a:solidFill>
                  <a:schemeClr val="dk1"/>
                </a:solidFill>
                <a:latin typeface="Calibri"/>
                <a:ea typeface="Calibri"/>
                <a:cs typeface="Calibri"/>
                <a:sym typeface="Calibri"/>
              </a:rPr>
              <a:t>No HTTP headers (cannot transfer other content type files), No status/error codes, No URLs, No versioning</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307" name="Google Shape;307;p3:notes"/>
          <p:cNvSpPr txBox="1"/>
          <p:nvPr>
            <p:ph idx="10" type="dt"/>
          </p:nvPr>
        </p:nvSpPr>
        <p:spPr>
          <a:xfrm>
            <a:off x="5179484" y="0"/>
            <a:ext cx="3962400" cy="344091"/>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p30:notes"/>
          <p:cNvSpPr txBox="1"/>
          <p:nvPr/>
        </p:nvSpPr>
        <p:spPr>
          <a:xfrm>
            <a:off x="7253818" y="5212557"/>
            <a:ext cx="5547783" cy="273844"/>
          </a:xfrm>
          <a:prstGeom prst="rect">
            <a:avLst/>
          </a:prstGeom>
          <a:noFill/>
          <a:ln>
            <a:noFill/>
          </a:ln>
        </p:spPr>
        <p:txBody>
          <a:bodyPr anchorCtr="0" anchor="b" bIns="48225" lIns="96825" spcFirstLastPara="1" rIns="96825" wrap="square" tIns="48225">
            <a:noAutofit/>
          </a:bodyPr>
          <a:lstStyle/>
          <a:p>
            <a:pPr indent="0" lvl="0" marL="0" marR="0" rtl="0" algn="r">
              <a:spcBef>
                <a:spcPts val="0"/>
              </a:spcBef>
              <a:spcAft>
                <a:spcPts val="0"/>
              </a:spcAft>
              <a:buClr>
                <a:srgbClr val="000000"/>
              </a:buClr>
              <a:buSzPts val="1300"/>
              <a:buFont typeface="Times New Roman"/>
              <a:buNone/>
            </a:pPr>
            <a:fld id="{00000000-1234-1234-1234-123412341234}" type="slidenum">
              <a:rPr lang="es-AR" sz="1300">
                <a:solidFill>
                  <a:srgbClr val="000000"/>
                </a:solidFill>
                <a:latin typeface="Times New Roman"/>
                <a:ea typeface="Times New Roman"/>
                <a:cs typeface="Times New Roman"/>
                <a:sym typeface="Times New Roman"/>
              </a:rPr>
              <a:t>‹#›</a:t>
            </a:fld>
            <a:endParaRPr sz="1300">
              <a:solidFill>
                <a:srgbClr val="000000"/>
              </a:solidFill>
              <a:latin typeface="Times New Roman"/>
              <a:ea typeface="Times New Roman"/>
              <a:cs typeface="Times New Roman"/>
              <a:sym typeface="Times New Roman"/>
            </a:endParaRPr>
          </a:p>
        </p:txBody>
      </p:sp>
      <p:sp>
        <p:nvSpPr>
          <p:cNvPr id="699" name="Google Shape;699;p30:notes"/>
          <p:cNvSpPr/>
          <p:nvPr>
            <p:ph idx="2" type="sldImg"/>
          </p:nvPr>
        </p:nvSpPr>
        <p:spPr>
          <a:xfrm>
            <a:off x="4572000" y="411163"/>
            <a:ext cx="3657600" cy="20574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700" name="Google Shape;700;p30:notes"/>
          <p:cNvSpPr txBox="1"/>
          <p:nvPr/>
        </p:nvSpPr>
        <p:spPr>
          <a:xfrm>
            <a:off x="1706034" y="2606279"/>
            <a:ext cx="9389533" cy="2468165"/>
          </a:xfrm>
          <a:prstGeom prst="rect">
            <a:avLst/>
          </a:prstGeom>
          <a:noFill/>
          <a:ln>
            <a:noFill/>
          </a:ln>
        </p:spPr>
        <p:txBody>
          <a:bodyPr anchorCtr="0" anchor="t" bIns="48225" lIns="96825" spcFirstLastPara="1" rIns="96825" wrap="square" tIns="48225">
            <a:noAutofit/>
          </a:bodyPr>
          <a:lstStyle/>
          <a:p>
            <a:pPr indent="0" lvl="0" marL="0" marR="0" rtl="0" algn="l">
              <a:spcBef>
                <a:spcPts val="0"/>
              </a:spcBef>
              <a:spcAft>
                <a:spcPts val="0"/>
              </a:spcAft>
              <a:buClr>
                <a:srgbClr val="000000"/>
              </a:buClr>
              <a:buSzPts val="1200"/>
              <a:buFont typeface="Times New Roman"/>
              <a:buNone/>
            </a:pPr>
            <a:r>
              <a:rPr lang="es-AR" sz="1200">
                <a:solidFill>
                  <a:srgbClr val="000000"/>
                </a:solidFill>
                <a:latin typeface="Times New Roman"/>
                <a:ea typeface="Times New Roman"/>
                <a:cs typeface="Times New Roman"/>
                <a:sym typeface="Times New Roman"/>
              </a:rPr>
              <a:t>Muchos clientes Web utilizan un sistema para reducir el número de accesos y transferencias de información a través de Internet, y así agilizar la presentación de documentos previamente visitados. Para ello, almacenan en el disco del cliente una copia de las últimas páginas a las que se ha accedido. Este mecanismo, denominado </a:t>
            </a:r>
            <a:r>
              <a:rPr b="1" lang="es-AR" sz="1200">
                <a:solidFill>
                  <a:srgbClr val="000000"/>
                </a:solidFill>
                <a:latin typeface="Times New Roman"/>
                <a:ea typeface="Times New Roman"/>
                <a:cs typeface="Times New Roman"/>
                <a:sym typeface="Times New Roman"/>
              </a:rPr>
              <a:t>"caché de páginas"</a:t>
            </a:r>
            <a:r>
              <a:rPr lang="es-AR" sz="1200">
                <a:solidFill>
                  <a:srgbClr val="000000"/>
                </a:solidFill>
                <a:latin typeface="Times New Roman"/>
                <a:ea typeface="Times New Roman"/>
                <a:cs typeface="Times New Roman"/>
                <a:sym typeface="Times New Roman"/>
              </a:rPr>
              <a:t>, mantiene la fecha de acceso a un documento y comprueba, a través de un comando HEAD, la fecha actual de modificación del mismo. En caso de que se detecte un cambio o actualización, el cliente accederá, ahora a través de un GET, a recoger la nueva versión del fichero. En caso contrario, se procederá a utilizar la copia local.</a:t>
            </a:r>
            <a:endParaRPr/>
          </a:p>
          <a:p>
            <a:pPr indent="0" lvl="0" marL="0" marR="0" rtl="0" algn="l">
              <a:spcBef>
                <a:spcPts val="450"/>
              </a:spcBef>
              <a:spcAft>
                <a:spcPts val="0"/>
              </a:spcAft>
              <a:buClr>
                <a:schemeClr val="lt1"/>
              </a:buClr>
              <a:buSzPts val="1200"/>
              <a:buFont typeface="Times New Roman"/>
              <a:buNone/>
            </a:pPr>
            <a:r>
              <a:t/>
            </a:r>
            <a:endParaRPr sz="1200">
              <a:solidFill>
                <a:srgbClr val="000000"/>
              </a:solidFill>
              <a:latin typeface="Times New Roman"/>
              <a:ea typeface="Times New Roman"/>
              <a:cs typeface="Times New Roman"/>
              <a:sym typeface="Times New Roman"/>
            </a:endParaRPr>
          </a:p>
          <a:p>
            <a:pPr indent="0" lvl="0" marL="0" marR="0" rtl="0" algn="l">
              <a:spcBef>
                <a:spcPts val="450"/>
              </a:spcBef>
              <a:spcAft>
                <a:spcPts val="0"/>
              </a:spcAft>
              <a:buClr>
                <a:srgbClr val="000000"/>
              </a:buClr>
              <a:buSzPts val="1200"/>
              <a:buFont typeface="Times New Roman"/>
              <a:buNone/>
            </a:pPr>
            <a:r>
              <a:rPr lang="es-AR" sz="1200">
                <a:solidFill>
                  <a:srgbClr val="000000"/>
                </a:solidFill>
                <a:latin typeface="Times New Roman"/>
                <a:ea typeface="Times New Roman"/>
                <a:cs typeface="Times New Roman"/>
                <a:sym typeface="Times New Roman"/>
              </a:rPr>
              <a:t>Un </a:t>
            </a:r>
            <a:r>
              <a:rPr i="1" lang="es-AR" sz="1200">
                <a:solidFill>
                  <a:srgbClr val="000000"/>
                </a:solidFill>
                <a:latin typeface="Times New Roman"/>
                <a:ea typeface="Times New Roman"/>
                <a:cs typeface="Times New Roman"/>
                <a:sym typeface="Times New Roman"/>
              </a:rPr>
              <a:t>proxy server</a:t>
            </a:r>
            <a:r>
              <a:rPr lang="es-AR" sz="1200">
                <a:solidFill>
                  <a:srgbClr val="000000"/>
                </a:solidFill>
                <a:latin typeface="Times New Roman"/>
                <a:ea typeface="Times New Roman"/>
                <a:cs typeface="Times New Roman"/>
                <a:sym typeface="Times New Roman"/>
              </a:rPr>
              <a:t> es un servidor que actúa como intermediario entre un cliente y un web server. Los usuarios se conectan al proxy server usando la red local, y el proxy server se conecta al web server.</a:t>
            </a:r>
            <a:endParaRPr/>
          </a:p>
          <a:p>
            <a:pPr indent="0" lvl="0" marL="0" marR="0" rtl="0" algn="l">
              <a:spcBef>
                <a:spcPts val="450"/>
              </a:spcBef>
              <a:spcAft>
                <a:spcPts val="0"/>
              </a:spcAft>
              <a:buClr>
                <a:srgbClr val="000000"/>
              </a:buClr>
              <a:buSzPts val="1200"/>
              <a:buFont typeface="Times New Roman"/>
              <a:buNone/>
            </a:pPr>
            <a:r>
              <a:rPr lang="es-AR" sz="1200">
                <a:solidFill>
                  <a:srgbClr val="000000"/>
                </a:solidFill>
                <a:latin typeface="Times New Roman"/>
                <a:ea typeface="Times New Roman"/>
                <a:cs typeface="Times New Roman"/>
                <a:sym typeface="Times New Roman"/>
              </a:rPr>
              <a:t>Un proxy server puede además mantener en su cache copias de páginas web de servidores remotos para mejorar la performance y reducir los accesos WAN.</a:t>
            </a:r>
            <a:endParaRPr/>
          </a:p>
          <a:p>
            <a:pPr indent="0" lvl="0" marL="0" marR="0" rtl="0" algn="l">
              <a:spcBef>
                <a:spcPts val="450"/>
              </a:spcBef>
              <a:spcAft>
                <a:spcPts val="0"/>
              </a:spcAft>
              <a:buClr>
                <a:srgbClr val="000000"/>
              </a:buClr>
              <a:buSzPts val="1200"/>
              <a:buFont typeface="Times New Roman"/>
              <a:buNone/>
            </a:pPr>
            <a:r>
              <a:rPr lang="es-AR" sz="1200">
                <a:solidFill>
                  <a:srgbClr val="000000"/>
                </a:solidFill>
                <a:latin typeface="Times New Roman"/>
                <a:ea typeface="Times New Roman"/>
                <a:cs typeface="Times New Roman"/>
                <a:sym typeface="Times New Roman"/>
              </a:rPr>
              <a:t>En la red local puede ser que se permita salida al puerto 80 únicamente al servidor proxy, por lo que los hosts estarán obligados a utilizar el proxy.</a:t>
            </a:r>
            <a:endParaRPr/>
          </a:p>
          <a:p>
            <a:pPr indent="0" lvl="0" marL="0" marR="0" rtl="0" algn="l">
              <a:spcBef>
                <a:spcPts val="450"/>
              </a:spcBef>
              <a:spcAft>
                <a:spcPts val="0"/>
              </a:spcAft>
              <a:buClr>
                <a:schemeClr val="lt1"/>
              </a:buClr>
              <a:buSzPts val="1200"/>
              <a:buFont typeface="Times New Roman"/>
              <a:buNone/>
            </a:pPr>
            <a:r>
              <a:t/>
            </a:r>
            <a:endParaRPr sz="1200">
              <a:solidFill>
                <a:srgbClr val="000000"/>
              </a:solidFill>
              <a:latin typeface="Times New Roman"/>
              <a:ea typeface="Times New Roman"/>
              <a:cs typeface="Times New Roman"/>
              <a:sym typeface="Times New Roman"/>
            </a:endParaRPr>
          </a:p>
          <a:p>
            <a:pPr indent="0" lvl="0" marL="0" marR="0" rtl="0" algn="l">
              <a:spcBef>
                <a:spcPts val="450"/>
              </a:spcBef>
              <a:spcAft>
                <a:spcPts val="0"/>
              </a:spcAft>
              <a:buClr>
                <a:srgbClr val="000000"/>
              </a:buClr>
              <a:buSzPts val="1200"/>
              <a:buFont typeface="Times New Roman"/>
              <a:buNone/>
            </a:pPr>
            <a:r>
              <a:rPr lang="es-AR" sz="1200">
                <a:solidFill>
                  <a:srgbClr val="000000"/>
                </a:solidFill>
                <a:latin typeface="Times New Roman"/>
                <a:ea typeface="Times New Roman"/>
                <a:cs typeface="Times New Roman"/>
                <a:sym typeface="Times New Roman"/>
              </a:rPr>
              <a:t>Un sistema parecido, pero con más funciones es el denominado </a:t>
            </a:r>
            <a:r>
              <a:rPr b="1" lang="es-AR" sz="1200">
                <a:solidFill>
                  <a:srgbClr val="000000"/>
                </a:solidFill>
                <a:latin typeface="Times New Roman"/>
                <a:ea typeface="Times New Roman"/>
                <a:cs typeface="Times New Roman"/>
                <a:sym typeface="Times New Roman"/>
              </a:rPr>
              <a:t>"servidor </a:t>
            </a:r>
            <a:r>
              <a:rPr b="1" i="1" lang="es-AR" sz="1200">
                <a:solidFill>
                  <a:srgbClr val="000000"/>
                </a:solidFill>
                <a:latin typeface="Times New Roman"/>
                <a:ea typeface="Times New Roman"/>
                <a:cs typeface="Times New Roman"/>
                <a:sym typeface="Times New Roman"/>
              </a:rPr>
              <a:t>proxy</a:t>
            </a:r>
            <a:r>
              <a:rPr b="1" lang="es-AR" sz="1200">
                <a:solidFill>
                  <a:srgbClr val="000000"/>
                </a:solidFill>
                <a:latin typeface="Times New Roman"/>
                <a:ea typeface="Times New Roman"/>
                <a:cs typeface="Times New Roman"/>
                <a:sym typeface="Times New Roman"/>
              </a:rPr>
              <a:t>"</a:t>
            </a:r>
            <a:r>
              <a:rPr lang="es-AR" sz="1200">
                <a:solidFill>
                  <a:srgbClr val="000000"/>
                </a:solidFill>
                <a:latin typeface="Times New Roman"/>
                <a:ea typeface="Times New Roman"/>
                <a:cs typeface="Times New Roman"/>
                <a:sym typeface="Times New Roman"/>
              </a:rPr>
              <a:t>. Este tipo de servidor, una mezcla entre servidor HTTP y cliente Web, realiza las funciones de cache de páginas para un gran número de clientes. Todos los clientes conectados a un </a:t>
            </a:r>
            <a:r>
              <a:rPr i="1" lang="es-AR" sz="1200">
                <a:solidFill>
                  <a:srgbClr val="000000"/>
                </a:solidFill>
                <a:latin typeface="Times New Roman"/>
                <a:ea typeface="Times New Roman"/>
                <a:cs typeface="Times New Roman"/>
                <a:sym typeface="Times New Roman"/>
              </a:rPr>
              <a:t>proxy</a:t>
            </a:r>
            <a:r>
              <a:rPr lang="es-AR" sz="1200">
                <a:solidFill>
                  <a:srgbClr val="000000"/>
                </a:solidFill>
                <a:latin typeface="Times New Roman"/>
                <a:ea typeface="Times New Roman"/>
                <a:cs typeface="Times New Roman"/>
                <a:sym typeface="Times New Roman"/>
              </a:rPr>
              <a:t> dejan que éste sea el encargado de recoger las URLs solicitadas. De esta forma, en caso de que varios clientes accedan a la misma página, el servidor </a:t>
            </a:r>
            <a:r>
              <a:rPr i="1" lang="es-AR" sz="1200">
                <a:solidFill>
                  <a:srgbClr val="000000"/>
                </a:solidFill>
                <a:latin typeface="Times New Roman"/>
                <a:ea typeface="Times New Roman"/>
                <a:cs typeface="Times New Roman"/>
                <a:sym typeface="Times New Roman"/>
              </a:rPr>
              <a:t>proxy</a:t>
            </a:r>
            <a:r>
              <a:rPr lang="es-AR" sz="1200">
                <a:solidFill>
                  <a:srgbClr val="000000"/>
                </a:solidFill>
                <a:latin typeface="Times New Roman"/>
                <a:ea typeface="Times New Roman"/>
                <a:cs typeface="Times New Roman"/>
                <a:sym typeface="Times New Roman"/>
              </a:rPr>
              <a:t> la podrá proporcionar con un único acceso a la información original.</a:t>
            </a:r>
            <a:endParaRPr/>
          </a:p>
          <a:p>
            <a:pPr indent="0" lvl="0" marL="0" marR="0" rtl="0" algn="l">
              <a:spcBef>
                <a:spcPts val="450"/>
              </a:spcBef>
              <a:spcAft>
                <a:spcPts val="0"/>
              </a:spcAft>
              <a:buClr>
                <a:srgbClr val="000000"/>
              </a:buClr>
              <a:buSzPts val="1200"/>
              <a:buFont typeface="Times New Roman"/>
              <a:buNone/>
            </a:pPr>
            <a:r>
              <a:rPr lang="es-AR" sz="1200">
                <a:solidFill>
                  <a:srgbClr val="000000"/>
                </a:solidFill>
                <a:latin typeface="Times New Roman"/>
                <a:ea typeface="Times New Roman"/>
                <a:cs typeface="Times New Roman"/>
                <a:sym typeface="Times New Roman"/>
              </a:rPr>
              <a:t>La principal ventaja de ambos sistemas es la drástica reducción de conexiones a Internet necesarias, en caso de que los clientes accedan a un conjunto similar de páginas, como suele ocurrir con mucha frecuencia. Además, determinadas organizaciones limitan, por motivos de seguridad, los accesos desde su organización al exterior y viceversa. Para ello, se dispone de sistemas denominados "cortafuegos" </a:t>
            </a:r>
            <a:r>
              <a:rPr i="1" lang="es-AR" sz="1200">
                <a:solidFill>
                  <a:srgbClr val="000000"/>
                </a:solidFill>
                <a:latin typeface="Times New Roman"/>
                <a:ea typeface="Times New Roman"/>
                <a:cs typeface="Times New Roman"/>
                <a:sym typeface="Times New Roman"/>
              </a:rPr>
              <a:t>(firewalls)</a:t>
            </a:r>
            <a:r>
              <a:rPr lang="es-AR" sz="1200">
                <a:solidFill>
                  <a:srgbClr val="000000"/>
                </a:solidFill>
                <a:latin typeface="Times New Roman"/>
                <a:ea typeface="Times New Roman"/>
                <a:cs typeface="Times New Roman"/>
                <a:sym typeface="Times New Roman"/>
              </a:rPr>
              <a:t>, que son los únicos habilitados para conectarse con el exterior. En este caso, el uso de un servidor </a:t>
            </a:r>
            <a:r>
              <a:rPr i="1" lang="es-AR" sz="1200">
                <a:solidFill>
                  <a:srgbClr val="000000"/>
                </a:solidFill>
                <a:latin typeface="Times New Roman"/>
                <a:ea typeface="Times New Roman"/>
                <a:cs typeface="Times New Roman"/>
                <a:sym typeface="Times New Roman"/>
              </a:rPr>
              <a:t>proxy</a:t>
            </a:r>
            <a:r>
              <a:rPr lang="es-AR" sz="1200">
                <a:solidFill>
                  <a:srgbClr val="000000"/>
                </a:solidFill>
                <a:latin typeface="Times New Roman"/>
                <a:ea typeface="Times New Roman"/>
                <a:cs typeface="Times New Roman"/>
                <a:sym typeface="Times New Roman"/>
              </a:rPr>
              <a:t> se vuelve indispensable.</a:t>
            </a:r>
            <a:endParaRPr/>
          </a:p>
          <a:p>
            <a:pPr indent="0" lvl="0" marL="0" marR="0" rtl="0" algn="l">
              <a:spcBef>
                <a:spcPts val="450"/>
              </a:spcBef>
              <a:spcAft>
                <a:spcPts val="0"/>
              </a:spcAft>
              <a:buClr>
                <a:srgbClr val="000000"/>
              </a:buClr>
              <a:buSzPts val="1200"/>
              <a:buFont typeface="Times New Roman"/>
              <a:buNone/>
            </a:pPr>
            <a:r>
              <a:rPr lang="es-AR" sz="1200">
                <a:solidFill>
                  <a:srgbClr val="000000"/>
                </a:solidFill>
                <a:latin typeface="Times New Roman"/>
                <a:ea typeface="Times New Roman"/>
                <a:cs typeface="Times New Roman"/>
                <a:sym typeface="Times New Roman"/>
              </a:rPr>
              <a:t>En determinadas situaciones, el almacenamiento de páginas en un caché o en un </a:t>
            </a:r>
            <a:r>
              <a:rPr i="1" lang="es-AR" sz="1200">
                <a:solidFill>
                  <a:srgbClr val="000000"/>
                </a:solidFill>
                <a:latin typeface="Times New Roman"/>
                <a:ea typeface="Times New Roman"/>
                <a:cs typeface="Times New Roman"/>
                <a:sym typeface="Times New Roman"/>
              </a:rPr>
              <a:t>proxy</a:t>
            </a:r>
            <a:r>
              <a:rPr lang="es-AR" sz="1200">
                <a:solidFill>
                  <a:srgbClr val="000000"/>
                </a:solidFill>
                <a:latin typeface="Times New Roman"/>
                <a:ea typeface="Times New Roman"/>
                <a:cs typeface="Times New Roman"/>
                <a:sym typeface="Times New Roman"/>
              </a:rPr>
              <a:t> puede hacer que se mantengan copias no actualizadas de la información, como por ejemplo en el caso de trabajar con documentos generados dinámicamente. Para estas situaciones, los servidores HTTP pueden informar a los clientes de la expiración del documento, o de la imposibilidad de ser almacenado en un caché, utilizando la variable Expires en la respuesta del servidor.</a:t>
            </a:r>
            <a:endParaRPr/>
          </a:p>
        </p:txBody>
      </p:sp>
      <p:sp>
        <p:nvSpPr>
          <p:cNvPr id="701" name="Google Shape;701;p30:notes"/>
          <p:cNvSpPr txBox="1"/>
          <p:nvPr>
            <p:ph idx="10" type="dt"/>
          </p:nvPr>
        </p:nvSpPr>
        <p:spPr>
          <a:xfrm>
            <a:off x="5179484" y="0"/>
            <a:ext cx="3962400" cy="344091"/>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
        <p:nvSpPr>
          <p:cNvPr id="702" name="Google Shape;702;p30:notes"/>
          <p:cNvSpPr txBox="1"/>
          <p:nvPr>
            <p:ph idx="1" type="body"/>
          </p:nvPr>
        </p:nvSpPr>
        <p:spPr>
          <a:xfrm>
            <a:off x="914400" y="3300412"/>
            <a:ext cx="7315200" cy="2700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p31:notes"/>
          <p:cNvSpPr txBox="1"/>
          <p:nvPr/>
        </p:nvSpPr>
        <p:spPr>
          <a:xfrm>
            <a:off x="7253818" y="5212557"/>
            <a:ext cx="5547783" cy="273844"/>
          </a:xfrm>
          <a:prstGeom prst="rect">
            <a:avLst/>
          </a:prstGeom>
          <a:noFill/>
          <a:ln>
            <a:noFill/>
          </a:ln>
        </p:spPr>
        <p:txBody>
          <a:bodyPr anchorCtr="0" anchor="b" bIns="48225" lIns="96825" spcFirstLastPara="1" rIns="96825" wrap="square" tIns="48225">
            <a:noAutofit/>
          </a:bodyPr>
          <a:lstStyle/>
          <a:p>
            <a:pPr indent="0" lvl="0" marL="0" marR="0" rtl="0" algn="r">
              <a:spcBef>
                <a:spcPts val="0"/>
              </a:spcBef>
              <a:spcAft>
                <a:spcPts val="0"/>
              </a:spcAft>
              <a:buClr>
                <a:srgbClr val="000000"/>
              </a:buClr>
              <a:buSzPts val="1300"/>
              <a:buFont typeface="Times New Roman"/>
              <a:buNone/>
            </a:pPr>
            <a:fld id="{00000000-1234-1234-1234-123412341234}" type="slidenum">
              <a:rPr lang="es-AR" sz="1300">
                <a:solidFill>
                  <a:srgbClr val="000000"/>
                </a:solidFill>
                <a:latin typeface="Times New Roman"/>
                <a:ea typeface="Times New Roman"/>
                <a:cs typeface="Times New Roman"/>
                <a:sym typeface="Times New Roman"/>
              </a:rPr>
              <a:t>‹#›</a:t>
            </a:fld>
            <a:endParaRPr sz="1300">
              <a:solidFill>
                <a:srgbClr val="000000"/>
              </a:solidFill>
              <a:latin typeface="Times New Roman"/>
              <a:ea typeface="Times New Roman"/>
              <a:cs typeface="Times New Roman"/>
              <a:sym typeface="Times New Roman"/>
            </a:endParaRPr>
          </a:p>
        </p:txBody>
      </p:sp>
      <p:sp>
        <p:nvSpPr>
          <p:cNvPr id="731" name="Google Shape;731;p31:notes"/>
          <p:cNvSpPr/>
          <p:nvPr>
            <p:ph idx="2" type="sldImg"/>
          </p:nvPr>
        </p:nvSpPr>
        <p:spPr>
          <a:xfrm>
            <a:off x="4572000" y="411163"/>
            <a:ext cx="3657600" cy="20574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732" name="Google Shape;732;p31:notes"/>
          <p:cNvSpPr txBox="1"/>
          <p:nvPr/>
        </p:nvSpPr>
        <p:spPr>
          <a:xfrm>
            <a:off x="1706034" y="2606279"/>
            <a:ext cx="9389533" cy="246816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3" name="Google Shape;733;p31:notes"/>
          <p:cNvSpPr txBox="1"/>
          <p:nvPr>
            <p:ph idx="10" type="dt"/>
          </p:nvPr>
        </p:nvSpPr>
        <p:spPr>
          <a:xfrm>
            <a:off x="5179484" y="0"/>
            <a:ext cx="3962400" cy="344091"/>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
        <p:nvSpPr>
          <p:cNvPr id="734" name="Google Shape;734;p31:notes"/>
          <p:cNvSpPr txBox="1"/>
          <p:nvPr>
            <p:ph idx="1" type="body"/>
          </p:nvPr>
        </p:nvSpPr>
        <p:spPr>
          <a:xfrm>
            <a:off x="914400" y="3300412"/>
            <a:ext cx="7315200" cy="2700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p32:notes"/>
          <p:cNvSpPr txBox="1"/>
          <p:nvPr/>
        </p:nvSpPr>
        <p:spPr>
          <a:xfrm>
            <a:off x="7253818" y="5212557"/>
            <a:ext cx="5547783" cy="273844"/>
          </a:xfrm>
          <a:prstGeom prst="rect">
            <a:avLst/>
          </a:prstGeom>
          <a:noFill/>
          <a:ln>
            <a:noFill/>
          </a:ln>
        </p:spPr>
        <p:txBody>
          <a:bodyPr anchorCtr="0" anchor="b" bIns="48225" lIns="96825" spcFirstLastPara="1" rIns="96825" wrap="square" tIns="48225">
            <a:noAutofit/>
          </a:bodyPr>
          <a:lstStyle/>
          <a:p>
            <a:pPr indent="0" lvl="0" marL="0" marR="0" rtl="0" algn="r">
              <a:spcBef>
                <a:spcPts val="0"/>
              </a:spcBef>
              <a:spcAft>
                <a:spcPts val="0"/>
              </a:spcAft>
              <a:buClr>
                <a:srgbClr val="000000"/>
              </a:buClr>
              <a:buSzPts val="1300"/>
              <a:buFont typeface="Times New Roman"/>
              <a:buNone/>
            </a:pPr>
            <a:fld id="{00000000-1234-1234-1234-123412341234}" type="slidenum">
              <a:rPr lang="es-AR" sz="1300">
                <a:solidFill>
                  <a:srgbClr val="000000"/>
                </a:solidFill>
                <a:latin typeface="Times New Roman"/>
                <a:ea typeface="Times New Roman"/>
                <a:cs typeface="Times New Roman"/>
                <a:sym typeface="Times New Roman"/>
              </a:rPr>
              <a:t>‹#›</a:t>
            </a:fld>
            <a:endParaRPr sz="1300">
              <a:solidFill>
                <a:srgbClr val="000000"/>
              </a:solidFill>
              <a:latin typeface="Times New Roman"/>
              <a:ea typeface="Times New Roman"/>
              <a:cs typeface="Times New Roman"/>
              <a:sym typeface="Times New Roman"/>
            </a:endParaRPr>
          </a:p>
        </p:txBody>
      </p:sp>
      <p:sp>
        <p:nvSpPr>
          <p:cNvPr id="760" name="Google Shape;760;p32:notes"/>
          <p:cNvSpPr/>
          <p:nvPr>
            <p:ph idx="2" type="sldImg"/>
          </p:nvPr>
        </p:nvSpPr>
        <p:spPr>
          <a:xfrm>
            <a:off x="4572000" y="411163"/>
            <a:ext cx="3657600" cy="20574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761" name="Google Shape;761;p32:notes"/>
          <p:cNvSpPr txBox="1"/>
          <p:nvPr/>
        </p:nvSpPr>
        <p:spPr>
          <a:xfrm>
            <a:off x="1706034" y="2834879"/>
            <a:ext cx="9389400" cy="2468100"/>
          </a:xfrm>
          <a:prstGeom prst="rect">
            <a:avLst/>
          </a:prstGeom>
          <a:noFill/>
          <a:ln>
            <a:noFill/>
          </a:ln>
        </p:spPr>
        <p:txBody>
          <a:bodyPr anchorCtr="0" anchor="t" bIns="48225" lIns="96825" spcFirstLastPara="1" rIns="96825" wrap="square" tIns="48225">
            <a:noAutofit/>
          </a:bodyPr>
          <a:lstStyle/>
          <a:p>
            <a:pPr indent="0" lvl="0" marL="0" marR="0" rtl="0" algn="l">
              <a:spcBef>
                <a:spcPts val="0"/>
              </a:spcBef>
              <a:spcAft>
                <a:spcPts val="0"/>
              </a:spcAft>
              <a:buClr>
                <a:srgbClr val="000000"/>
              </a:buClr>
              <a:buSzPts val="1200"/>
              <a:buFont typeface="Times New Roman"/>
              <a:buNone/>
            </a:pPr>
            <a:r>
              <a:rPr lang="es-AR" sz="1200">
                <a:solidFill>
                  <a:srgbClr val="000000"/>
                </a:solidFill>
                <a:latin typeface="Times New Roman"/>
                <a:ea typeface="Times New Roman"/>
                <a:cs typeface="Times New Roman"/>
                <a:sym typeface="Times New Roman"/>
              </a:rPr>
              <a:t>En la cache se guardan los componentes de una página, por lo que al acceder a otra página que comparta algunos componentes estos también son transferidos desde la cache. En caso de que algunos componentes estén desactualizados, se traen desde la caché los otros componentes, y los desactualizados desde el servidor.</a:t>
            </a:r>
            <a:endParaRPr/>
          </a:p>
        </p:txBody>
      </p:sp>
      <p:sp>
        <p:nvSpPr>
          <p:cNvPr id="762" name="Google Shape;762;p32:notes"/>
          <p:cNvSpPr txBox="1"/>
          <p:nvPr>
            <p:ph idx="10" type="dt"/>
          </p:nvPr>
        </p:nvSpPr>
        <p:spPr>
          <a:xfrm>
            <a:off x="5179484" y="0"/>
            <a:ext cx="3962400" cy="344091"/>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
        <p:nvSpPr>
          <p:cNvPr id="763" name="Google Shape;763;p32:notes"/>
          <p:cNvSpPr txBox="1"/>
          <p:nvPr>
            <p:ph idx="1" type="body"/>
          </p:nvPr>
        </p:nvSpPr>
        <p:spPr>
          <a:xfrm>
            <a:off x="914400" y="3300412"/>
            <a:ext cx="7315200" cy="2700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p33:notes"/>
          <p:cNvSpPr/>
          <p:nvPr>
            <p:ph idx="2" type="sldImg"/>
          </p:nvPr>
        </p:nvSpPr>
        <p:spPr>
          <a:xfrm>
            <a:off x="4572000" y="411163"/>
            <a:ext cx="3657600" cy="20574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796" name="Google Shape;796;p33:notes"/>
          <p:cNvSpPr txBox="1"/>
          <p:nvPr/>
        </p:nvSpPr>
        <p:spPr>
          <a:xfrm>
            <a:off x="1706034" y="2606279"/>
            <a:ext cx="9389533" cy="246816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7" name="Google Shape;797;p33:notes"/>
          <p:cNvSpPr txBox="1"/>
          <p:nvPr>
            <p:ph idx="10" type="dt"/>
          </p:nvPr>
        </p:nvSpPr>
        <p:spPr>
          <a:xfrm>
            <a:off x="5179484" y="0"/>
            <a:ext cx="3962400" cy="344091"/>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
        <p:nvSpPr>
          <p:cNvPr id="798" name="Google Shape;798;p33:notes"/>
          <p:cNvSpPr txBox="1"/>
          <p:nvPr>
            <p:ph idx="1" type="body"/>
          </p:nvPr>
        </p:nvSpPr>
        <p:spPr>
          <a:xfrm>
            <a:off x="914400" y="3300412"/>
            <a:ext cx="7315200" cy="2700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p34:notes"/>
          <p:cNvSpPr/>
          <p:nvPr>
            <p:ph idx="2" type="sldImg"/>
          </p:nvPr>
        </p:nvSpPr>
        <p:spPr>
          <a:xfrm>
            <a:off x="4572000" y="411163"/>
            <a:ext cx="3657600" cy="20574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838" name="Google Shape;838;p34:notes"/>
          <p:cNvSpPr txBox="1"/>
          <p:nvPr/>
        </p:nvSpPr>
        <p:spPr>
          <a:xfrm>
            <a:off x="1706034" y="2606279"/>
            <a:ext cx="9389533" cy="246816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9" name="Google Shape;839;p34:notes"/>
          <p:cNvSpPr txBox="1"/>
          <p:nvPr>
            <p:ph idx="1" type="body"/>
          </p:nvPr>
        </p:nvSpPr>
        <p:spPr>
          <a:xfrm>
            <a:off x="914400" y="3300412"/>
            <a:ext cx="7315200" cy="2700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0" name="Google Shape;840;p34:notes"/>
          <p:cNvSpPr txBox="1"/>
          <p:nvPr>
            <p:ph idx="10" type="dt"/>
          </p:nvPr>
        </p:nvSpPr>
        <p:spPr>
          <a:xfrm>
            <a:off x="5179484" y="0"/>
            <a:ext cx="3962400" cy="344091"/>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p35:notes"/>
          <p:cNvSpPr/>
          <p:nvPr>
            <p:ph idx="2" type="sldImg"/>
          </p:nvPr>
        </p:nvSpPr>
        <p:spPr>
          <a:xfrm>
            <a:off x="4572000" y="411163"/>
            <a:ext cx="3657600" cy="20574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873" name="Google Shape;873;p35:notes"/>
          <p:cNvSpPr txBox="1"/>
          <p:nvPr/>
        </p:nvSpPr>
        <p:spPr>
          <a:xfrm>
            <a:off x="1706034" y="2606279"/>
            <a:ext cx="9389533" cy="246816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4" name="Google Shape;874;p35:notes"/>
          <p:cNvSpPr txBox="1"/>
          <p:nvPr>
            <p:ph idx="1" type="body"/>
          </p:nvPr>
        </p:nvSpPr>
        <p:spPr>
          <a:xfrm>
            <a:off x="914400" y="3300412"/>
            <a:ext cx="7315200" cy="2700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5" name="Google Shape;875;p35:notes"/>
          <p:cNvSpPr txBox="1"/>
          <p:nvPr>
            <p:ph idx="10" type="dt"/>
          </p:nvPr>
        </p:nvSpPr>
        <p:spPr>
          <a:xfrm>
            <a:off x="5179484" y="0"/>
            <a:ext cx="3962400" cy="344091"/>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p36:notes"/>
          <p:cNvSpPr/>
          <p:nvPr>
            <p:ph idx="2" type="sldImg"/>
          </p:nvPr>
        </p:nvSpPr>
        <p:spPr>
          <a:xfrm>
            <a:off x="4572000" y="411163"/>
            <a:ext cx="3657600" cy="20574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913" name="Google Shape;913;p36:notes"/>
          <p:cNvSpPr txBox="1"/>
          <p:nvPr/>
        </p:nvSpPr>
        <p:spPr>
          <a:xfrm>
            <a:off x="1706034" y="2606279"/>
            <a:ext cx="9389533" cy="246816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4" name="Google Shape;914;p36:notes"/>
          <p:cNvSpPr txBox="1"/>
          <p:nvPr>
            <p:ph idx="1" type="body"/>
          </p:nvPr>
        </p:nvSpPr>
        <p:spPr>
          <a:xfrm>
            <a:off x="914400" y="3300412"/>
            <a:ext cx="7315200" cy="2700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5" name="Google Shape;915;p36:notes"/>
          <p:cNvSpPr txBox="1"/>
          <p:nvPr>
            <p:ph idx="10" type="dt"/>
          </p:nvPr>
        </p:nvSpPr>
        <p:spPr>
          <a:xfrm>
            <a:off x="5179484" y="0"/>
            <a:ext cx="3962400" cy="344091"/>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2" name="Shape 942"/>
        <p:cNvGrpSpPr/>
        <p:nvPr/>
      </p:nvGrpSpPr>
      <p:grpSpPr>
        <a:xfrm>
          <a:off x="0" y="0"/>
          <a:ext cx="0" cy="0"/>
          <a:chOff x="0" y="0"/>
          <a:chExt cx="0" cy="0"/>
        </a:xfrm>
      </p:grpSpPr>
      <p:sp>
        <p:nvSpPr>
          <p:cNvPr id="943" name="Google Shape;943;p37:notes"/>
          <p:cNvSpPr/>
          <p:nvPr>
            <p:ph idx="2"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4" name="Google Shape;944;p37:notes"/>
          <p:cNvSpPr txBox="1"/>
          <p:nvPr>
            <p:ph idx="1" type="body"/>
          </p:nvPr>
        </p:nvSpPr>
        <p:spPr>
          <a:xfrm>
            <a:off x="914400" y="3300412"/>
            <a:ext cx="7315200" cy="2700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AR"/>
              <a:t>Ver https://developer.mozilla.org/en-US/docs/Web/HTTP/Cookies</a:t>
            </a:r>
            <a:endParaRPr/>
          </a:p>
        </p:txBody>
      </p:sp>
      <p:sp>
        <p:nvSpPr>
          <p:cNvPr id="945" name="Google Shape;945;p37:notes"/>
          <p:cNvSpPr txBox="1"/>
          <p:nvPr>
            <p:ph idx="10" type="dt"/>
          </p:nvPr>
        </p:nvSpPr>
        <p:spPr>
          <a:xfrm>
            <a:off x="5179484" y="0"/>
            <a:ext cx="3962400" cy="344091"/>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1" name="Shape 951"/>
        <p:cNvGrpSpPr/>
        <p:nvPr/>
      </p:nvGrpSpPr>
      <p:grpSpPr>
        <a:xfrm>
          <a:off x="0" y="0"/>
          <a:ext cx="0" cy="0"/>
          <a:chOff x="0" y="0"/>
          <a:chExt cx="0" cy="0"/>
        </a:xfrm>
      </p:grpSpPr>
      <p:sp>
        <p:nvSpPr>
          <p:cNvPr id="952" name="Google Shape;952;p38:notes"/>
          <p:cNvSpPr txBox="1"/>
          <p:nvPr>
            <p:ph idx="1" type="body"/>
          </p:nvPr>
        </p:nvSpPr>
        <p:spPr>
          <a:xfrm>
            <a:off x="914400" y="3300412"/>
            <a:ext cx="7315200" cy="2700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3" name="Google Shape;953;p38:notes"/>
          <p:cNvSpPr/>
          <p:nvPr>
            <p:ph idx="2"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p39:notes"/>
          <p:cNvSpPr txBox="1"/>
          <p:nvPr>
            <p:ph idx="1" type="body"/>
          </p:nvPr>
        </p:nvSpPr>
        <p:spPr>
          <a:xfrm>
            <a:off x="914400" y="3300412"/>
            <a:ext cx="7315200" cy="2700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7" name="Google Shape;977;p39:notes"/>
          <p:cNvSpPr/>
          <p:nvPr>
            <p:ph idx="2"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4:notes"/>
          <p:cNvSpPr/>
          <p:nvPr>
            <p:ph idx="2" type="sldImg"/>
          </p:nvPr>
        </p:nvSpPr>
        <p:spPr>
          <a:xfrm>
            <a:off x="4572000" y="411163"/>
            <a:ext cx="3657600" cy="20574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22" name="Google Shape;322;p4:notes"/>
          <p:cNvSpPr txBox="1"/>
          <p:nvPr/>
        </p:nvSpPr>
        <p:spPr>
          <a:xfrm>
            <a:off x="1706034" y="2606279"/>
            <a:ext cx="9389533" cy="246816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3" name="Google Shape;323;p4:notes"/>
          <p:cNvSpPr txBox="1"/>
          <p:nvPr>
            <p:ph idx="1" type="body"/>
          </p:nvPr>
        </p:nvSpPr>
        <p:spPr>
          <a:xfrm>
            <a:off x="914400" y="3300412"/>
            <a:ext cx="7315200" cy="2700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s-AR" sz="1200">
                <a:solidFill>
                  <a:schemeClr val="dk1"/>
                </a:solidFill>
                <a:latin typeface="Calibri"/>
                <a:ea typeface="Calibri"/>
                <a:cs typeface="Calibri"/>
                <a:sym typeface="Calibri"/>
              </a:rPr>
              <a:t>Luego se mejoraron las cosas y se agregó el soporte a algunos verbos como GET, POST y HEAD, se implementó los códigos de estado HTTP entre otras muchas mejoras.</a:t>
            </a:r>
            <a:endParaRPr/>
          </a:p>
        </p:txBody>
      </p:sp>
      <p:sp>
        <p:nvSpPr>
          <p:cNvPr id="324" name="Google Shape;324;p4:notes"/>
          <p:cNvSpPr txBox="1"/>
          <p:nvPr>
            <p:ph idx="10" type="dt"/>
          </p:nvPr>
        </p:nvSpPr>
        <p:spPr>
          <a:xfrm>
            <a:off x="5179484" y="0"/>
            <a:ext cx="3962400" cy="344091"/>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2" name="Shape 982"/>
        <p:cNvGrpSpPr/>
        <p:nvPr/>
      </p:nvGrpSpPr>
      <p:grpSpPr>
        <a:xfrm>
          <a:off x="0" y="0"/>
          <a:ext cx="0" cy="0"/>
          <a:chOff x="0" y="0"/>
          <a:chExt cx="0" cy="0"/>
        </a:xfrm>
      </p:grpSpPr>
      <p:sp>
        <p:nvSpPr>
          <p:cNvPr id="983" name="Google Shape;983;p40:notes"/>
          <p:cNvSpPr/>
          <p:nvPr>
            <p:ph idx="2"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4" name="Google Shape;984;p40:notes"/>
          <p:cNvSpPr txBox="1"/>
          <p:nvPr>
            <p:ph idx="1" type="body"/>
          </p:nvPr>
        </p:nvSpPr>
        <p:spPr>
          <a:xfrm>
            <a:off x="914400" y="3300412"/>
            <a:ext cx="7315200" cy="2700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AR"/>
              <a:t>Los dos primeros ejemplos son incorrectos, están incompletos. Si bien al escribirlo así en un browser funciona, es porque el browser se encarga de agregar lo que hace falta y hacer el request del recurso en forma correcta.</a:t>
            </a:r>
            <a:endParaRPr/>
          </a:p>
          <a:p>
            <a:pPr indent="0" lvl="0" marL="0" rtl="0" algn="l">
              <a:spcBef>
                <a:spcPts val="0"/>
              </a:spcBef>
              <a:spcAft>
                <a:spcPts val="0"/>
              </a:spcAft>
              <a:buNone/>
            </a:pPr>
            <a:r>
              <a:rPr lang="es-AR"/>
              <a:t>Para más ejemplos sobre uso de cURL y POST ver https://linuxize.com/post/curl-post-request/</a:t>
            </a:r>
            <a:endParaRPr/>
          </a:p>
        </p:txBody>
      </p:sp>
      <p:sp>
        <p:nvSpPr>
          <p:cNvPr id="985" name="Google Shape;985;p40:notes"/>
          <p:cNvSpPr txBox="1"/>
          <p:nvPr>
            <p:ph idx="10" type="dt"/>
          </p:nvPr>
        </p:nvSpPr>
        <p:spPr>
          <a:xfrm>
            <a:off x="5179484" y="0"/>
            <a:ext cx="3962400" cy="344091"/>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0" name="Shape 990"/>
        <p:cNvGrpSpPr/>
        <p:nvPr/>
      </p:nvGrpSpPr>
      <p:grpSpPr>
        <a:xfrm>
          <a:off x="0" y="0"/>
          <a:ext cx="0" cy="0"/>
          <a:chOff x="0" y="0"/>
          <a:chExt cx="0" cy="0"/>
        </a:xfrm>
      </p:grpSpPr>
      <p:sp>
        <p:nvSpPr>
          <p:cNvPr id="991" name="Google Shape;991;ge736b68935_0_0:notes"/>
          <p:cNvSpPr/>
          <p:nvPr>
            <p:ph idx="2" type="sldImg"/>
          </p:nvPr>
        </p:nvSpPr>
        <p:spPr>
          <a:xfrm>
            <a:off x="2514600" y="857250"/>
            <a:ext cx="4114800" cy="2314500"/>
          </a:xfrm>
          <a:custGeom>
            <a:rect b="b" l="l" r="r" t="t"/>
            <a:pathLst>
              <a:path extrusionOk="0" h="120000" w="120000">
                <a:moveTo>
                  <a:pt x="0" y="0"/>
                </a:moveTo>
                <a:lnTo>
                  <a:pt x="120000" y="0"/>
                </a:lnTo>
                <a:lnTo>
                  <a:pt x="120000" y="120000"/>
                </a:lnTo>
                <a:lnTo>
                  <a:pt x="0" y="120000"/>
                </a:lnTo>
                <a:close/>
              </a:path>
            </a:pathLst>
          </a:custGeom>
        </p:spPr>
      </p:sp>
      <p:sp>
        <p:nvSpPr>
          <p:cNvPr id="992" name="Google Shape;992;ge736b68935_0_0:notes"/>
          <p:cNvSpPr txBox="1"/>
          <p:nvPr>
            <p:ph idx="1" type="body"/>
          </p:nvPr>
        </p:nvSpPr>
        <p:spPr>
          <a:xfrm>
            <a:off x="914400" y="3300412"/>
            <a:ext cx="73152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AR"/>
              <a:t>Ver https://www.hostinger.com.ar/tutoriales/usar-comando-wget/#Que-es-el-Comando-Wget</a:t>
            </a:r>
            <a:endParaRPr/>
          </a:p>
          <a:p>
            <a:pPr indent="0" lvl="0" marL="0" rtl="0" algn="l">
              <a:spcBef>
                <a:spcPts val="0"/>
              </a:spcBef>
              <a:spcAft>
                <a:spcPts val="0"/>
              </a:spcAft>
              <a:buNone/>
            </a:pPr>
            <a:r>
              <a:rPr lang="es-AR"/>
              <a:t>Ver </a:t>
            </a:r>
            <a:r>
              <a:rPr lang="es-AR" u="sng">
                <a:solidFill>
                  <a:schemeClr val="hlink"/>
                </a:solidFill>
                <a:hlinkClick r:id="rId2"/>
              </a:rPr>
              <a:t>https://medium.com/@acpanjan/download-google-drive-files-using-wget-3c2c025a8b99</a:t>
            </a:r>
            <a:r>
              <a:rPr lang="es-AR"/>
              <a:t>  un ejemplo de uso de wget para descargar documentos de Google Drive</a:t>
            </a:r>
            <a:endParaRPr/>
          </a:p>
        </p:txBody>
      </p:sp>
      <p:sp>
        <p:nvSpPr>
          <p:cNvPr id="993" name="Google Shape;993;ge736b68935_0_0:notes"/>
          <p:cNvSpPr txBox="1"/>
          <p:nvPr>
            <p:ph idx="12" type="sldNum"/>
          </p:nvPr>
        </p:nvSpPr>
        <p:spPr>
          <a:xfrm>
            <a:off x="5179484" y="6513910"/>
            <a:ext cx="3962400" cy="344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9" name="Shape 999"/>
        <p:cNvGrpSpPr/>
        <p:nvPr/>
      </p:nvGrpSpPr>
      <p:grpSpPr>
        <a:xfrm>
          <a:off x="0" y="0"/>
          <a:ext cx="0" cy="0"/>
          <a:chOff x="0" y="0"/>
          <a:chExt cx="0" cy="0"/>
        </a:xfrm>
      </p:grpSpPr>
      <p:sp>
        <p:nvSpPr>
          <p:cNvPr id="1000" name="Google Shape;1000;p41:notes"/>
          <p:cNvSpPr txBox="1"/>
          <p:nvPr>
            <p:ph idx="1" type="body"/>
          </p:nvPr>
        </p:nvSpPr>
        <p:spPr>
          <a:xfrm>
            <a:off x="914400" y="3300412"/>
            <a:ext cx="7315200" cy="2700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1" name="Google Shape;1001;p41:notes"/>
          <p:cNvSpPr/>
          <p:nvPr>
            <p:ph idx="2"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8" name="Shape 1008"/>
        <p:cNvGrpSpPr/>
        <p:nvPr/>
      </p:nvGrpSpPr>
      <p:grpSpPr>
        <a:xfrm>
          <a:off x="0" y="0"/>
          <a:ext cx="0" cy="0"/>
          <a:chOff x="0" y="0"/>
          <a:chExt cx="0" cy="0"/>
        </a:xfrm>
      </p:grpSpPr>
      <p:sp>
        <p:nvSpPr>
          <p:cNvPr id="1009" name="Google Shape;1009;p42:notes"/>
          <p:cNvSpPr txBox="1"/>
          <p:nvPr>
            <p:ph idx="1" type="body"/>
          </p:nvPr>
        </p:nvSpPr>
        <p:spPr>
          <a:xfrm>
            <a:off x="914400" y="3300412"/>
            <a:ext cx="7315200" cy="2700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0" name="Google Shape;1010;p42:notes"/>
          <p:cNvSpPr/>
          <p:nvPr>
            <p:ph idx="2"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5:notes"/>
          <p:cNvSpPr/>
          <p:nvPr>
            <p:ph idx="2" type="sldImg"/>
          </p:nvPr>
        </p:nvSpPr>
        <p:spPr>
          <a:xfrm>
            <a:off x="4572000" y="411163"/>
            <a:ext cx="3657600" cy="20574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40" name="Google Shape;340;p5:notes"/>
          <p:cNvSpPr txBox="1"/>
          <p:nvPr/>
        </p:nvSpPr>
        <p:spPr>
          <a:xfrm>
            <a:off x="1706034" y="2606279"/>
            <a:ext cx="9389533" cy="246816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1" name="Google Shape;341;p5:notes"/>
          <p:cNvSpPr txBox="1"/>
          <p:nvPr>
            <p:ph idx="1" type="body"/>
          </p:nvPr>
        </p:nvSpPr>
        <p:spPr>
          <a:xfrm>
            <a:off x="914400" y="3300412"/>
            <a:ext cx="7315200" cy="2700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AR"/>
              <a:t>Mostrar captura con wireshark</a:t>
            </a:r>
            <a:endParaRPr/>
          </a:p>
        </p:txBody>
      </p:sp>
      <p:sp>
        <p:nvSpPr>
          <p:cNvPr id="342" name="Google Shape;342;p5:notes"/>
          <p:cNvSpPr txBox="1"/>
          <p:nvPr>
            <p:ph idx="10" type="dt"/>
          </p:nvPr>
        </p:nvSpPr>
        <p:spPr>
          <a:xfrm>
            <a:off x="5179484" y="0"/>
            <a:ext cx="3962400" cy="344091"/>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6:notes"/>
          <p:cNvSpPr/>
          <p:nvPr>
            <p:ph idx="2" type="sldImg"/>
          </p:nvPr>
        </p:nvSpPr>
        <p:spPr>
          <a:xfrm>
            <a:off x="4572000" y="411163"/>
            <a:ext cx="3657600" cy="20574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58" name="Google Shape;358;p6:notes"/>
          <p:cNvSpPr txBox="1"/>
          <p:nvPr/>
        </p:nvSpPr>
        <p:spPr>
          <a:xfrm>
            <a:off x="1706034" y="2606279"/>
            <a:ext cx="9389533" cy="246816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9" name="Google Shape;359;p6:notes"/>
          <p:cNvSpPr txBox="1"/>
          <p:nvPr>
            <p:ph idx="1" type="body"/>
          </p:nvPr>
        </p:nvSpPr>
        <p:spPr>
          <a:xfrm>
            <a:off x="914400" y="3300412"/>
            <a:ext cx="7315200" cy="2700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i="0" lang="es-AR" sz="1200">
                <a:solidFill>
                  <a:schemeClr val="dk1"/>
                </a:solidFill>
                <a:latin typeface="Calibri"/>
                <a:ea typeface="Calibri"/>
                <a:cs typeface="Calibri"/>
                <a:sym typeface="Calibri"/>
              </a:rPr>
              <a:t>MULTIPLEXED STREAMS</a:t>
            </a:r>
            <a:endParaRPr/>
          </a:p>
          <a:p>
            <a:pPr indent="0" lvl="0" marL="0" rtl="0" algn="l">
              <a:spcBef>
                <a:spcPts val="0"/>
              </a:spcBef>
              <a:spcAft>
                <a:spcPts val="0"/>
              </a:spcAft>
              <a:buNone/>
            </a:pPr>
            <a:r>
              <a:rPr b="0" i="0" lang="es-AR" sz="1200">
                <a:solidFill>
                  <a:schemeClr val="dk1"/>
                </a:solidFill>
                <a:latin typeface="Calibri"/>
                <a:ea typeface="Calibri"/>
                <a:cs typeface="Calibri"/>
                <a:sym typeface="Calibri"/>
              </a:rPr>
              <a:t>¿Recuerda las congestiones causadas por muchas conexiones cuando se trata de descargar al mismo tiempo texto, fuentes e imágenes desde el servidor a su navegador? La multipl</a:t>
            </a:r>
            <a:r>
              <a:rPr lang="es-AR"/>
              <a:t>ex</a:t>
            </a:r>
            <a:r>
              <a:rPr b="0" i="0" lang="es-AR" sz="1200">
                <a:solidFill>
                  <a:schemeClr val="dk1"/>
                </a:solidFill>
                <a:latin typeface="Calibri"/>
                <a:ea typeface="Calibri"/>
                <a:cs typeface="Calibri"/>
                <a:sym typeface="Calibri"/>
              </a:rPr>
              <a:t>ación elimina este problema al proveer esos recursos en partes más pequeñas, pasando todos ellos a través de una misma conexión. Es decir, enviamos muchas peticiones y respuestas diferentes a través de una misma conexión.</a:t>
            </a:r>
            <a:endParaRPr/>
          </a:p>
          <a:p>
            <a:pPr indent="0" lvl="0" marL="0" rtl="0" algn="l">
              <a:spcBef>
                <a:spcPts val="0"/>
              </a:spcBef>
              <a:spcAft>
                <a:spcPts val="0"/>
              </a:spcAft>
              <a:buNone/>
            </a:pPr>
            <a:r>
              <a:rPr b="1" i="0" lang="es-AR" sz="1200">
                <a:solidFill>
                  <a:schemeClr val="dk1"/>
                </a:solidFill>
                <a:latin typeface="Calibri"/>
                <a:ea typeface="Calibri"/>
                <a:cs typeface="Calibri"/>
                <a:sym typeface="Calibri"/>
              </a:rPr>
              <a:t>SERVER PUSH</a:t>
            </a:r>
            <a:endParaRPr/>
          </a:p>
          <a:p>
            <a:pPr indent="0" lvl="0" marL="0" rtl="0" algn="l">
              <a:spcBef>
                <a:spcPts val="0"/>
              </a:spcBef>
              <a:spcAft>
                <a:spcPts val="0"/>
              </a:spcAft>
              <a:buNone/>
            </a:pPr>
            <a:r>
              <a:rPr b="0" i="0" lang="es-AR" sz="1200">
                <a:solidFill>
                  <a:schemeClr val="dk1"/>
                </a:solidFill>
                <a:latin typeface="Calibri"/>
                <a:ea typeface="Calibri"/>
                <a:cs typeface="Calibri"/>
                <a:sym typeface="Calibri"/>
              </a:rPr>
              <a:t>HTTP/2 permite enviar recursos a la cache del navegador sin que este los solicite reutilizando la conexión con el cliente, enviándole recursos que probablemente vaya a necesitar. Es decir cuando suple una página HTML puede enviar los archivos de CSS, imágenes o fuentes antes de que el navegador haya interpretado el contenido HTML y los solicite, así que cuando el navegador los necesita estos recursos disponibles de inmediato, siempre y cuando se necesitan, lo cual es una ventaja para el rendimiento.</a:t>
            </a:r>
            <a:endParaRPr/>
          </a:p>
          <a:p>
            <a:pPr indent="0" lvl="0" marL="0" rtl="0" algn="l">
              <a:spcBef>
                <a:spcPts val="0"/>
              </a:spcBef>
              <a:spcAft>
                <a:spcPts val="0"/>
              </a:spcAft>
              <a:buNone/>
            </a:pPr>
            <a:r>
              <a:t/>
            </a:r>
            <a:endParaRPr/>
          </a:p>
        </p:txBody>
      </p:sp>
      <p:sp>
        <p:nvSpPr>
          <p:cNvPr id="360" name="Google Shape;360;p6:notes"/>
          <p:cNvSpPr txBox="1"/>
          <p:nvPr>
            <p:ph idx="10" type="dt"/>
          </p:nvPr>
        </p:nvSpPr>
        <p:spPr>
          <a:xfrm>
            <a:off x="5179484" y="0"/>
            <a:ext cx="3962400" cy="344091"/>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7:notes"/>
          <p:cNvSpPr/>
          <p:nvPr>
            <p:ph idx="2" type="sldImg"/>
          </p:nvPr>
        </p:nvSpPr>
        <p:spPr>
          <a:xfrm>
            <a:off x="4572000" y="411163"/>
            <a:ext cx="3657600" cy="20574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69" name="Google Shape;369;p7:notes"/>
          <p:cNvSpPr txBox="1"/>
          <p:nvPr/>
        </p:nvSpPr>
        <p:spPr>
          <a:xfrm>
            <a:off x="1706034" y="2606279"/>
            <a:ext cx="9389533" cy="246816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0" name="Google Shape;370;p7:notes"/>
          <p:cNvSpPr txBox="1"/>
          <p:nvPr>
            <p:ph idx="10" type="dt"/>
          </p:nvPr>
        </p:nvSpPr>
        <p:spPr>
          <a:xfrm>
            <a:off x="5179484" y="0"/>
            <a:ext cx="3962400" cy="344091"/>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
        <p:nvSpPr>
          <p:cNvPr id="371" name="Google Shape;371;p7:notes"/>
          <p:cNvSpPr txBox="1"/>
          <p:nvPr>
            <p:ph idx="1" type="body"/>
          </p:nvPr>
        </p:nvSpPr>
        <p:spPr>
          <a:xfrm>
            <a:off x="914400" y="3300412"/>
            <a:ext cx="7315200" cy="2700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8:notes"/>
          <p:cNvSpPr/>
          <p:nvPr>
            <p:ph idx="2" type="sldImg"/>
          </p:nvPr>
        </p:nvSpPr>
        <p:spPr>
          <a:xfrm>
            <a:off x="4572000" y="411163"/>
            <a:ext cx="3657600" cy="20574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79" name="Google Shape;379;p8:notes"/>
          <p:cNvSpPr txBox="1"/>
          <p:nvPr/>
        </p:nvSpPr>
        <p:spPr>
          <a:xfrm>
            <a:off x="1706034" y="2606279"/>
            <a:ext cx="9389533" cy="246816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0" name="Google Shape;380;p8:notes"/>
          <p:cNvSpPr txBox="1"/>
          <p:nvPr>
            <p:ph idx="1" type="body"/>
          </p:nvPr>
        </p:nvSpPr>
        <p:spPr>
          <a:xfrm>
            <a:off x="914400" y="3300412"/>
            <a:ext cx="7315200" cy="2700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AR">
                <a:latin typeface="Times New Roman"/>
                <a:ea typeface="Times New Roman"/>
                <a:cs typeface="Times New Roman"/>
                <a:sym typeface="Times New Roman"/>
              </a:rPr>
              <a:t>The URI syntax does not require that the scheme-specific-part have any general structure or set of semantics which is common among all URI. However, a subset of URI do share a common syntax for representing hierarchical relationships within the namespace. This "generic URI" syntax consists of a sequence of four main components: </a:t>
            </a:r>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s-AR">
                <a:latin typeface="Times New Roman"/>
                <a:ea typeface="Times New Roman"/>
                <a:cs typeface="Times New Roman"/>
                <a:sym typeface="Times New Roman"/>
              </a:rPr>
              <a:t>&lt;scheme&gt;://&lt;authority&gt;&lt;path&gt;?&lt;query&gt; </a:t>
            </a:r>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s-AR">
                <a:latin typeface="Times New Roman"/>
                <a:ea typeface="Times New Roman"/>
                <a:cs typeface="Times New Roman"/>
                <a:sym typeface="Times New Roman"/>
              </a:rPr>
              <a:t>each of which, except &lt;scheme&gt;, may be absent from a particular URI. For example, some URI schemes do not allow an &lt;authority&gt; component, and others do not use a &lt;query&gt; component.</a:t>
            </a:r>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s-AR">
                <a:latin typeface="Times New Roman"/>
                <a:ea typeface="Times New Roman"/>
                <a:cs typeface="Times New Roman"/>
                <a:sym typeface="Times New Roman"/>
              </a:rPr>
              <a:t>The semicolon ; will delimit the parameters themselves. That is, anything in a path segment to the right of a semicolon will be treated as a new parameter, like this: /path/name;param1;p2;p3.</a:t>
            </a:r>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s-AR">
                <a:latin typeface="Times New Roman"/>
                <a:ea typeface="Times New Roman"/>
                <a:cs typeface="Times New Roman"/>
                <a:sym typeface="Times New Roman"/>
              </a:rPr>
              <a:t>The equals sign = will separate parameter </a:t>
            </a:r>
            <a:r>
              <a:rPr i="1" lang="es-AR">
                <a:latin typeface="Times New Roman"/>
                <a:ea typeface="Times New Roman"/>
                <a:cs typeface="Times New Roman"/>
                <a:sym typeface="Times New Roman"/>
              </a:rPr>
              <a:t>names</a:t>
            </a:r>
            <a:r>
              <a:rPr lang="es-AR">
                <a:latin typeface="Times New Roman"/>
                <a:ea typeface="Times New Roman"/>
                <a:cs typeface="Times New Roman"/>
                <a:sym typeface="Times New Roman"/>
              </a:rPr>
              <a:t> from their </a:t>
            </a:r>
            <a:r>
              <a:rPr i="1" lang="es-AR">
                <a:latin typeface="Times New Roman"/>
                <a:ea typeface="Times New Roman"/>
                <a:cs typeface="Times New Roman"/>
                <a:sym typeface="Times New Roman"/>
              </a:rPr>
              <a:t>values</a:t>
            </a:r>
            <a:r>
              <a:rPr lang="es-AR">
                <a:latin typeface="Times New Roman"/>
                <a:ea typeface="Times New Roman"/>
                <a:cs typeface="Times New Roman"/>
                <a:sym typeface="Times New Roman"/>
              </a:rPr>
              <a:t>, should a given parameter take values. That is, within a path parameter, everything to the right of an equals sign is treated as a value, like this: param=value;p2.</a:t>
            </a:r>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s-AR">
                <a:latin typeface="Times New Roman"/>
                <a:ea typeface="Times New Roman"/>
                <a:cs typeface="Times New Roman"/>
                <a:sym typeface="Times New Roman"/>
              </a:rPr>
              <a:t>The comma , will separate individual </a:t>
            </a:r>
            <a:r>
              <a:rPr i="1" lang="es-AR">
                <a:latin typeface="Times New Roman"/>
                <a:ea typeface="Times New Roman"/>
                <a:cs typeface="Times New Roman"/>
                <a:sym typeface="Times New Roman"/>
              </a:rPr>
              <a:t>values</a:t>
            </a:r>
            <a:r>
              <a:rPr lang="es-AR">
                <a:latin typeface="Times New Roman"/>
                <a:ea typeface="Times New Roman"/>
                <a:cs typeface="Times New Roman"/>
                <a:sym typeface="Times New Roman"/>
              </a:rPr>
              <a:t> passed into a single parameter, like this: ;param=val1,val2,val3.</a:t>
            </a:r>
            <a:endParaRPr>
              <a:latin typeface="Times New Roman"/>
              <a:ea typeface="Times New Roman"/>
              <a:cs typeface="Times New Roman"/>
              <a:sym typeface="Times New Roman"/>
            </a:endParaRPr>
          </a:p>
        </p:txBody>
      </p:sp>
      <p:sp>
        <p:nvSpPr>
          <p:cNvPr id="381" name="Google Shape;381;p8:notes"/>
          <p:cNvSpPr txBox="1"/>
          <p:nvPr>
            <p:ph idx="10" type="dt"/>
          </p:nvPr>
        </p:nvSpPr>
        <p:spPr>
          <a:xfrm>
            <a:off x="5179484" y="0"/>
            <a:ext cx="3962400" cy="344091"/>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9:notes"/>
          <p:cNvSpPr/>
          <p:nvPr>
            <p:ph idx="2" type="sldImg"/>
          </p:nvPr>
        </p:nvSpPr>
        <p:spPr>
          <a:xfrm>
            <a:off x="4572000" y="411163"/>
            <a:ext cx="3657600" cy="20574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92" name="Google Shape;392;p9:notes"/>
          <p:cNvSpPr txBox="1"/>
          <p:nvPr/>
        </p:nvSpPr>
        <p:spPr>
          <a:xfrm>
            <a:off x="1706034" y="2606279"/>
            <a:ext cx="9389533" cy="246816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3" name="Google Shape;393;p9:notes"/>
          <p:cNvSpPr txBox="1"/>
          <p:nvPr>
            <p:ph idx="1" type="body"/>
          </p:nvPr>
        </p:nvSpPr>
        <p:spPr>
          <a:xfrm>
            <a:off x="914400" y="3300412"/>
            <a:ext cx="7315200" cy="2700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AR">
                <a:latin typeface="Times New Roman"/>
                <a:ea typeface="Times New Roman"/>
                <a:cs typeface="Times New Roman"/>
                <a:sym typeface="Times New Roman"/>
              </a:rPr>
              <a:t>The URI syntax does not require that the scheme-specific-part have any general structure or set of semantics which is common among all URI. However, a subset of URI do share a common syntax for representing hierarchical relationships within the namespace. This "generic URI" syntax consists of a sequence of four main components: </a:t>
            </a:r>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s-AR">
                <a:latin typeface="Times New Roman"/>
                <a:ea typeface="Times New Roman"/>
                <a:cs typeface="Times New Roman"/>
                <a:sym typeface="Times New Roman"/>
              </a:rPr>
              <a:t>&lt;scheme&gt;://&lt;authority&gt;&lt;path&gt;?&lt;query&gt; </a:t>
            </a:r>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s-AR">
                <a:latin typeface="Times New Roman"/>
                <a:ea typeface="Times New Roman"/>
                <a:cs typeface="Times New Roman"/>
                <a:sym typeface="Times New Roman"/>
              </a:rPr>
              <a:t>each of which, except &lt;scheme&gt;, may be absent from a particular URI. For example, some URI schemes do not allow an &lt;authority&gt; component, and others do not use a &lt;query&gt; component.</a:t>
            </a:r>
            <a:endParaRPr>
              <a:latin typeface="Times New Roman"/>
              <a:ea typeface="Times New Roman"/>
              <a:cs typeface="Times New Roman"/>
              <a:sym typeface="Times New Roman"/>
            </a:endParaRPr>
          </a:p>
        </p:txBody>
      </p:sp>
      <p:sp>
        <p:nvSpPr>
          <p:cNvPr id="394" name="Google Shape;394;p9:notes"/>
          <p:cNvSpPr txBox="1"/>
          <p:nvPr>
            <p:ph idx="10" type="dt"/>
          </p:nvPr>
        </p:nvSpPr>
        <p:spPr>
          <a:xfrm>
            <a:off x="5179484" y="0"/>
            <a:ext cx="3962400" cy="344091"/>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2"/>
          <p:cNvSpPr txBox="1"/>
          <p:nvPr>
            <p:ph type="ctrTitle"/>
          </p:nvPr>
        </p:nvSpPr>
        <p:spPr>
          <a:xfrm>
            <a:off x="717754" y="4090221"/>
            <a:ext cx="10756492" cy="1278193"/>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rmAutofit/>
          </a:bodyPr>
          <a:lstStyle>
            <a:lvl1pPr lvl="0" algn="ctr">
              <a:spcBef>
                <a:spcPts val="0"/>
              </a:spcBef>
              <a:spcAft>
                <a:spcPts val="0"/>
              </a:spcAft>
              <a:buClr>
                <a:srgbClr val="E36C09"/>
              </a:buClr>
              <a:buSzPts val="4800"/>
              <a:buFont typeface="Calibri"/>
              <a:buNone/>
              <a:defRPr sz="4800">
                <a:solidFill>
                  <a:srgbClr val="E36C0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717757" y="5417575"/>
            <a:ext cx="10776153" cy="904568"/>
          </a:xfrm>
          <a:prstGeom prst="rect">
            <a:avLst/>
          </a:prstGeom>
          <a:noFill/>
          <a:ln>
            <a:noFill/>
          </a:ln>
        </p:spPr>
        <p:txBody>
          <a:bodyPr anchorCtr="0" anchor="t" bIns="45700" lIns="91425" spcFirstLastPara="1" rIns="91425" wrap="square" tIns="45700">
            <a:normAutofit/>
          </a:bodyPr>
          <a:lstStyle>
            <a:lvl1pPr lvl="0" algn="ctr">
              <a:spcBef>
                <a:spcPts val="747"/>
              </a:spcBef>
              <a:spcAft>
                <a:spcPts val="0"/>
              </a:spcAft>
              <a:buClr>
                <a:srgbClr val="595959"/>
              </a:buClr>
              <a:buSzPts val="3733"/>
              <a:buNone/>
              <a:defRPr b="0" i="0" sz="3733">
                <a:solidFill>
                  <a:srgbClr val="595959"/>
                </a:solidFill>
              </a:defRPr>
            </a:lvl1pPr>
            <a:lvl2pPr lvl="1" algn="ctr">
              <a:spcBef>
                <a:spcPts val="747"/>
              </a:spcBef>
              <a:spcAft>
                <a:spcPts val="0"/>
              </a:spcAft>
              <a:buClr>
                <a:srgbClr val="888888"/>
              </a:buClr>
              <a:buSzPts val="3733"/>
              <a:buNone/>
              <a:defRPr>
                <a:solidFill>
                  <a:srgbClr val="888888"/>
                </a:solidFill>
              </a:defRPr>
            </a:lvl2pPr>
            <a:lvl3pPr lvl="2" algn="ctr">
              <a:spcBef>
                <a:spcPts val="640"/>
              </a:spcBef>
              <a:spcAft>
                <a:spcPts val="0"/>
              </a:spcAft>
              <a:buClr>
                <a:srgbClr val="888888"/>
              </a:buClr>
              <a:buSzPts val="3200"/>
              <a:buNone/>
              <a:defRPr>
                <a:solidFill>
                  <a:srgbClr val="888888"/>
                </a:solidFill>
              </a:defRPr>
            </a:lvl3pPr>
            <a:lvl4pPr lvl="3" algn="ctr">
              <a:spcBef>
                <a:spcPts val="533"/>
              </a:spcBef>
              <a:spcAft>
                <a:spcPts val="0"/>
              </a:spcAft>
              <a:buClr>
                <a:srgbClr val="888888"/>
              </a:buClr>
              <a:buSzPts val="2667"/>
              <a:buNone/>
              <a:defRPr>
                <a:solidFill>
                  <a:srgbClr val="888888"/>
                </a:solidFill>
              </a:defRPr>
            </a:lvl4pPr>
            <a:lvl5pPr lvl="4" algn="ctr">
              <a:spcBef>
                <a:spcPts val="533"/>
              </a:spcBef>
              <a:spcAft>
                <a:spcPts val="0"/>
              </a:spcAft>
              <a:buClr>
                <a:srgbClr val="888888"/>
              </a:buClr>
              <a:buSzPts val="2667"/>
              <a:buNone/>
              <a:defRPr>
                <a:solidFill>
                  <a:srgbClr val="888888"/>
                </a:solidFill>
              </a:defRPr>
            </a:lvl5pPr>
            <a:lvl6pPr lvl="5" algn="ctr">
              <a:spcBef>
                <a:spcPts val="533"/>
              </a:spcBef>
              <a:spcAft>
                <a:spcPts val="0"/>
              </a:spcAft>
              <a:buClr>
                <a:srgbClr val="888888"/>
              </a:buClr>
              <a:buSzPts val="2667"/>
              <a:buNone/>
              <a:defRPr>
                <a:solidFill>
                  <a:srgbClr val="888888"/>
                </a:solidFill>
              </a:defRPr>
            </a:lvl6pPr>
            <a:lvl7pPr lvl="6" algn="ctr">
              <a:spcBef>
                <a:spcPts val="533"/>
              </a:spcBef>
              <a:spcAft>
                <a:spcPts val="0"/>
              </a:spcAft>
              <a:buClr>
                <a:srgbClr val="888888"/>
              </a:buClr>
              <a:buSzPts val="2667"/>
              <a:buNone/>
              <a:defRPr>
                <a:solidFill>
                  <a:srgbClr val="888888"/>
                </a:solidFill>
              </a:defRPr>
            </a:lvl7pPr>
            <a:lvl8pPr lvl="7" algn="ctr">
              <a:spcBef>
                <a:spcPts val="533"/>
              </a:spcBef>
              <a:spcAft>
                <a:spcPts val="0"/>
              </a:spcAft>
              <a:buClr>
                <a:srgbClr val="888888"/>
              </a:buClr>
              <a:buSzPts val="2667"/>
              <a:buNone/>
              <a:defRPr>
                <a:solidFill>
                  <a:srgbClr val="888888"/>
                </a:solidFill>
              </a:defRPr>
            </a:lvl8pPr>
            <a:lvl9pPr lvl="8" algn="ctr">
              <a:spcBef>
                <a:spcPts val="533"/>
              </a:spcBef>
              <a:spcAft>
                <a:spcPts val="0"/>
              </a:spcAft>
              <a:buClr>
                <a:srgbClr val="888888"/>
              </a:buClr>
              <a:buSzPts val="2667"/>
              <a:buNone/>
              <a:defRPr>
                <a:solidFill>
                  <a:srgbClr val="888888"/>
                </a:solidFill>
              </a:defRPr>
            </a:lvl9pPr>
          </a:lstStyle>
          <a:p/>
        </p:txBody>
      </p:sp>
      <p:sp>
        <p:nvSpPr>
          <p:cNvPr id="18" name="Google Shape;18;p2"/>
          <p:cNvSpPr txBox="1"/>
          <p:nvPr>
            <p:ph idx="10" type="dt"/>
          </p:nvPr>
        </p:nvSpPr>
        <p:spPr>
          <a:xfrm>
            <a:off x="609600" y="6356351"/>
            <a:ext cx="284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2"/>
          <p:cNvSpPr txBox="1"/>
          <p:nvPr>
            <p:ph idx="11" type="ftr"/>
          </p:nvPr>
        </p:nvSpPr>
        <p:spPr>
          <a:xfrm>
            <a:off x="609600" y="637816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bg>
      <p:bgPr>
        <a:blipFill>
          <a:blip r:embed="rId2">
            <a:alphaModFix amt="44000"/>
          </a:blip>
          <a:stretch>
            <a:fillRect/>
          </a:stretch>
        </a:blipFill>
      </p:bgPr>
    </p:bg>
    <p:spTree>
      <p:nvGrpSpPr>
        <p:cNvPr id="61" name="Shape 61"/>
        <p:cNvGrpSpPr/>
        <p:nvPr/>
      </p:nvGrpSpPr>
      <p:grpSpPr>
        <a:xfrm>
          <a:off x="0" y="0"/>
          <a:ext cx="0" cy="0"/>
          <a:chOff x="0" y="0"/>
          <a:chExt cx="0" cy="0"/>
        </a:xfrm>
      </p:grpSpPr>
      <p:sp>
        <p:nvSpPr>
          <p:cNvPr id="62" name="Google Shape;62;p11"/>
          <p:cNvSpPr txBox="1"/>
          <p:nvPr>
            <p:ph type="title"/>
          </p:nvPr>
        </p:nvSpPr>
        <p:spPr>
          <a:xfrm>
            <a:off x="609602" y="150811"/>
            <a:ext cx="4011084" cy="116205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667"/>
              <a:buFont typeface="Calibri"/>
              <a:buNone/>
              <a:defRPr b="1" sz="2667"/>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1"/>
          <p:cNvSpPr txBox="1"/>
          <p:nvPr>
            <p:ph idx="1" type="body"/>
          </p:nvPr>
        </p:nvSpPr>
        <p:spPr>
          <a:xfrm>
            <a:off x="4766732" y="136525"/>
            <a:ext cx="6815667" cy="5853113"/>
          </a:xfrm>
          <a:prstGeom prst="rect">
            <a:avLst/>
          </a:prstGeom>
          <a:noFill/>
          <a:ln>
            <a:noFill/>
          </a:ln>
        </p:spPr>
        <p:txBody>
          <a:bodyPr anchorCtr="0" anchor="t" bIns="45700" lIns="91425" spcFirstLastPara="1" rIns="91425" wrap="square" tIns="45700">
            <a:normAutofit/>
          </a:bodyPr>
          <a:lstStyle>
            <a:lvl1pPr indent="-499554" lvl="0" marL="457200" algn="l">
              <a:spcBef>
                <a:spcPts val="853"/>
              </a:spcBef>
              <a:spcAft>
                <a:spcPts val="0"/>
              </a:spcAft>
              <a:buClr>
                <a:schemeClr val="dk1"/>
              </a:buClr>
              <a:buSzPts val="4267"/>
              <a:buChar char="•"/>
              <a:defRPr sz="4267"/>
            </a:lvl1pPr>
            <a:lvl2pPr indent="-465645" lvl="1" marL="914400" algn="l">
              <a:spcBef>
                <a:spcPts val="747"/>
              </a:spcBef>
              <a:spcAft>
                <a:spcPts val="0"/>
              </a:spcAft>
              <a:buClr>
                <a:schemeClr val="dk1"/>
              </a:buClr>
              <a:buSzPts val="3733"/>
              <a:buChar char="–"/>
              <a:defRPr sz="3733"/>
            </a:lvl2pPr>
            <a:lvl3pPr indent="-431800" lvl="2" marL="1371600" algn="l">
              <a:spcBef>
                <a:spcPts val="640"/>
              </a:spcBef>
              <a:spcAft>
                <a:spcPts val="0"/>
              </a:spcAft>
              <a:buClr>
                <a:schemeClr val="dk1"/>
              </a:buClr>
              <a:buSzPts val="3200"/>
              <a:buChar char="•"/>
              <a:defRPr sz="3200"/>
            </a:lvl3pPr>
            <a:lvl4pPr indent="-397954" lvl="3" marL="1828800" algn="l">
              <a:spcBef>
                <a:spcPts val="533"/>
              </a:spcBef>
              <a:spcAft>
                <a:spcPts val="0"/>
              </a:spcAft>
              <a:buClr>
                <a:schemeClr val="dk1"/>
              </a:buClr>
              <a:buSzPts val="2667"/>
              <a:buChar char="–"/>
              <a:defRPr sz="2667"/>
            </a:lvl4pPr>
            <a:lvl5pPr indent="-397954" lvl="4" marL="2286000" algn="l">
              <a:spcBef>
                <a:spcPts val="533"/>
              </a:spcBef>
              <a:spcAft>
                <a:spcPts val="0"/>
              </a:spcAft>
              <a:buClr>
                <a:schemeClr val="dk1"/>
              </a:buClr>
              <a:buSzPts val="2667"/>
              <a:buChar char="»"/>
              <a:defRPr sz="2667"/>
            </a:lvl5pPr>
            <a:lvl6pPr indent="-397954" lvl="5" marL="2743200" algn="l">
              <a:spcBef>
                <a:spcPts val="533"/>
              </a:spcBef>
              <a:spcAft>
                <a:spcPts val="0"/>
              </a:spcAft>
              <a:buClr>
                <a:schemeClr val="dk1"/>
              </a:buClr>
              <a:buSzPts val="2667"/>
              <a:buChar char="•"/>
              <a:defRPr sz="2667"/>
            </a:lvl6pPr>
            <a:lvl7pPr indent="-397954" lvl="6" marL="3200400" algn="l">
              <a:spcBef>
                <a:spcPts val="533"/>
              </a:spcBef>
              <a:spcAft>
                <a:spcPts val="0"/>
              </a:spcAft>
              <a:buClr>
                <a:schemeClr val="dk1"/>
              </a:buClr>
              <a:buSzPts val="2667"/>
              <a:buChar char="•"/>
              <a:defRPr sz="2667"/>
            </a:lvl7pPr>
            <a:lvl8pPr indent="-397954" lvl="7" marL="3657600" algn="l">
              <a:spcBef>
                <a:spcPts val="533"/>
              </a:spcBef>
              <a:spcAft>
                <a:spcPts val="0"/>
              </a:spcAft>
              <a:buClr>
                <a:schemeClr val="dk1"/>
              </a:buClr>
              <a:buSzPts val="2667"/>
              <a:buChar char="•"/>
              <a:defRPr sz="2667"/>
            </a:lvl8pPr>
            <a:lvl9pPr indent="-397954" lvl="8" marL="4114800" algn="l">
              <a:spcBef>
                <a:spcPts val="533"/>
              </a:spcBef>
              <a:spcAft>
                <a:spcPts val="0"/>
              </a:spcAft>
              <a:buClr>
                <a:schemeClr val="dk1"/>
              </a:buClr>
              <a:buSzPts val="2667"/>
              <a:buChar char="•"/>
              <a:defRPr sz="2667"/>
            </a:lvl9pPr>
          </a:lstStyle>
          <a:p/>
        </p:txBody>
      </p:sp>
      <p:sp>
        <p:nvSpPr>
          <p:cNvPr id="64" name="Google Shape;64;p11"/>
          <p:cNvSpPr txBox="1"/>
          <p:nvPr>
            <p:ph idx="2" type="body"/>
          </p:nvPr>
        </p:nvSpPr>
        <p:spPr>
          <a:xfrm>
            <a:off x="609602" y="1435102"/>
            <a:ext cx="4011084"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373"/>
              </a:spcBef>
              <a:spcAft>
                <a:spcPts val="0"/>
              </a:spcAft>
              <a:buClr>
                <a:schemeClr val="dk1"/>
              </a:buClr>
              <a:buSzPts val="1867"/>
              <a:buNone/>
              <a:defRPr sz="1867"/>
            </a:lvl1pPr>
            <a:lvl2pPr indent="-228600" lvl="1" marL="914400" algn="l">
              <a:spcBef>
                <a:spcPts val="320"/>
              </a:spcBef>
              <a:spcAft>
                <a:spcPts val="0"/>
              </a:spcAft>
              <a:buClr>
                <a:schemeClr val="dk1"/>
              </a:buClr>
              <a:buSzPts val="1600"/>
              <a:buNone/>
              <a:defRPr sz="1600"/>
            </a:lvl2pPr>
            <a:lvl3pPr indent="-228600" lvl="2" marL="1371600" algn="l">
              <a:spcBef>
                <a:spcPts val="267"/>
              </a:spcBef>
              <a:spcAft>
                <a:spcPts val="0"/>
              </a:spcAft>
              <a:buClr>
                <a:schemeClr val="dk1"/>
              </a:buClr>
              <a:buSzPts val="1333"/>
              <a:buNone/>
              <a:defRPr sz="1333"/>
            </a:lvl3pPr>
            <a:lvl4pPr indent="-228600" lvl="3" marL="1828800" algn="l">
              <a:spcBef>
                <a:spcPts val="240"/>
              </a:spcBef>
              <a:spcAft>
                <a:spcPts val="0"/>
              </a:spcAft>
              <a:buClr>
                <a:schemeClr val="dk1"/>
              </a:buClr>
              <a:buSzPts val="1200"/>
              <a:buNone/>
              <a:defRPr sz="1200"/>
            </a:lvl4pPr>
            <a:lvl5pPr indent="-228600" lvl="4" marL="2286000" algn="l">
              <a:spcBef>
                <a:spcPts val="240"/>
              </a:spcBef>
              <a:spcAft>
                <a:spcPts val="0"/>
              </a:spcAft>
              <a:buClr>
                <a:schemeClr val="dk1"/>
              </a:buClr>
              <a:buSzPts val="1200"/>
              <a:buNone/>
              <a:defRPr sz="1200"/>
            </a:lvl5pPr>
            <a:lvl6pPr indent="-228600" lvl="5" marL="2743200" algn="l">
              <a:spcBef>
                <a:spcPts val="240"/>
              </a:spcBef>
              <a:spcAft>
                <a:spcPts val="0"/>
              </a:spcAft>
              <a:buClr>
                <a:schemeClr val="dk1"/>
              </a:buClr>
              <a:buSzPts val="1200"/>
              <a:buNone/>
              <a:defRPr sz="1200"/>
            </a:lvl6pPr>
            <a:lvl7pPr indent="-228600" lvl="6" marL="3200400" algn="l">
              <a:spcBef>
                <a:spcPts val="240"/>
              </a:spcBef>
              <a:spcAft>
                <a:spcPts val="0"/>
              </a:spcAft>
              <a:buClr>
                <a:schemeClr val="dk1"/>
              </a:buClr>
              <a:buSzPts val="1200"/>
              <a:buNone/>
              <a:defRPr sz="1200"/>
            </a:lvl7pPr>
            <a:lvl8pPr indent="-228600" lvl="7" marL="3657600" algn="l">
              <a:spcBef>
                <a:spcPts val="240"/>
              </a:spcBef>
              <a:spcAft>
                <a:spcPts val="0"/>
              </a:spcAft>
              <a:buClr>
                <a:schemeClr val="dk1"/>
              </a:buClr>
              <a:buSzPts val="1200"/>
              <a:buNone/>
              <a:defRPr sz="1200"/>
            </a:lvl8pPr>
            <a:lvl9pPr indent="-228600" lvl="8" marL="4114800" algn="l">
              <a:spcBef>
                <a:spcPts val="240"/>
              </a:spcBef>
              <a:spcAft>
                <a:spcPts val="0"/>
              </a:spcAft>
              <a:buClr>
                <a:schemeClr val="dk1"/>
              </a:buClr>
              <a:buSzPts val="1200"/>
              <a:buNone/>
              <a:defRPr sz="1200"/>
            </a:lvl9pPr>
          </a:lstStyle>
          <a:p/>
        </p:txBody>
      </p:sp>
      <p:sp>
        <p:nvSpPr>
          <p:cNvPr id="65" name="Google Shape;65;p11"/>
          <p:cNvSpPr txBox="1"/>
          <p:nvPr>
            <p:ph idx="11" type="ftr"/>
          </p:nvPr>
        </p:nvSpPr>
        <p:spPr>
          <a:xfrm>
            <a:off x="684743" y="6402388"/>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bg>
      <p:bgPr>
        <a:blipFill>
          <a:blip r:embed="rId2">
            <a:alphaModFix amt="43000"/>
          </a:blip>
          <a:stretch>
            <a:fillRect/>
          </a:stretch>
        </a:blipFill>
      </p:bgPr>
    </p:bg>
    <p:spTree>
      <p:nvGrpSpPr>
        <p:cNvPr id="67" name="Shape 67"/>
        <p:cNvGrpSpPr/>
        <p:nvPr/>
      </p:nvGrpSpPr>
      <p:grpSpPr>
        <a:xfrm>
          <a:off x="0" y="0"/>
          <a:ext cx="0" cy="0"/>
          <a:chOff x="0" y="0"/>
          <a:chExt cx="0" cy="0"/>
        </a:xfrm>
      </p:grpSpPr>
      <p:sp>
        <p:nvSpPr>
          <p:cNvPr id="68" name="Google Shape;68;p12"/>
          <p:cNvSpPr txBox="1"/>
          <p:nvPr>
            <p:ph type="title"/>
          </p:nvPr>
        </p:nvSpPr>
        <p:spPr>
          <a:xfrm>
            <a:off x="2389717" y="4800600"/>
            <a:ext cx="7315200" cy="566739"/>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667"/>
              <a:buFont typeface="Calibri"/>
              <a:buNone/>
              <a:defRPr b="1" sz="2667"/>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2"/>
          <p:cNvSpPr/>
          <p:nvPr>
            <p:ph idx="2" type="pic"/>
          </p:nvPr>
        </p:nvSpPr>
        <p:spPr>
          <a:xfrm>
            <a:off x="2389717" y="1060173"/>
            <a:ext cx="7315200" cy="3667401"/>
          </a:xfrm>
          <a:prstGeom prst="rect">
            <a:avLst/>
          </a:prstGeom>
          <a:noFill/>
          <a:ln>
            <a:noFill/>
          </a:ln>
        </p:spPr>
        <p:txBody>
          <a:bodyPr anchorCtr="0" anchor="t" bIns="45700" lIns="91425" spcFirstLastPara="1" rIns="91425" wrap="square" tIns="45700">
            <a:noAutofit/>
          </a:bodyPr>
          <a:lstStyle>
            <a:lvl1pPr lvl="0" marR="0" rtl="0" algn="l">
              <a:spcBef>
                <a:spcPts val="853"/>
              </a:spcBef>
              <a:spcAft>
                <a:spcPts val="0"/>
              </a:spcAft>
              <a:buClr>
                <a:schemeClr val="dk1"/>
              </a:buClr>
              <a:buSzPts val="4267"/>
              <a:buFont typeface="Arial"/>
              <a:buNone/>
              <a:defRPr b="0" i="0" sz="4267" u="none" cap="none" strike="noStrike">
                <a:solidFill>
                  <a:schemeClr val="dk1"/>
                </a:solidFill>
                <a:latin typeface="Calibri"/>
                <a:ea typeface="Calibri"/>
                <a:cs typeface="Calibri"/>
                <a:sym typeface="Calibri"/>
              </a:defRPr>
            </a:lvl1pPr>
            <a:lvl2pPr lvl="1" marR="0" rtl="0" algn="l">
              <a:spcBef>
                <a:spcPts val="747"/>
              </a:spcBef>
              <a:spcAft>
                <a:spcPts val="0"/>
              </a:spcAft>
              <a:buClr>
                <a:schemeClr val="dk1"/>
              </a:buClr>
              <a:buSzPts val="3733"/>
              <a:buFont typeface="Arial"/>
              <a:buNone/>
              <a:defRPr b="0" i="0" sz="3733" u="none" cap="none" strike="noStrike">
                <a:solidFill>
                  <a:schemeClr val="dk1"/>
                </a:solidFill>
                <a:latin typeface="Calibri"/>
                <a:ea typeface="Calibri"/>
                <a:cs typeface="Calibri"/>
                <a:sym typeface="Calibri"/>
              </a:defRPr>
            </a:lvl2pPr>
            <a:lvl3pPr lvl="2"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3pPr>
            <a:lvl4pPr lvl="3" marR="0" rtl="0" algn="l">
              <a:spcBef>
                <a:spcPts val="533"/>
              </a:spcBef>
              <a:spcAft>
                <a:spcPts val="0"/>
              </a:spcAft>
              <a:buClr>
                <a:schemeClr val="dk1"/>
              </a:buClr>
              <a:buSzPts val="2667"/>
              <a:buFont typeface="Arial"/>
              <a:buNone/>
              <a:defRPr b="0" i="0" sz="2667" u="none" cap="none" strike="noStrike">
                <a:solidFill>
                  <a:schemeClr val="dk1"/>
                </a:solidFill>
                <a:latin typeface="Calibri"/>
                <a:ea typeface="Calibri"/>
                <a:cs typeface="Calibri"/>
                <a:sym typeface="Calibri"/>
              </a:defRPr>
            </a:lvl4pPr>
            <a:lvl5pPr lvl="4" marR="0" rtl="0" algn="l">
              <a:spcBef>
                <a:spcPts val="533"/>
              </a:spcBef>
              <a:spcAft>
                <a:spcPts val="0"/>
              </a:spcAft>
              <a:buClr>
                <a:schemeClr val="dk1"/>
              </a:buClr>
              <a:buSzPts val="2667"/>
              <a:buFont typeface="Arial"/>
              <a:buNone/>
              <a:defRPr b="0" i="0" sz="2667" u="none" cap="none" strike="noStrike">
                <a:solidFill>
                  <a:schemeClr val="dk1"/>
                </a:solidFill>
                <a:latin typeface="Calibri"/>
                <a:ea typeface="Calibri"/>
                <a:cs typeface="Calibri"/>
                <a:sym typeface="Calibri"/>
              </a:defRPr>
            </a:lvl5pPr>
            <a:lvl6pPr lvl="5" marR="0" rtl="0" algn="l">
              <a:spcBef>
                <a:spcPts val="533"/>
              </a:spcBef>
              <a:spcAft>
                <a:spcPts val="0"/>
              </a:spcAft>
              <a:buClr>
                <a:schemeClr val="dk1"/>
              </a:buClr>
              <a:buSzPts val="2667"/>
              <a:buFont typeface="Arial"/>
              <a:buNone/>
              <a:defRPr b="0" i="0" sz="2667" u="none" cap="none" strike="noStrike">
                <a:solidFill>
                  <a:schemeClr val="dk1"/>
                </a:solidFill>
                <a:latin typeface="Calibri"/>
                <a:ea typeface="Calibri"/>
                <a:cs typeface="Calibri"/>
                <a:sym typeface="Calibri"/>
              </a:defRPr>
            </a:lvl6pPr>
            <a:lvl7pPr lvl="6" marR="0" rtl="0" algn="l">
              <a:spcBef>
                <a:spcPts val="533"/>
              </a:spcBef>
              <a:spcAft>
                <a:spcPts val="0"/>
              </a:spcAft>
              <a:buClr>
                <a:schemeClr val="dk1"/>
              </a:buClr>
              <a:buSzPts val="2667"/>
              <a:buFont typeface="Arial"/>
              <a:buNone/>
              <a:defRPr b="0" i="0" sz="2667" u="none" cap="none" strike="noStrike">
                <a:solidFill>
                  <a:schemeClr val="dk1"/>
                </a:solidFill>
                <a:latin typeface="Calibri"/>
                <a:ea typeface="Calibri"/>
                <a:cs typeface="Calibri"/>
                <a:sym typeface="Calibri"/>
              </a:defRPr>
            </a:lvl7pPr>
            <a:lvl8pPr lvl="7" marR="0" rtl="0" algn="l">
              <a:spcBef>
                <a:spcPts val="533"/>
              </a:spcBef>
              <a:spcAft>
                <a:spcPts val="0"/>
              </a:spcAft>
              <a:buClr>
                <a:schemeClr val="dk1"/>
              </a:buClr>
              <a:buSzPts val="2667"/>
              <a:buFont typeface="Arial"/>
              <a:buNone/>
              <a:defRPr b="0" i="0" sz="2667" u="none" cap="none" strike="noStrike">
                <a:solidFill>
                  <a:schemeClr val="dk1"/>
                </a:solidFill>
                <a:latin typeface="Calibri"/>
                <a:ea typeface="Calibri"/>
                <a:cs typeface="Calibri"/>
                <a:sym typeface="Calibri"/>
              </a:defRPr>
            </a:lvl8pPr>
            <a:lvl9pPr lvl="8" marR="0" rtl="0" algn="l">
              <a:spcBef>
                <a:spcPts val="533"/>
              </a:spcBef>
              <a:spcAft>
                <a:spcPts val="0"/>
              </a:spcAft>
              <a:buClr>
                <a:schemeClr val="dk1"/>
              </a:buClr>
              <a:buSzPts val="2667"/>
              <a:buFont typeface="Arial"/>
              <a:buNone/>
              <a:defRPr b="0" i="0" sz="2667" u="none" cap="none" strike="noStrike">
                <a:solidFill>
                  <a:schemeClr val="dk1"/>
                </a:solidFill>
                <a:latin typeface="Calibri"/>
                <a:ea typeface="Calibri"/>
                <a:cs typeface="Calibri"/>
                <a:sym typeface="Calibri"/>
              </a:defRPr>
            </a:lvl9pPr>
          </a:lstStyle>
          <a:p/>
        </p:txBody>
      </p:sp>
      <p:sp>
        <p:nvSpPr>
          <p:cNvPr id="70" name="Google Shape;70;p12"/>
          <p:cNvSpPr txBox="1"/>
          <p:nvPr>
            <p:ph idx="1" type="body"/>
          </p:nvPr>
        </p:nvSpPr>
        <p:spPr>
          <a:xfrm>
            <a:off x="2389717" y="5367338"/>
            <a:ext cx="7315200" cy="804863"/>
          </a:xfrm>
          <a:prstGeom prst="rect">
            <a:avLst/>
          </a:prstGeom>
          <a:noFill/>
          <a:ln>
            <a:noFill/>
          </a:ln>
        </p:spPr>
        <p:txBody>
          <a:bodyPr anchorCtr="0" anchor="t" bIns="45700" lIns="91425" spcFirstLastPara="1" rIns="91425" wrap="square" tIns="45700">
            <a:normAutofit/>
          </a:bodyPr>
          <a:lstStyle>
            <a:lvl1pPr indent="-228600" lvl="0" marL="457200" algn="l">
              <a:spcBef>
                <a:spcPts val="373"/>
              </a:spcBef>
              <a:spcAft>
                <a:spcPts val="0"/>
              </a:spcAft>
              <a:buClr>
                <a:schemeClr val="dk1"/>
              </a:buClr>
              <a:buSzPts val="1867"/>
              <a:buNone/>
              <a:defRPr sz="1867"/>
            </a:lvl1pPr>
            <a:lvl2pPr indent="-228600" lvl="1" marL="914400" algn="l">
              <a:spcBef>
                <a:spcPts val="320"/>
              </a:spcBef>
              <a:spcAft>
                <a:spcPts val="0"/>
              </a:spcAft>
              <a:buClr>
                <a:schemeClr val="dk1"/>
              </a:buClr>
              <a:buSzPts val="1600"/>
              <a:buNone/>
              <a:defRPr sz="1600"/>
            </a:lvl2pPr>
            <a:lvl3pPr indent="-228600" lvl="2" marL="1371600" algn="l">
              <a:spcBef>
                <a:spcPts val="267"/>
              </a:spcBef>
              <a:spcAft>
                <a:spcPts val="0"/>
              </a:spcAft>
              <a:buClr>
                <a:schemeClr val="dk1"/>
              </a:buClr>
              <a:buSzPts val="1333"/>
              <a:buNone/>
              <a:defRPr sz="1333"/>
            </a:lvl3pPr>
            <a:lvl4pPr indent="-228600" lvl="3" marL="1828800" algn="l">
              <a:spcBef>
                <a:spcPts val="240"/>
              </a:spcBef>
              <a:spcAft>
                <a:spcPts val="0"/>
              </a:spcAft>
              <a:buClr>
                <a:schemeClr val="dk1"/>
              </a:buClr>
              <a:buSzPts val="1200"/>
              <a:buNone/>
              <a:defRPr sz="1200"/>
            </a:lvl4pPr>
            <a:lvl5pPr indent="-228600" lvl="4" marL="2286000" algn="l">
              <a:spcBef>
                <a:spcPts val="240"/>
              </a:spcBef>
              <a:spcAft>
                <a:spcPts val="0"/>
              </a:spcAft>
              <a:buClr>
                <a:schemeClr val="dk1"/>
              </a:buClr>
              <a:buSzPts val="1200"/>
              <a:buNone/>
              <a:defRPr sz="1200"/>
            </a:lvl5pPr>
            <a:lvl6pPr indent="-228600" lvl="5" marL="2743200" algn="l">
              <a:spcBef>
                <a:spcPts val="240"/>
              </a:spcBef>
              <a:spcAft>
                <a:spcPts val="0"/>
              </a:spcAft>
              <a:buClr>
                <a:schemeClr val="dk1"/>
              </a:buClr>
              <a:buSzPts val="1200"/>
              <a:buNone/>
              <a:defRPr sz="1200"/>
            </a:lvl6pPr>
            <a:lvl7pPr indent="-228600" lvl="6" marL="3200400" algn="l">
              <a:spcBef>
                <a:spcPts val="240"/>
              </a:spcBef>
              <a:spcAft>
                <a:spcPts val="0"/>
              </a:spcAft>
              <a:buClr>
                <a:schemeClr val="dk1"/>
              </a:buClr>
              <a:buSzPts val="1200"/>
              <a:buNone/>
              <a:defRPr sz="1200"/>
            </a:lvl7pPr>
            <a:lvl8pPr indent="-228600" lvl="7" marL="3657600" algn="l">
              <a:spcBef>
                <a:spcPts val="240"/>
              </a:spcBef>
              <a:spcAft>
                <a:spcPts val="0"/>
              </a:spcAft>
              <a:buClr>
                <a:schemeClr val="dk1"/>
              </a:buClr>
              <a:buSzPts val="1200"/>
              <a:buNone/>
              <a:defRPr sz="1200"/>
            </a:lvl8pPr>
            <a:lvl9pPr indent="-228600" lvl="8" marL="4114800" algn="l">
              <a:spcBef>
                <a:spcPts val="240"/>
              </a:spcBef>
              <a:spcAft>
                <a:spcPts val="0"/>
              </a:spcAft>
              <a:buClr>
                <a:schemeClr val="dk1"/>
              </a:buClr>
              <a:buSzPts val="1200"/>
              <a:buNone/>
              <a:defRPr sz="1200"/>
            </a:lvl9pPr>
          </a:lstStyle>
          <a:p/>
        </p:txBody>
      </p:sp>
      <p:sp>
        <p:nvSpPr>
          <p:cNvPr id="71" name="Google Shape;71;p12"/>
          <p:cNvSpPr txBox="1"/>
          <p:nvPr>
            <p:ph idx="11" type="ftr"/>
          </p:nvPr>
        </p:nvSpPr>
        <p:spPr>
          <a:xfrm>
            <a:off x="459317" y="636491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bg>
      <p:bgPr>
        <a:blipFill>
          <a:blip r:embed="rId2">
            <a:alphaModFix amt="45000"/>
          </a:blip>
          <a:stretch>
            <a:fillRect/>
          </a:stretch>
        </a:blipFill>
      </p:bgPr>
    </p:bg>
    <p:spTree>
      <p:nvGrpSpPr>
        <p:cNvPr id="73" name="Shape 73"/>
        <p:cNvGrpSpPr/>
        <p:nvPr/>
      </p:nvGrpSpPr>
      <p:grpSpPr>
        <a:xfrm>
          <a:off x="0" y="0"/>
          <a:ext cx="0" cy="0"/>
          <a:chOff x="0" y="0"/>
          <a:chExt cx="0" cy="0"/>
        </a:xfrm>
      </p:grpSpPr>
      <p:sp>
        <p:nvSpPr>
          <p:cNvPr id="74" name="Google Shape;74;p13"/>
          <p:cNvSpPr txBox="1"/>
          <p:nvPr>
            <p:ph type="title"/>
          </p:nvPr>
        </p:nvSpPr>
        <p:spPr>
          <a:xfrm>
            <a:off x="435428" y="199756"/>
            <a:ext cx="109728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5867"/>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3"/>
          <p:cNvSpPr txBox="1"/>
          <p:nvPr>
            <p:ph idx="1" type="body"/>
          </p:nvPr>
        </p:nvSpPr>
        <p:spPr>
          <a:xfrm rot="5400000">
            <a:off x="3833019" y="-1623217"/>
            <a:ext cx="4525963" cy="10972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6" name="Google Shape;76;p13"/>
          <p:cNvSpPr txBox="1"/>
          <p:nvPr>
            <p:ph idx="11" type="ftr"/>
          </p:nvPr>
        </p:nvSpPr>
        <p:spPr>
          <a:xfrm>
            <a:off x="609600" y="6354687"/>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4"/>
          <p:cNvSpPr txBox="1"/>
          <p:nvPr>
            <p:ph type="title"/>
          </p:nvPr>
        </p:nvSpPr>
        <p:spPr>
          <a:xfrm rot="5400000">
            <a:off x="7285037" y="1828802"/>
            <a:ext cx="5851525" cy="2743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4"/>
          <p:cNvSpPr txBox="1"/>
          <p:nvPr>
            <p:ph idx="1" type="body"/>
          </p:nvPr>
        </p:nvSpPr>
        <p:spPr>
          <a:xfrm rot="5400000">
            <a:off x="1697037" y="-812799"/>
            <a:ext cx="5851525" cy="80264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4"/>
          <p:cNvSpPr txBox="1"/>
          <p:nvPr>
            <p:ph idx="10" type="dt"/>
          </p:nvPr>
        </p:nvSpPr>
        <p:spPr>
          <a:xfrm>
            <a:off x="609600" y="6356351"/>
            <a:ext cx="284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Google Shape;82;p14"/>
          <p:cNvSpPr txBox="1"/>
          <p:nvPr>
            <p:ph idx="11" type="ftr"/>
          </p:nvPr>
        </p:nvSpPr>
        <p:spPr>
          <a:xfrm>
            <a:off x="609600" y="637816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pic>
        <p:nvPicPr>
          <p:cNvPr descr="E:\websites\free-power-point-templates\2012\logos.png" id="84" name="Google Shape;84;p14"/>
          <p:cNvPicPr preferRelativeResize="0"/>
          <p:nvPr/>
        </p:nvPicPr>
        <p:blipFill rotWithShape="1">
          <a:blip r:embed="rId2">
            <a:alphaModFix/>
          </a:blip>
          <a:srcRect b="0" l="0" r="0" t="0"/>
          <a:stretch/>
        </p:blipFill>
        <p:spPr>
          <a:xfrm>
            <a:off x="5077967" y="3101618"/>
            <a:ext cx="1951712" cy="70261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Blank">
  <p:cSld name="3_Blank">
    <p:spTree>
      <p:nvGrpSpPr>
        <p:cNvPr id="85" name="Shape 85"/>
        <p:cNvGrpSpPr/>
        <p:nvPr/>
      </p:nvGrpSpPr>
      <p:grpSpPr>
        <a:xfrm>
          <a:off x="0" y="0"/>
          <a:ext cx="0" cy="0"/>
          <a:chOff x="0" y="0"/>
          <a:chExt cx="0" cy="0"/>
        </a:xfrm>
      </p:grpSpPr>
      <p:sp>
        <p:nvSpPr>
          <p:cNvPr id="86" name="Google Shape;86;p15"/>
          <p:cNvSpPr txBox="1"/>
          <p:nvPr>
            <p:ph type="title"/>
          </p:nvPr>
        </p:nvSpPr>
        <p:spPr>
          <a:xfrm>
            <a:off x="692152" y="44625"/>
            <a:ext cx="10966449" cy="104457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15"/>
          <p:cNvSpPr txBox="1"/>
          <p:nvPr>
            <p:ph idx="11" type="ftr"/>
          </p:nvPr>
        </p:nvSpPr>
        <p:spPr>
          <a:xfrm>
            <a:off x="609600" y="637816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5"/>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
        <p:nvSpPr>
          <p:cNvPr id="89" name="Google Shape;89;p15"/>
          <p:cNvSpPr/>
          <p:nvPr/>
        </p:nvSpPr>
        <p:spPr>
          <a:xfrm flipH="1" rot="10800000">
            <a:off x="-4189" y="762862"/>
            <a:ext cx="1491677" cy="43389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txBox="1"/>
          <p:nvPr/>
        </p:nvSpPr>
        <p:spPr>
          <a:xfrm>
            <a:off x="419689" y="787782"/>
            <a:ext cx="779767"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s-AR" sz="1600">
                <a:solidFill>
                  <a:srgbClr val="FEFFFF"/>
                </a:solidFill>
                <a:latin typeface="Calibri"/>
                <a:ea typeface="Calibri"/>
                <a:cs typeface="Calibri"/>
                <a:sym typeface="Calibri"/>
              </a:rPr>
              <a:t>‹#›</a:t>
            </a:fld>
            <a:endParaRPr sz="1600">
              <a:solidFill>
                <a:srgbClr val="FEFFFF"/>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Blank">
  <p:cSld name="4_Blank">
    <p:spTree>
      <p:nvGrpSpPr>
        <p:cNvPr id="91" name="Shape 91"/>
        <p:cNvGrpSpPr/>
        <p:nvPr/>
      </p:nvGrpSpPr>
      <p:grpSpPr>
        <a:xfrm>
          <a:off x="0" y="0"/>
          <a:ext cx="0" cy="0"/>
          <a:chOff x="0" y="0"/>
          <a:chExt cx="0" cy="0"/>
        </a:xfrm>
      </p:grpSpPr>
      <p:sp>
        <p:nvSpPr>
          <p:cNvPr id="92" name="Google Shape;92;p16"/>
          <p:cNvSpPr txBox="1"/>
          <p:nvPr>
            <p:ph type="title"/>
          </p:nvPr>
        </p:nvSpPr>
        <p:spPr>
          <a:xfrm>
            <a:off x="692152" y="44625"/>
            <a:ext cx="10966449" cy="104457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16"/>
          <p:cNvSpPr txBox="1"/>
          <p:nvPr>
            <p:ph idx="11" type="ftr"/>
          </p:nvPr>
        </p:nvSpPr>
        <p:spPr>
          <a:xfrm>
            <a:off x="609600" y="637816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6"/>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
        <p:nvSpPr>
          <p:cNvPr id="95" name="Google Shape;95;p16"/>
          <p:cNvSpPr/>
          <p:nvPr/>
        </p:nvSpPr>
        <p:spPr>
          <a:xfrm flipH="1" rot="10800000">
            <a:off x="-4189" y="762862"/>
            <a:ext cx="1491677" cy="43389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txBox="1"/>
          <p:nvPr/>
        </p:nvSpPr>
        <p:spPr>
          <a:xfrm>
            <a:off x="419689" y="787782"/>
            <a:ext cx="779767"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s-AR" sz="1600">
                <a:solidFill>
                  <a:srgbClr val="FEFFFF"/>
                </a:solidFill>
                <a:latin typeface="Calibri"/>
                <a:ea typeface="Calibri"/>
                <a:cs typeface="Calibri"/>
                <a:sym typeface="Calibri"/>
              </a:rPr>
              <a:t>‹#›</a:t>
            </a:fld>
            <a:endParaRPr sz="1600">
              <a:solidFill>
                <a:srgbClr val="FEFFFF"/>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Blank">
  <p:cSld name="5_Blank">
    <p:spTree>
      <p:nvGrpSpPr>
        <p:cNvPr id="97" name="Shape 97"/>
        <p:cNvGrpSpPr/>
        <p:nvPr/>
      </p:nvGrpSpPr>
      <p:grpSpPr>
        <a:xfrm>
          <a:off x="0" y="0"/>
          <a:ext cx="0" cy="0"/>
          <a:chOff x="0" y="0"/>
          <a:chExt cx="0" cy="0"/>
        </a:xfrm>
      </p:grpSpPr>
      <p:sp>
        <p:nvSpPr>
          <p:cNvPr id="98" name="Google Shape;98;p17"/>
          <p:cNvSpPr txBox="1"/>
          <p:nvPr>
            <p:ph type="title"/>
          </p:nvPr>
        </p:nvSpPr>
        <p:spPr>
          <a:xfrm>
            <a:off x="692152" y="44625"/>
            <a:ext cx="10966449" cy="104457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17"/>
          <p:cNvSpPr txBox="1"/>
          <p:nvPr>
            <p:ph idx="11" type="ftr"/>
          </p:nvPr>
        </p:nvSpPr>
        <p:spPr>
          <a:xfrm>
            <a:off x="609600" y="637816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7"/>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
        <p:nvSpPr>
          <p:cNvPr id="101" name="Google Shape;101;p17"/>
          <p:cNvSpPr/>
          <p:nvPr/>
        </p:nvSpPr>
        <p:spPr>
          <a:xfrm flipH="1" rot="10800000">
            <a:off x="-4189" y="762862"/>
            <a:ext cx="1491677" cy="43389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7"/>
          <p:cNvSpPr txBox="1"/>
          <p:nvPr/>
        </p:nvSpPr>
        <p:spPr>
          <a:xfrm>
            <a:off x="419689" y="787782"/>
            <a:ext cx="779767"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s-AR" sz="1600">
                <a:solidFill>
                  <a:srgbClr val="FEFFFF"/>
                </a:solidFill>
                <a:latin typeface="Calibri"/>
                <a:ea typeface="Calibri"/>
                <a:cs typeface="Calibri"/>
                <a:sym typeface="Calibri"/>
              </a:rPr>
              <a:t>‹#›</a:t>
            </a:fld>
            <a:endParaRPr sz="1600">
              <a:solidFill>
                <a:srgbClr val="FEFFFF"/>
              </a:solidFill>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Blank">
  <p:cSld name="6_Blank">
    <p:spTree>
      <p:nvGrpSpPr>
        <p:cNvPr id="103" name="Shape 103"/>
        <p:cNvGrpSpPr/>
        <p:nvPr/>
      </p:nvGrpSpPr>
      <p:grpSpPr>
        <a:xfrm>
          <a:off x="0" y="0"/>
          <a:ext cx="0" cy="0"/>
          <a:chOff x="0" y="0"/>
          <a:chExt cx="0" cy="0"/>
        </a:xfrm>
      </p:grpSpPr>
      <p:sp>
        <p:nvSpPr>
          <p:cNvPr id="104" name="Google Shape;104;p18"/>
          <p:cNvSpPr txBox="1"/>
          <p:nvPr>
            <p:ph type="title"/>
          </p:nvPr>
        </p:nvSpPr>
        <p:spPr>
          <a:xfrm>
            <a:off x="692152" y="44625"/>
            <a:ext cx="10966449" cy="104457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5" name="Google Shape;105;p18"/>
          <p:cNvSpPr/>
          <p:nvPr/>
        </p:nvSpPr>
        <p:spPr>
          <a:xfrm flipH="1" rot="10800000">
            <a:off x="-4189" y="762862"/>
            <a:ext cx="1491677" cy="43389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8"/>
          <p:cNvSpPr txBox="1"/>
          <p:nvPr>
            <p:ph idx="10" type="dt"/>
          </p:nvPr>
        </p:nvSpPr>
        <p:spPr>
          <a:xfrm>
            <a:off x="10361612" y="6130437"/>
            <a:ext cx="1146283" cy="370396"/>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7" name="Google Shape;107;p18"/>
          <p:cNvSpPr txBox="1"/>
          <p:nvPr>
            <p:ph idx="11" type="ftr"/>
          </p:nvPr>
        </p:nvSpPr>
        <p:spPr>
          <a:xfrm>
            <a:off x="609600" y="637816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8"/>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Blank">
  <p:cSld name="7_Blank">
    <p:spTree>
      <p:nvGrpSpPr>
        <p:cNvPr id="109" name="Shape 109"/>
        <p:cNvGrpSpPr/>
        <p:nvPr/>
      </p:nvGrpSpPr>
      <p:grpSpPr>
        <a:xfrm>
          <a:off x="0" y="0"/>
          <a:ext cx="0" cy="0"/>
          <a:chOff x="0" y="0"/>
          <a:chExt cx="0" cy="0"/>
        </a:xfrm>
      </p:grpSpPr>
      <p:sp>
        <p:nvSpPr>
          <p:cNvPr id="110" name="Google Shape;110;p19"/>
          <p:cNvSpPr txBox="1"/>
          <p:nvPr>
            <p:ph type="title"/>
          </p:nvPr>
        </p:nvSpPr>
        <p:spPr>
          <a:xfrm>
            <a:off x="692152" y="44625"/>
            <a:ext cx="10966449" cy="104457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1" name="Google Shape;111;p19"/>
          <p:cNvSpPr txBox="1"/>
          <p:nvPr>
            <p:ph idx="11" type="ftr"/>
          </p:nvPr>
        </p:nvSpPr>
        <p:spPr>
          <a:xfrm>
            <a:off x="609600" y="637816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9"/>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Blank">
  <p:cSld name="8_Blank">
    <p:spTree>
      <p:nvGrpSpPr>
        <p:cNvPr id="113" name="Shape 113"/>
        <p:cNvGrpSpPr/>
        <p:nvPr/>
      </p:nvGrpSpPr>
      <p:grpSpPr>
        <a:xfrm>
          <a:off x="0" y="0"/>
          <a:ext cx="0" cy="0"/>
          <a:chOff x="0" y="0"/>
          <a:chExt cx="0" cy="0"/>
        </a:xfrm>
      </p:grpSpPr>
      <p:sp>
        <p:nvSpPr>
          <p:cNvPr id="114" name="Google Shape;114;p20"/>
          <p:cNvSpPr txBox="1"/>
          <p:nvPr>
            <p:ph type="title"/>
          </p:nvPr>
        </p:nvSpPr>
        <p:spPr>
          <a:xfrm>
            <a:off x="692152" y="44625"/>
            <a:ext cx="10966449" cy="104457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5" name="Google Shape;115;p20"/>
          <p:cNvSpPr txBox="1"/>
          <p:nvPr>
            <p:ph idx="11" type="ftr"/>
          </p:nvPr>
        </p:nvSpPr>
        <p:spPr>
          <a:xfrm>
            <a:off x="609600" y="637816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0"/>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blipFill>
          <a:blip r:embed="rId2">
            <a:alphaModFix amt="41000"/>
          </a:blip>
          <a:stretch>
            <a:fillRect/>
          </a:stretch>
        </a:blipFill>
      </p:bgPr>
    </p:bg>
    <p:spTree>
      <p:nvGrpSpPr>
        <p:cNvPr id="21" name="Shape 21"/>
        <p:cNvGrpSpPr/>
        <p:nvPr/>
      </p:nvGrpSpPr>
      <p:grpSpPr>
        <a:xfrm>
          <a:off x="0" y="0"/>
          <a:ext cx="0" cy="0"/>
          <a:chOff x="0" y="0"/>
          <a:chExt cx="0" cy="0"/>
        </a:xfrm>
      </p:grpSpPr>
      <p:sp>
        <p:nvSpPr>
          <p:cNvPr id="22" name="Google Shape;22;p3"/>
          <p:cNvSpPr txBox="1"/>
          <p:nvPr>
            <p:ph type="title"/>
          </p:nvPr>
        </p:nvSpPr>
        <p:spPr>
          <a:xfrm>
            <a:off x="367539" y="136524"/>
            <a:ext cx="11012131" cy="101803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E36C09"/>
              </a:buClr>
              <a:buSzPts val="4800"/>
              <a:buFont typeface="Calibri"/>
              <a:buNone/>
              <a:defRPr sz="4800">
                <a:solidFill>
                  <a:srgbClr val="E36C0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598621" y="2133600"/>
            <a:ext cx="10994760" cy="4349496"/>
          </a:xfrm>
          <a:prstGeom prst="rect">
            <a:avLst/>
          </a:prstGeom>
          <a:noFill/>
          <a:ln>
            <a:noFill/>
          </a:ln>
        </p:spPr>
        <p:txBody>
          <a:bodyPr anchorCtr="0" anchor="t" bIns="45700" lIns="91425" spcFirstLastPara="1" rIns="91425" wrap="square" tIns="45700">
            <a:normAutofit/>
          </a:bodyPr>
          <a:lstStyle>
            <a:lvl1pPr indent="-465645" lvl="0" marL="457200" algn="ctr">
              <a:spcBef>
                <a:spcPts val="747"/>
              </a:spcBef>
              <a:spcAft>
                <a:spcPts val="0"/>
              </a:spcAft>
              <a:buClr>
                <a:srgbClr val="595959"/>
              </a:buClr>
              <a:buSzPts val="3733"/>
              <a:buChar char="•"/>
              <a:defRPr sz="3733">
                <a:solidFill>
                  <a:srgbClr val="595959"/>
                </a:solidFill>
              </a:defRPr>
            </a:lvl1pPr>
            <a:lvl2pPr indent="-465645" lvl="1" marL="914400" algn="ctr">
              <a:spcBef>
                <a:spcPts val="747"/>
              </a:spcBef>
              <a:spcAft>
                <a:spcPts val="0"/>
              </a:spcAft>
              <a:buClr>
                <a:srgbClr val="595959"/>
              </a:buClr>
              <a:buSzPts val="3733"/>
              <a:buChar char="–"/>
              <a:defRPr>
                <a:solidFill>
                  <a:srgbClr val="595959"/>
                </a:solidFill>
              </a:defRPr>
            </a:lvl2pPr>
            <a:lvl3pPr indent="-431800" lvl="2" marL="1371600" algn="ctr">
              <a:spcBef>
                <a:spcPts val="640"/>
              </a:spcBef>
              <a:spcAft>
                <a:spcPts val="0"/>
              </a:spcAft>
              <a:buClr>
                <a:srgbClr val="595959"/>
              </a:buClr>
              <a:buSzPts val="3200"/>
              <a:buChar char="•"/>
              <a:defRPr>
                <a:solidFill>
                  <a:srgbClr val="595959"/>
                </a:solidFill>
              </a:defRPr>
            </a:lvl3pPr>
            <a:lvl4pPr indent="-397954" lvl="3" marL="1828800" algn="ctr">
              <a:spcBef>
                <a:spcPts val="533"/>
              </a:spcBef>
              <a:spcAft>
                <a:spcPts val="0"/>
              </a:spcAft>
              <a:buClr>
                <a:srgbClr val="595959"/>
              </a:buClr>
              <a:buSzPts val="2667"/>
              <a:buChar char="–"/>
              <a:defRPr>
                <a:solidFill>
                  <a:srgbClr val="595959"/>
                </a:solidFill>
              </a:defRPr>
            </a:lvl4pPr>
            <a:lvl5pPr indent="-397954" lvl="4" marL="2286000" algn="ctr">
              <a:spcBef>
                <a:spcPts val="533"/>
              </a:spcBef>
              <a:spcAft>
                <a:spcPts val="0"/>
              </a:spcAft>
              <a:buClr>
                <a:srgbClr val="595959"/>
              </a:buClr>
              <a:buSzPts val="2667"/>
              <a:buChar char="»"/>
              <a:defRPr>
                <a:solidFill>
                  <a:srgbClr val="595959"/>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
          <p:cNvSpPr txBox="1"/>
          <p:nvPr>
            <p:ph idx="11" type="ftr"/>
          </p:nvPr>
        </p:nvSpPr>
        <p:spPr>
          <a:xfrm>
            <a:off x="616288" y="6419724"/>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Blank">
  <p:cSld name="9_Blank">
    <p:spTree>
      <p:nvGrpSpPr>
        <p:cNvPr id="117" name="Shape 117"/>
        <p:cNvGrpSpPr/>
        <p:nvPr/>
      </p:nvGrpSpPr>
      <p:grpSpPr>
        <a:xfrm>
          <a:off x="0" y="0"/>
          <a:ext cx="0" cy="0"/>
          <a:chOff x="0" y="0"/>
          <a:chExt cx="0" cy="0"/>
        </a:xfrm>
      </p:grpSpPr>
      <p:sp>
        <p:nvSpPr>
          <p:cNvPr id="118" name="Google Shape;118;p21"/>
          <p:cNvSpPr txBox="1"/>
          <p:nvPr>
            <p:ph type="title"/>
          </p:nvPr>
        </p:nvSpPr>
        <p:spPr>
          <a:xfrm>
            <a:off x="692152" y="44625"/>
            <a:ext cx="10966449" cy="104457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9" name="Google Shape;119;p21"/>
          <p:cNvSpPr txBox="1"/>
          <p:nvPr>
            <p:ph idx="11" type="ftr"/>
          </p:nvPr>
        </p:nvSpPr>
        <p:spPr>
          <a:xfrm>
            <a:off x="609600" y="637816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2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Blank">
  <p:cSld name="10_Blank">
    <p:spTree>
      <p:nvGrpSpPr>
        <p:cNvPr id="121" name="Shape 121"/>
        <p:cNvGrpSpPr/>
        <p:nvPr/>
      </p:nvGrpSpPr>
      <p:grpSpPr>
        <a:xfrm>
          <a:off x="0" y="0"/>
          <a:ext cx="0" cy="0"/>
          <a:chOff x="0" y="0"/>
          <a:chExt cx="0" cy="0"/>
        </a:xfrm>
      </p:grpSpPr>
      <p:sp>
        <p:nvSpPr>
          <p:cNvPr id="122" name="Google Shape;122;p22"/>
          <p:cNvSpPr txBox="1"/>
          <p:nvPr>
            <p:ph type="title"/>
          </p:nvPr>
        </p:nvSpPr>
        <p:spPr>
          <a:xfrm>
            <a:off x="692152" y="44625"/>
            <a:ext cx="10966449" cy="104457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3" name="Google Shape;123;p22"/>
          <p:cNvSpPr txBox="1"/>
          <p:nvPr>
            <p:ph idx="11" type="ftr"/>
          </p:nvPr>
        </p:nvSpPr>
        <p:spPr>
          <a:xfrm>
            <a:off x="609600" y="637816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2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Blank">
  <p:cSld name="11_Blank">
    <p:spTree>
      <p:nvGrpSpPr>
        <p:cNvPr id="125" name="Shape 125"/>
        <p:cNvGrpSpPr/>
        <p:nvPr/>
      </p:nvGrpSpPr>
      <p:grpSpPr>
        <a:xfrm>
          <a:off x="0" y="0"/>
          <a:ext cx="0" cy="0"/>
          <a:chOff x="0" y="0"/>
          <a:chExt cx="0" cy="0"/>
        </a:xfrm>
      </p:grpSpPr>
      <p:sp>
        <p:nvSpPr>
          <p:cNvPr id="126" name="Google Shape;126;p23"/>
          <p:cNvSpPr txBox="1"/>
          <p:nvPr>
            <p:ph type="title"/>
          </p:nvPr>
        </p:nvSpPr>
        <p:spPr>
          <a:xfrm>
            <a:off x="692152" y="44625"/>
            <a:ext cx="10966449" cy="104457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 name="Google Shape;127;p23"/>
          <p:cNvSpPr txBox="1"/>
          <p:nvPr>
            <p:ph idx="11" type="ftr"/>
          </p:nvPr>
        </p:nvSpPr>
        <p:spPr>
          <a:xfrm>
            <a:off x="609600" y="637816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2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Blank">
  <p:cSld name="12_Blank">
    <p:spTree>
      <p:nvGrpSpPr>
        <p:cNvPr id="129" name="Shape 129"/>
        <p:cNvGrpSpPr/>
        <p:nvPr/>
      </p:nvGrpSpPr>
      <p:grpSpPr>
        <a:xfrm>
          <a:off x="0" y="0"/>
          <a:ext cx="0" cy="0"/>
          <a:chOff x="0" y="0"/>
          <a:chExt cx="0" cy="0"/>
        </a:xfrm>
      </p:grpSpPr>
      <p:sp>
        <p:nvSpPr>
          <p:cNvPr id="130" name="Google Shape;130;p24"/>
          <p:cNvSpPr txBox="1"/>
          <p:nvPr>
            <p:ph type="title"/>
          </p:nvPr>
        </p:nvSpPr>
        <p:spPr>
          <a:xfrm>
            <a:off x="692152" y="44625"/>
            <a:ext cx="10966449" cy="104457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1" name="Google Shape;131;p24"/>
          <p:cNvSpPr txBox="1"/>
          <p:nvPr>
            <p:ph idx="11" type="ftr"/>
          </p:nvPr>
        </p:nvSpPr>
        <p:spPr>
          <a:xfrm>
            <a:off x="609600" y="637816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2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Blank">
  <p:cSld name="13_Blank">
    <p:spTree>
      <p:nvGrpSpPr>
        <p:cNvPr id="133" name="Shape 133"/>
        <p:cNvGrpSpPr/>
        <p:nvPr/>
      </p:nvGrpSpPr>
      <p:grpSpPr>
        <a:xfrm>
          <a:off x="0" y="0"/>
          <a:ext cx="0" cy="0"/>
          <a:chOff x="0" y="0"/>
          <a:chExt cx="0" cy="0"/>
        </a:xfrm>
      </p:grpSpPr>
      <p:sp>
        <p:nvSpPr>
          <p:cNvPr id="134" name="Google Shape;134;p25"/>
          <p:cNvSpPr txBox="1"/>
          <p:nvPr>
            <p:ph type="title"/>
          </p:nvPr>
        </p:nvSpPr>
        <p:spPr>
          <a:xfrm>
            <a:off x="692152" y="44625"/>
            <a:ext cx="10966449" cy="104457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25"/>
          <p:cNvSpPr txBox="1"/>
          <p:nvPr>
            <p:ph idx="11" type="ftr"/>
          </p:nvPr>
        </p:nvSpPr>
        <p:spPr>
          <a:xfrm>
            <a:off x="609600" y="637816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25"/>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Blank">
  <p:cSld name="14_Blank">
    <p:spTree>
      <p:nvGrpSpPr>
        <p:cNvPr id="137" name="Shape 137"/>
        <p:cNvGrpSpPr/>
        <p:nvPr/>
      </p:nvGrpSpPr>
      <p:grpSpPr>
        <a:xfrm>
          <a:off x="0" y="0"/>
          <a:ext cx="0" cy="0"/>
          <a:chOff x="0" y="0"/>
          <a:chExt cx="0" cy="0"/>
        </a:xfrm>
      </p:grpSpPr>
      <p:sp>
        <p:nvSpPr>
          <p:cNvPr id="138" name="Google Shape;138;p26"/>
          <p:cNvSpPr txBox="1"/>
          <p:nvPr>
            <p:ph type="title"/>
          </p:nvPr>
        </p:nvSpPr>
        <p:spPr>
          <a:xfrm>
            <a:off x="692152" y="44625"/>
            <a:ext cx="10966449" cy="104457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26"/>
          <p:cNvSpPr txBox="1"/>
          <p:nvPr>
            <p:ph idx="11" type="ftr"/>
          </p:nvPr>
        </p:nvSpPr>
        <p:spPr>
          <a:xfrm>
            <a:off x="609600" y="637816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26"/>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_Blank">
  <p:cSld name="15_Blank">
    <p:spTree>
      <p:nvGrpSpPr>
        <p:cNvPr id="141" name="Shape 141"/>
        <p:cNvGrpSpPr/>
        <p:nvPr/>
      </p:nvGrpSpPr>
      <p:grpSpPr>
        <a:xfrm>
          <a:off x="0" y="0"/>
          <a:ext cx="0" cy="0"/>
          <a:chOff x="0" y="0"/>
          <a:chExt cx="0" cy="0"/>
        </a:xfrm>
      </p:grpSpPr>
      <p:sp>
        <p:nvSpPr>
          <p:cNvPr id="142" name="Google Shape;142;p27"/>
          <p:cNvSpPr txBox="1"/>
          <p:nvPr>
            <p:ph type="title"/>
          </p:nvPr>
        </p:nvSpPr>
        <p:spPr>
          <a:xfrm>
            <a:off x="692152" y="44625"/>
            <a:ext cx="10966449" cy="104457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3" name="Google Shape;143;p27"/>
          <p:cNvSpPr txBox="1"/>
          <p:nvPr>
            <p:ph idx="11" type="ftr"/>
          </p:nvPr>
        </p:nvSpPr>
        <p:spPr>
          <a:xfrm>
            <a:off x="609600" y="637816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27"/>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Blank">
  <p:cSld name="16_Blank">
    <p:spTree>
      <p:nvGrpSpPr>
        <p:cNvPr id="145" name="Shape 145"/>
        <p:cNvGrpSpPr/>
        <p:nvPr/>
      </p:nvGrpSpPr>
      <p:grpSpPr>
        <a:xfrm>
          <a:off x="0" y="0"/>
          <a:ext cx="0" cy="0"/>
          <a:chOff x="0" y="0"/>
          <a:chExt cx="0" cy="0"/>
        </a:xfrm>
      </p:grpSpPr>
      <p:sp>
        <p:nvSpPr>
          <p:cNvPr id="146" name="Google Shape;146;p28"/>
          <p:cNvSpPr txBox="1"/>
          <p:nvPr>
            <p:ph type="title"/>
          </p:nvPr>
        </p:nvSpPr>
        <p:spPr>
          <a:xfrm>
            <a:off x="692152" y="44625"/>
            <a:ext cx="10966449" cy="104457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 name="Google Shape;147;p28"/>
          <p:cNvSpPr txBox="1"/>
          <p:nvPr>
            <p:ph idx="11" type="ftr"/>
          </p:nvPr>
        </p:nvSpPr>
        <p:spPr>
          <a:xfrm>
            <a:off x="609600" y="637816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28"/>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Blank">
  <p:cSld name="17_Blank">
    <p:spTree>
      <p:nvGrpSpPr>
        <p:cNvPr id="149" name="Shape 149"/>
        <p:cNvGrpSpPr/>
        <p:nvPr/>
      </p:nvGrpSpPr>
      <p:grpSpPr>
        <a:xfrm>
          <a:off x="0" y="0"/>
          <a:ext cx="0" cy="0"/>
          <a:chOff x="0" y="0"/>
          <a:chExt cx="0" cy="0"/>
        </a:xfrm>
      </p:grpSpPr>
      <p:sp>
        <p:nvSpPr>
          <p:cNvPr id="150" name="Google Shape;150;p29"/>
          <p:cNvSpPr txBox="1"/>
          <p:nvPr>
            <p:ph type="title"/>
          </p:nvPr>
        </p:nvSpPr>
        <p:spPr>
          <a:xfrm>
            <a:off x="692152" y="44625"/>
            <a:ext cx="10966449" cy="104457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1" name="Google Shape;151;p29"/>
          <p:cNvSpPr txBox="1"/>
          <p:nvPr>
            <p:ph idx="11" type="ftr"/>
          </p:nvPr>
        </p:nvSpPr>
        <p:spPr>
          <a:xfrm>
            <a:off x="609600" y="637816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29"/>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8_Blank">
  <p:cSld name="18_Blank">
    <p:spTree>
      <p:nvGrpSpPr>
        <p:cNvPr id="153" name="Shape 153"/>
        <p:cNvGrpSpPr/>
        <p:nvPr/>
      </p:nvGrpSpPr>
      <p:grpSpPr>
        <a:xfrm>
          <a:off x="0" y="0"/>
          <a:ext cx="0" cy="0"/>
          <a:chOff x="0" y="0"/>
          <a:chExt cx="0" cy="0"/>
        </a:xfrm>
      </p:grpSpPr>
      <p:sp>
        <p:nvSpPr>
          <p:cNvPr id="154" name="Google Shape;154;p30"/>
          <p:cNvSpPr txBox="1"/>
          <p:nvPr>
            <p:ph type="title"/>
          </p:nvPr>
        </p:nvSpPr>
        <p:spPr>
          <a:xfrm>
            <a:off x="692152" y="44625"/>
            <a:ext cx="10966449" cy="104457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5" name="Google Shape;155;p30"/>
          <p:cNvSpPr txBox="1"/>
          <p:nvPr>
            <p:ph idx="11" type="ftr"/>
          </p:nvPr>
        </p:nvSpPr>
        <p:spPr>
          <a:xfrm>
            <a:off x="609600" y="637816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30"/>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lank">
  <p:cSld name="2_Blank">
    <p:spTree>
      <p:nvGrpSpPr>
        <p:cNvPr id="26" name="Shape 26"/>
        <p:cNvGrpSpPr/>
        <p:nvPr/>
      </p:nvGrpSpPr>
      <p:grpSpPr>
        <a:xfrm>
          <a:off x="0" y="0"/>
          <a:ext cx="0" cy="0"/>
          <a:chOff x="0" y="0"/>
          <a:chExt cx="0" cy="0"/>
        </a:xfrm>
      </p:grpSpPr>
      <p:sp>
        <p:nvSpPr>
          <p:cNvPr id="27" name="Google Shape;27;p4"/>
          <p:cNvSpPr txBox="1"/>
          <p:nvPr>
            <p:ph type="title"/>
          </p:nvPr>
        </p:nvSpPr>
        <p:spPr>
          <a:xfrm>
            <a:off x="692152" y="44625"/>
            <a:ext cx="10966449" cy="104457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4"/>
          <p:cNvSpPr txBox="1"/>
          <p:nvPr>
            <p:ph idx="11" type="ftr"/>
          </p:nvPr>
        </p:nvSpPr>
        <p:spPr>
          <a:xfrm>
            <a:off x="609600" y="637816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9_Blank">
  <p:cSld name="19_Blank">
    <p:spTree>
      <p:nvGrpSpPr>
        <p:cNvPr id="157" name="Shape 157"/>
        <p:cNvGrpSpPr/>
        <p:nvPr/>
      </p:nvGrpSpPr>
      <p:grpSpPr>
        <a:xfrm>
          <a:off x="0" y="0"/>
          <a:ext cx="0" cy="0"/>
          <a:chOff x="0" y="0"/>
          <a:chExt cx="0" cy="0"/>
        </a:xfrm>
      </p:grpSpPr>
      <p:sp>
        <p:nvSpPr>
          <p:cNvPr id="158" name="Google Shape;158;p31"/>
          <p:cNvSpPr txBox="1"/>
          <p:nvPr>
            <p:ph type="title"/>
          </p:nvPr>
        </p:nvSpPr>
        <p:spPr>
          <a:xfrm>
            <a:off x="692152" y="44625"/>
            <a:ext cx="10966449" cy="104457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9" name="Google Shape;159;p31"/>
          <p:cNvSpPr txBox="1"/>
          <p:nvPr>
            <p:ph idx="11" type="ftr"/>
          </p:nvPr>
        </p:nvSpPr>
        <p:spPr>
          <a:xfrm>
            <a:off x="609600" y="637816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3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_Blank">
  <p:cSld name="20_Blank">
    <p:spTree>
      <p:nvGrpSpPr>
        <p:cNvPr id="161" name="Shape 161"/>
        <p:cNvGrpSpPr/>
        <p:nvPr/>
      </p:nvGrpSpPr>
      <p:grpSpPr>
        <a:xfrm>
          <a:off x="0" y="0"/>
          <a:ext cx="0" cy="0"/>
          <a:chOff x="0" y="0"/>
          <a:chExt cx="0" cy="0"/>
        </a:xfrm>
      </p:grpSpPr>
      <p:sp>
        <p:nvSpPr>
          <p:cNvPr id="162" name="Google Shape;162;p32"/>
          <p:cNvSpPr txBox="1"/>
          <p:nvPr>
            <p:ph type="title"/>
          </p:nvPr>
        </p:nvSpPr>
        <p:spPr>
          <a:xfrm>
            <a:off x="692152" y="44625"/>
            <a:ext cx="10966449" cy="104457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3" name="Google Shape;163;p32"/>
          <p:cNvSpPr txBox="1"/>
          <p:nvPr>
            <p:ph idx="11" type="ftr"/>
          </p:nvPr>
        </p:nvSpPr>
        <p:spPr>
          <a:xfrm>
            <a:off x="609600" y="637816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3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_Blank">
  <p:cSld name="21_Blank">
    <p:spTree>
      <p:nvGrpSpPr>
        <p:cNvPr id="165" name="Shape 165"/>
        <p:cNvGrpSpPr/>
        <p:nvPr/>
      </p:nvGrpSpPr>
      <p:grpSpPr>
        <a:xfrm>
          <a:off x="0" y="0"/>
          <a:ext cx="0" cy="0"/>
          <a:chOff x="0" y="0"/>
          <a:chExt cx="0" cy="0"/>
        </a:xfrm>
      </p:grpSpPr>
      <p:sp>
        <p:nvSpPr>
          <p:cNvPr id="166" name="Google Shape;166;p33"/>
          <p:cNvSpPr txBox="1"/>
          <p:nvPr>
            <p:ph type="title"/>
          </p:nvPr>
        </p:nvSpPr>
        <p:spPr>
          <a:xfrm>
            <a:off x="692152" y="44625"/>
            <a:ext cx="10966449" cy="104457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7" name="Google Shape;167;p33"/>
          <p:cNvSpPr txBox="1"/>
          <p:nvPr>
            <p:ph idx="11" type="ftr"/>
          </p:nvPr>
        </p:nvSpPr>
        <p:spPr>
          <a:xfrm>
            <a:off x="609600" y="637816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8" name="Google Shape;168;p3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2_Blank">
  <p:cSld name="22_Blank">
    <p:spTree>
      <p:nvGrpSpPr>
        <p:cNvPr id="169" name="Shape 169"/>
        <p:cNvGrpSpPr/>
        <p:nvPr/>
      </p:nvGrpSpPr>
      <p:grpSpPr>
        <a:xfrm>
          <a:off x="0" y="0"/>
          <a:ext cx="0" cy="0"/>
          <a:chOff x="0" y="0"/>
          <a:chExt cx="0" cy="0"/>
        </a:xfrm>
      </p:grpSpPr>
      <p:sp>
        <p:nvSpPr>
          <p:cNvPr id="170" name="Google Shape;170;p34"/>
          <p:cNvSpPr txBox="1"/>
          <p:nvPr>
            <p:ph type="title"/>
          </p:nvPr>
        </p:nvSpPr>
        <p:spPr>
          <a:xfrm>
            <a:off x="692152" y="44625"/>
            <a:ext cx="10966449" cy="104457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1" name="Google Shape;171;p34"/>
          <p:cNvSpPr txBox="1"/>
          <p:nvPr>
            <p:ph idx="11" type="ftr"/>
          </p:nvPr>
        </p:nvSpPr>
        <p:spPr>
          <a:xfrm>
            <a:off x="609600" y="637816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2" name="Google Shape;172;p3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3_Blank">
  <p:cSld name="23_Blank">
    <p:spTree>
      <p:nvGrpSpPr>
        <p:cNvPr id="173" name="Shape 173"/>
        <p:cNvGrpSpPr/>
        <p:nvPr/>
      </p:nvGrpSpPr>
      <p:grpSpPr>
        <a:xfrm>
          <a:off x="0" y="0"/>
          <a:ext cx="0" cy="0"/>
          <a:chOff x="0" y="0"/>
          <a:chExt cx="0" cy="0"/>
        </a:xfrm>
      </p:grpSpPr>
      <p:sp>
        <p:nvSpPr>
          <p:cNvPr id="174" name="Google Shape;174;p35"/>
          <p:cNvSpPr txBox="1"/>
          <p:nvPr>
            <p:ph type="title"/>
          </p:nvPr>
        </p:nvSpPr>
        <p:spPr>
          <a:xfrm>
            <a:off x="692152" y="44625"/>
            <a:ext cx="10966449" cy="104457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5" name="Google Shape;175;p35"/>
          <p:cNvSpPr txBox="1"/>
          <p:nvPr>
            <p:ph idx="11" type="ftr"/>
          </p:nvPr>
        </p:nvSpPr>
        <p:spPr>
          <a:xfrm>
            <a:off x="609600" y="637816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35"/>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4_Blank">
  <p:cSld name="24_Blank">
    <p:spTree>
      <p:nvGrpSpPr>
        <p:cNvPr id="177" name="Shape 177"/>
        <p:cNvGrpSpPr/>
        <p:nvPr/>
      </p:nvGrpSpPr>
      <p:grpSpPr>
        <a:xfrm>
          <a:off x="0" y="0"/>
          <a:ext cx="0" cy="0"/>
          <a:chOff x="0" y="0"/>
          <a:chExt cx="0" cy="0"/>
        </a:xfrm>
      </p:grpSpPr>
      <p:sp>
        <p:nvSpPr>
          <p:cNvPr id="178" name="Google Shape;178;p36"/>
          <p:cNvSpPr txBox="1"/>
          <p:nvPr>
            <p:ph type="title"/>
          </p:nvPr>
        </p:nvSpPr>
        <p:spPr>
          <a:xfrm>
            <a:off x="692152" y="44625"/>
            <a:ext cx="10966449" cy="104457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9" name="Google Shape;179;p36"/>
          <p:cNvSpPr txBox="1"/>
          <p:nvPr>
            <p:ph idx="11" type="ftr"/>
          </p:nvPr>
        </p:nvSpPr>
        <p:spPr>
          <a:xfrm>
            <a:off x="609600" y="637816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36"/>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5_Blank">
  <p:cSld name="25_Blank">
    <p:spTree>
      <p:nvGrpSpPr>
        <p:cNvPr id="181" name="Shape 181"/>
        <p:cNvGrpSpPr/>
        <p:nvPr/>
      </p:nvGrpSpPr>
      <p:grpSpPr>
        <a:xfrm>
          <a:off x="0" y="0"/>
          <a:ext cx="0" cy="0"/>
          <a:chOff x="0" y="0"/>
          <a:chExt cx="0" cy="0"/>
        </a:xfrm>
      </p:grpSpPr>
      <p:sp>
        <p:nvSpPr>
          <p:cNvPr id="182" name="Google Shape;182;p37"/>
          <p:cNvSpPr txBox="1"/>
          <p:nvPr>
            <p:ph type="title"/>
          </p:nvPr>
        </p:nvSpPr>
        <p:spPr>
          <a:xfrm>
            <a:off x="692152" y="44625"/>
            <a:ext cx="10966449" cy="104457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3" name="Google Shape;183;p37"/>
          <p:cNvSpPr txBox="1"/>
          <p:nvPr>
            <p:ph idx="11" type="ftr"/>
          </p:nvPr>
        </p:nvSpPr>
        <p:spPr>
          <a:xfrm>
            <a:off x="609600" y="637816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37"/>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6_Blank">
  <p:cSld name="26_Blank">
    <p:spTree>
      <p:nvGrpSpPr>
        <p:cNvPr id="185" name="Shape 185"/>
        <p:cNvGrpSpPr/>
        <p:nvPr/>
      </p:nvGrpSpPr>
      <p:grpSpPr>
        <a:xfrm>
          <a:off x="0" y="0"/>
          <a:ext cx="0" cy="0"/>
          <a:chOff x="0" y="0"/>
          <a:chExt cx="0" cy="0"/>
        </a:xfrm>
      </p:grpSpPr>
      <p:sp>
        <p:nvSpPr>
          <p:cNvPr id="186" name="Google Shape;186;p38"/>
          <p:cNvSpPr txBox="1"/>
          <p:nvPr>
            <p:ph type="title"/>
          </p:nvPr>
        </p:nvSpPr>
        <p:spPr>
          <a:xfrm>
            <a:off x="692152" y="44625"/>
            <a:ext cx="10966449" cy="104457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7" name="Google Shape;187;p38"/>
          <p:cNvSpPr txBox="1"/>
          <p:nvPr>
            <p:ph idx="11" type="ftr"/>
          </p:nvPr>
        </p:nvSpPr>
        <p:spPr>
          <a:xfrm>
            <a:off x="609600" y="637816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38"/>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7_Blank">
  <p:cSld name="27_Blank">
    <p:spTree>
      <p:nvGrpSpPr>
        <p:cNvPr id="189" name="Shape 189"/>
        <p:cNvGrpSpPr/>
        <p:nvPr/>
      </p:nvGrpSpPr>
      <p:grpSpPr>
        <a:xfrm>
          <a:off x="0" y="0"/>
          <a:ext cx="0" cy="0"/>
          <a:chOff x="0" y="0"/>
          <a:chExt cx="0" cy="0"/>
        </a:xfrm>
      </p:grpSpPr>
      <p:sp>
        <p:nvSpPr>
          <p:cNvPr id="190" name="Google Shape;190;p39"/>
          <p:cNvSpPr txBox="1"/>
          <p:nvPr>
            <p:ph type="title"/>
          </p:nvPr>
        </p:nvSpPr>
        <p:spPr>
          <a:xfrm>
            <a:off x="692152" y="44625"/>
            <a:ext cx="10966449" cy="104457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1" name="Google Shape;191;p39"/>
          <p:cNvSpPr txBox="1"/>
          <p:nvPr>
            <p:ph idx="11" type="ftr"/>
          </p:nvPr>
        </p:nvSpPr>
        <p:spPr>
          <a:xfrm>
            <a:off x="609600" y="637816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39"/>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8_Blank">
  <p:cSld name="28_Blank">
    <p:spTree>
      <p:nvGrpSpPr>
        <p:cNvPr id="193" name="Shape 193"/>
        <p:cNvGrpSpPr/>
        <p:nvPr/>
      </p:nvGrpSpPr>
      <p:grpSpPr>
        <a:xfrm>
          <a:off x="0" y="0"/>
          <a:ext cx="0" cy="0"/>
          <a:chOff x="0" y="0"/>
          <a:chExt cx="0" cy="0"/>
        </a:xfrm>
      </p:grpSpPr>
      <p:sp>
        <p:nvSpPr>
          <p:cNvPr id="194" name="Google Shape;194;p40"/>
          <p:cNvSpPr txBox="1"/>
          <p:nvPr>
            <p:ph type="title"/>
          </p:nvPr>
        </p:nvSpPr>
        <p:spPr>
          <a:xfrm>
            <a:off x="692152" y="44625"/>
            <a:ext cx="10966449" cy="104457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5" name="Google Shape;195;p40"/>
          <p:cNvSpPr txBox="1"/>
          <p:nvPr>
            <p:ph idx="11" type="ftr"/>
          </p:nvPr>
        </p:nvSpPr>
        <p:spPr>
          <a:xfrm>
            <a:off x="609600" y="637816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6" name="Google Shape;196;p40"/>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mt="43000"/>
          </a:blip>
          <a:stretch>
            <a:fillRect/>
          </a:stretch>
        </a:blipFill>
      </p:bgPr>
    </p:bg>
    <p:spTree>
      <p:nvGrpSpPr>
        <p:cNvPr id="30" name="Shape 30"/>
        <p:cNvGrpSpPr/>
        <p:nvPr/>
      </p:nvGrpSpPr>
      <p:grpSpPr>
        <a:xfrm>
          <a:off x="0" y="0"/>
          <a:ext cx="0" cy="0"/>
          <a:chOff x="0" y="0"/>
          <a:chExt cx="0" cy="0"/>
        </a:xfrm>
      </p:grpSpPr>
      <p:sp>
        <p:nvSpPr>
          <p:cNvPr id="31" name="Google Shape;31;p5"/>
          <p:cNvSpPr txBox="1"/>
          <p:nvPr>
            <p:ph idx="11" type="ftr"/>
          </p:nvPr>
        </p:nvSpPr>
        <p:spPr>
          <a:xfrm>
            <a:off x="609600" y="6338406"/>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9_Blank">
  <p:cSld name="29_Blank">
    <p:spTree>
      <p:nvGrpSpPr>
        <p:cNvPr id="197" name="Shape 197"/>
        <p:cNvGrpSpPr/>
        <p:nvPr/>
      </p:nvGrpSpPr>
      <p:grpSpPr>
        <a:xfrm>
          <a:off x="0" y="0"/>
          <a:ext cx="0" cy="0"/>
          <a:chOff x="0" y="0"/>
          <a:chExt cx="0" cy="0"/>
        </a:xfrm>
      </p:grpSpPr>
      <p:sp>
        <p:nvSpPr>
          <p:cNvPr id="198" name="Google Shape;198;p41"/>
          <p:cNvSpPr txBox="1"/>
          <p:nvPr>
            <p:ph type="title"/>
          </p:nvPr>
        </p:nvSpPr>
        <p:spPr>
          <a:xfrm>
            <a:off x="692152" y="44625"/>
            <a:ext cx="10966449" cy="104457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9" name="Google Shape;199;p41"/>
          <p:cNvSpPr txBox="1"/>
          <p:nvPr>
            <p:ph idx="11" type="ftr"/>
          </p:nvPr>
        </p:nvSpPr>
        <p:spPr>
          <a:xfrm>
            <a:off x="609600" y="637816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0" name="Google Shape;200;p4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0_Blank">
  <p:cSld name="30_Blank">
    <p:spTree>
      <p:nvGrpSpPr>
        <p:cNvPr id="201" name="Shape 201"/>
        <p:cNvGrpSpPr/>
        <p:nvPr/>
      </p:nvGrpSpPr>
      <p:grpSpPr>
        <a:xfrm>
          <a:off x="0" y="0"/>
          <a:ext cx="0" cy="0"/>
          <a:chOff x="0" y="0"/>
          <a:chExt cx="0" cy="0"/>
        </a:xfrm>
      </p:grpSpPr>
      <p:sp>
        <p:nvSpPr>
          <p:cNvPr id="202" name="Google Shape;202;p42"/>
          <p:cNvSpPr txBox="1"/>
          <p:nvPr>
            <p:ph type="title"/>
          </p:nvPr>
        </p:nvSpPr>
        <p:spPr>
          <a:xfrm>
            <a:off x="692152" y="44625"/>
            <a:ext cx="10966449" cy="104457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3" name="Google Shape;203;p42"/>
          <p:cNvSpPr txBox="1"/>
          <p:nvPr>
            <p:ph idx="11" type="ftr"/>
          </p:nvPr>
        </p:nvSpPr>
        <p:spPr>
          <a:xfrm>
            <a:off x="609600" y="637816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4" name="Google Shape;204;p4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1_Blank">
  <p:cSld name="31_Blank">
    <p:spTree>
      <p:nvGrpSpPr>
        <p:cNvPr id="205" name="Shape 205"/>
        <p:cNvGrpSpPr/>
        <p:nvPr/>
      </p:nvGrpSpPr>
      <p:grpSpPr>
        <a:xfrm>
          <a:off x="0" y="0"/>
          <a:ext cx="0" cy="0"/>
          <a:chOff x="0" y="0"/>
          <a:chExt cx="0" cy="0"/>
        </a:xfrm>
      </p:grpSpPr>
      <p:sp>
        <p:nvSpPr>
          <p:cNvPr id="206" name="Google Shape;206;p43"/>
          <p:cNvSpPr txBox="1"/>
          <p:nvPr>
            <p:ph type="title"/>
          </p:nvPr>
        </p:nvSpPr>
        <p:spPr>
          <a:xfrm>
            <a:off x="692152" y="44625"/>
            <a:ext cx="10966449" cy="104457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7" name="Google Shape;207;p43"/>
          <p:cNvSpPr txBox="1"/>
          <p:nvPr>
            <p:ph idx="11" type="ftr"/>
          </p:nvPr>
        </p:nvSpPr>
        <p:spPr>
          <a:xfrm>
            <a:off x="609600" y="637816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8" name="Google Shape;208;p4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2_Blank">
  <p:cSld name="32_Blank">
    <p:spTree>
      <p:nvGrpSpPr>
        <p:cNvPr id="209" name="Shape 209"/>
        <p:cNvGrpSpPr/>
        <p:nvPr/>
      </p:nvGrpSpPr>
      <p:grpSpPr>
        <a:xfrm>
          <a:off x="0" y="0"/>
          <a:ext cx="0" cy="0"/>
          <a:chOff x="0" y="0"/>
          <a:chExt cx="0" cy="0"/>
        </a:xfrm>
      </p:grpSpPr>
      <p:sp>
        <p:nvSpPr>
          <p:cNvPr id="210" name="Google Shape;210;p44"/>
          <p:cNvSpPr txBox="1"/>
          <p:nvPr>
            <p:ph type="title"/>
          </p:nvPr>
        </p:nvSpPr>
        <p:spPr>
          <a:xfrm>
            <a:off x="692152" y="44625"/>
            <a:ext cx="10966449" cy="104457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1" name="Google Shape;211;p44"/>
          <p:cNvSpPr txBox="1"/>
          <p:nvPr>
            <p:ph idx="11" type="ftr"/>
          </p:nvPr>
        </p:nvSpPr>
        <p:spPr>
          <a:xfrm>
            <a:off x="609600" y="637816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2" name="Google Shape;212;p4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3_Blank">
  <p:cSld name="33_Blank">
    <p:spTree>
      <p:nvGrpSpPr>
        <p:cNvPr id="213" name="Shape 213"/>
        <p:cNvGrpSpPr/>
        <p:nvPr/>
      </p:nvGrpSpPr>
      <p:grpSpPr>
        <a:xfrm>
          <a:off x="0" y="0"/>
          <a:ext cx="0" cy="0"/>
          <a:chOff x="0" y="0"/>
          <a:chExt cx="0" cy="0"/>
        </a:xfrm>
      </p:grpSpPr>
      <p:sp>
        <p:nvSpPr>
          <p:cNvPr id="214" name="Google Shape;214;p45"/>
          <p:cNvSpPr txBox="1"/>
          <p:nvPr>
            <p:ph type="title"/>
          </p:nvPr>
        </p:nvSpPr>
        <p:spPr>
          <a:xfrm>
            <a:off x="692152" y="44625"/>
            <a:ext cx="10966449" cy="104457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5" name="Google Shape;215;p45"/>
          <p:cNvSpPr txBox="1"/>
          <p:nvPr>
            <p:ph idx="11" type="ftr"/>
          </p:nvPr>
        </p:nvSpPr>
        <p:spPr>
          <a:xfrm>
            <a:off x="609600" y="637816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6" name="Google Shape;216;p45"/>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4_Blank">
  <p:cSld name="34_Blank">
    <p:spTree>
      <p:nvGrpSpPr>
        <p:cNvPr id="217" name="Shape 217"/>
        <p:cNvGrpSpPr/>
        <p:nvPr/>
      </p:nvGrpSpPr>
      <p:grpSpPr>
        <a:xfrm>
          <a:off x="0" y="0"/>
          <a:ext cx="0" cy="0"/>
          <a:chOff x="0" y="0"/>
          <a:chExt cx="0" cy="0"/>
        </a:xfrm>
      </p:grpSpPr>
      <p:sp>
        <p:nvSpPr>
          <p:cNvPr id="218" name="Google Shape;218;p46"/>
          <p:cNvSpPr txBox="1"/>
          <p:nvPr>
            <p:ph type="title"/>
          </p:nvPr>
        </p:nvSpPr>
        <p:spPr>
          <a:xfrm>
            <a:off x="692152" y="44625"/>
            <a:ext cx="10966449" cy="104457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9" name="Google Shape;219;p46"/>
          <p:cNvSpPr txBox="1"/>
          <p:nvPr>
            <p:ph idx="11" type="ftr"/>
          </p:nvPr>
        </p:nvSpPr>
        <p:spPr>
          <a:xfrm>
            <a:off x="609600" y="637816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0" name="Google Shape;220;p46"/>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5_Blank">
  <p:cSld name="35_Blank">
    <p:spTree>
      <p:nvGrpSpPr>
        <p:cNvPr id="221" name="Shape 221"/>
        <p:cNvGrpSpPr/>
        <p:nvPr/>
      </p:nvGrpSpPr>
      <p:grpSpPr>
        <a:xfrm>
          <a:off x="0" y="0"/>
          <a:ext cx="0" cy="0"/>
          <a:chOff x="0" y="0"/>
          <a:chExt cx="0" cy="0"/>
        </a:xfrm>
      </p:grpSpPr>
      <p:sp>
        <p:nvSpPr>
          <p:cNvPr id="222" name="Google Shape;222;p47"/>
          <p:cNvSpPr txBox="1"/>
          <p:nvPr>
            <p:ph type="title"/>
          </p:nvPr>
        </p:nvSpPr>
        <p:spPr>
          <a:xfrm>
            <a:off x="692152" y="44625"/>
            <a:ext cx="10966449" cy="104457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3" name="Google Shape;223;p47"/>
          <p:cNvSpPr txBox="1"/>
          <p:nvPr>
            <p:ph idx="11" type="ftr"/>
          </p:nvPr>
        </p:nvSpPr>
        <p:spPr>
          <a:xfrm>
            <a:off x="609600" y="637816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4" name="Google Shape;224;p47"/>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6_Blank">
  <p:cSld name="36_Blank">
    <p:spTree>
      <p:nvGrpSpPr>
        <p:cNvPr id="225" name="Shape 225"/>
        <p:cNvGrpSpPr/>
        <p:nvPr/>
      </p:nvGrpSpPr>
      <p:grpSpPr>
        <a:xfrm>
          <a:off x="0" y="0"/>
          <a:ext cx="0" cy="0"/>
          <a:chOff x="0" y="0"/>
          <a:chExt cx="0" cy="0"/>
        </a:xfrm>
      </p:grpSpPr>
      <p:sp>
        <p:nvSpPr>
          <p:cNvPr id="226" name="Google Shape;226;p48"/>
          <p:cNvSpPr txBox="1"/>
          <p:nvPr>
            <p:ph type="title"/>
          </p:nvPr>
        </p:nvSpPr>
        <p:spPr>
          <a:xfrm>
            <a:off x="692152" y="44625"/>
            <a:ext cx="10966449" cy="104457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7" name="Google Shape;227;p48"/>
          <p:cNvSpPr txBox="1"/>
          <p:nvPr>
            <p:ph idx="11" type="ftr"/>
          </p:nvPr>
        </p:nvSpPr>
        <p:spPr>
          <a:xfrm>
            <a:off x="609600" y="637816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8" name="Google Shape;228;p48"/>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7_Blank">
  <p:cSld name="37_Blank">
    <p:spTree>
      <p:nvGrpSpPr>
        <p:cNvPr id="229" name="Shape 229"/>
        <p:cNvGrpSpPr/>
        <p:nvPr/>
      </p:nvGrpSpPr>
      <p:grpSpPr>
        <a:xfrm>
          <a:off x="0" y="0"/>
          <a:ext cx="0" cy="0"/>
          <a:chOff x="0" y="0"/>
          <a:chExt cx="0" cy="0"/>
        </a:xfrm>
      </p:grpSpPr>
      <p:sp>
        <p:nvSpPr>
          <p:cNvPr id="230" name="Google Shape;230;p49"/>
          <p:cNvSpPr txBox="1"/>
          <p:nvPr>
            <p:ph type="title"/>
          </p:nvPr>
        </p:nvSpPr>
        <p:spPr>
          <a:xfrm>
            <a:off x="692152" y="44625"/>
            <a:ext cx="10966449" cy="104457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1" name="Google Shape;231;p49"/>
          <p:cNvSpPr txBox="1"/>
          <p:nvPr>
            <p:ph idx="11" type="ftr"/>
          </p:nvPr>
        </p:nvSpPr>
        <p:spPr>
          <a:xfrm>
            <a:off x="609600" y="637816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2" name="Google Shape;232;p49"/>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8_Blank">
  <p:cSld name="38_Blank">
    <p:spTree>
      <p:nvGrpSpPr>
        <p:cNvPr id="233" name="Shape 233"/>
        <p:cNvGrpSpPr/>
        <p:nvPr/>
      </p:nvGrpSpPr>
      <p:grpSpPr>
        <a:xfrm>
          <a:off x="0" y="0"/>
          <a:ext cx="0" cy="0"/>
          <a:chOff x="0" y="0"/>
          <a:chExt cx="0" cy="0"/>
        </a:xfrm>
      </p:grpSpPr>
      <p:sp>
        <p:nvSpPr>
          <p:cNvPr id="234" name="Google Shape;234;p50"/>
          <p:cNvSpPr txBox="1"/>
          <p:nvPr>
            <p:ph type="title"/>
          </p:nvPr>
        </p:nvSpPr>
        <p:spPr>
          <a:xfrm>
            <a:off x="692152" y="44625"/>
            <a:ext cx="10966449" cy="104457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5" name="Google Shape;235;p50"/>
          <p:cNvSpPr txBox="1"/>
          <p:nvPr>
            <p:ph idx="11" type="ftr"/>
          </p:nvPr>
        </p:nvSpPr>
        <p:spPr>
          <a:xfrm>
            <a:off x="609600" y="637816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6" name="Google Shape;236;p50"/>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bg>
      <p:bgPr>
        <a:blipFill>
          <a:blip r:embed="rId2">
            <a:alphaModFix amt="52999"/>
          </a:blip>
          <a:stretch>
            <a:fillRect/>
          </a:stretch>
        </a:blipFill>
      </p:bgPr>
    </p:bg>
    <p:spTree>
      <p:nvGrpSpPr>
        <p:cNvPr id="33" name="Shape 33"/>
        <p:cNvGrpSpPr/>
        <p:nvPr/>
      </p:nvGrpSpPr>
      <p:grpSpPr>
        <a:xfrm>
          <a:off x="0" y="0"/>
          <a:ext cx="0" cy="0"/>
          <a:chOff x="0" y="0"/>
          <a:chExt cx="0" cy="0"/>
        </a:xfrm>
      </p:grpSpPr>
      <p:sp>
        <p:nvSpPr>
          <p:cNvPr id="34" name="Google Shape;34;p6"/>
          <p:cNvSpPr txBox="1"/>
          <p:nvPr>
            <p:ph type="title"/>
          </p:nvPr>
        </p:nvSpPr>
        <p:spPr>
          <a:xfrm>
            <a:off x="2800189" y="591210"/>
            <a:ext cx="8762551" cy="967132"/>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E36C09"/>
              </a:buClr>
              <a:buSzPts val="4800"/>
              <a:buFont typeface="Calibri"/>
              <a:buNone/>
              <a:defRPr sz="4800">
                <a:solidFill>
                  <a:srgbClr val="E36C0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2790357" y="1569915"/>
            <a:ext cx="8792047" cy="4681415"/>
          </a:xfrm>
          <a:prstGeom prst="rect">
            <a:avLst/>
          </a:prstGeom>
          <a:noFill/>
          <a:ln>
            <a:noFill/>
          </a:ln>
        </p:spPr>
        <p:txBody>
          <a:bodyPr anchorCtr="0" anchor="t" bIns="45700" lIns="91425" spcFirstLastPara="1" rIns="91425" wrap="square" tIns="45700">
            <a:normAutofit/>
          </a:bodyPr>
          <a:lstStyle>
            <a:lvl1pPr indent="-465645" lvl="0" marL="457200" algn="l">
              <a:spcBef>
                <a:spcPts val="747"/>
              </a:spcBef>
              <a:spcAft>
                <a:spcPts val="0"/>
              </a:spcAft>
              <a:buClr>
                <a:srgbClr val="595959"/>
              </a:buClr>
              <a:buSzPts val="3733"/>
              <a:buChar char="•"/>
              <a:defRPr sz="3733">
                <a:solidFill>
                  <a:srgbClr val="595959"/>
                </a:solidFill>
              </a:defRPr>
            </a:lvl1pPr>
            <a:lvl2pPr indent="-465645" lvl="1" marL="914400" algn="l">
              <a:spcBef>
                <a:spcPts val="747"/>
              </a:spcBef>
              <a:spcAft>
                <a:spcPts val="0"/>
              </a:spcAft>
              <a:buClr>
                <a:srgbClr val="595959"/>
              </a:buClr>
              <a:buSzPts val="3733"/>
              <a:buChar char="–"/>
              <a:defRPr>
                <a:solidFill>
                  <a:srgbClr val="595959"/>
                </a:solidFill>
              </a:defRPr>
            </a:lvl2pPr>
            <a:lvl3pPr indent="-431800" lvl="2" marL="1371600" algn="l">
              <a:spcBef>
                <a:spcPts val="640"/>
              </a:spcBef>
              <a:spcAft>
                <a:spcPts val="0"/>
              </a:spcAft>
              <a:buClr>
                <a:srgbClr val="595959"/>
              </a:buClr>
              <a:buSzPts val="3200"/>
              <a:buChar char="•"/>
              <a:defRPr>
                <a:solidFill>
                  <a:srgbClr val="595959"/>
                </a:solidFill>
              </a:defRPr>
            </a:lvl3pPr>
            <a:lvl4pPr indent="-397954" lvl="3" marL="1828800" algn="l">
              <a:spcBef>
                <a:spcPts val="533"/>
              </a:spcBef>
              <a:spcAft>
                <a:spcPts val="0"/>
              </a:spcAft>
              <a:buClr>
                <a:srgbClr val="595959"/>
              </a:buClr>
              <a:buSzPts val="2667"/>
              <a:buChar char="–"/>
              <a:defRPr>
                <a:solidFill>
                  <a:srgbClr val="595959"/>
                </a:solidFill>
              </a:defRPr>
            </a:lvl4pPr>
            <a:lvl5pPr indent="-397954" lvl="4" marL="2286000" algn="l">
              <a:spcBef>
                <a:spcPts val="533"/>
              </a:spcBef>
              <a:spcAft>
                <a:spcPts val="0"/>
              </a:spcAft>
              <a:buClr>
                <a:srgbClr val="595959"/>
              </a:buClr>
              <a:buSzPts val="2667"/>
              <a:buChar char="»"/>
              <a:defRPr>
                <a:solidFill>
                  <a:srgbClr val="595959"/>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6" name="Google Shape;36;p6"/>
          <p:cNvSpPr txBox="1"/>
          <p:nvPr>
            <p:ph idx="11" type="ftr"/>
          </p:nvPr>
        </p:nvSpPr>
        <p:spPr>
          <a:xfrm>
            <a:off x="869788" y="6351658"/>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6"/>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9_Blank">
  <p:cSld name="39_Blank">
    <p:spTree>
      <p:nvGrpSpPr>
        <p:cNvPr id="237" name="Shape 237"/>
        <p:cNvGrpSpPr/>
        <p:nvPr/>
      </p:nvGrpSpPr>
      <p:grpSpPr>
        <a:xfrm>
          <a:off x="0" y="0"/>
          <a:ext cx="0" cy="0"/>
          <a:chOff x="0" y="0"/>
          <a:chExt cx="0" cy="0"/>
        </a:xfrm>
      </p:grpSpPr>
      <p:sp>
        <p:nvSpPr>
          <p:cNvPr id="238" name="Google Shape;238;p51"/>
          <p:cNvSpPr txBox="1"/>
          <p:nvPr>
            <p:ph type="title"/>
          </p:nvPr>
        </p:nvSpPr>
        <p:spPr>
          <a:xfrm>
            <a:off x="692152" y="44625"/>
            <a:ext cx="10966449" cy="104457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9" name="Google Shape;239;p51"/>
          <p:cNvSpPr txBox="1"/>
          <p:nvPr>
            <p:ph idx="11" type="ftr"/>
          </p:nvPr>
        </p:nvSpPr>
        <p:spPr>
          <a:xfrm>
            <a:off x="609600" y="637816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0" name="Google Shape;240;p5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0_Blank">
  <p:cSld name="40_Blank">
    <p:spTree>
      <p:nvGrpSpPr>
        <p:cNvPr id="241" name="Shape 241"/>
        <p:cNvGrpSpPr/>
        <p:nvPr/>
      </p:nvGrpSpPr>
      <p:grpSpPr>
        <a:xfrm>
          <a:off x="0" y="0"/>
          <a:ext cx="0" cy="0"/>
          <a:chOff x="0" y="0"/>
          <a:chExt cx="0" cy="0"/>
        </a:xfrm>
      </p:grpSpPr>
      <p:sp>
        <p:nvSpPr>
          <p:cNvPr id="242" name="Google Shape;242;p52"/>
          <p:cNvSpPr txBox="1"/>
          <p:nvPr>
            <p:ph type="title"/>
          </p:nvPr>
        </p:nvSpPr>
        <p:spPr>
          <a:xfrm>
            <a:off x="692152" y="44625"/>
            <a:ext cx="10966449" cy="104457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3" name="Google Shape;243;p52"/>
          <p:cNvSpPr txBox="1"/>
          <p:nvPr>
            <p:ph idx="11" type="ftr"/>
          </p:nvPr>
        </p:nvSpPr>
        <p:spPr>
          <a:xfrm>
            <a:off x="609600" y="637816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4" name="Google Shape;244;p5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1_Blank">
  <p:cSld name="41_Blank">
    <p:spTree>
      <p:nvGrpSpPr>
        <p:cNvPr id="245" name="Shape 245"/>
        <p:cNvGrpSpPr/>
        <p:nvPr/>
      </p:nvGrpSpPr>
      <p:grpSpPr>
        <a:xfrm>
          <a:off x="0" y="0"/>
          <a:ext cx="0" cy="0"/>
          <a:chOff x="0" y="0"/>
          <a:chExt cx="0" cy="0"/>
        </a:xfrm>
      </p:grpSpPr>
      <p:sp>
        <p:nvSpPr>
          <p:cNvPr id="246" name="Google Shape;246;p53"/>
          <p:cNvSpPr txBox="1"/>
          <p:nvPr>
            <p:ph type="title"/>
          </p:nvPr>
        </p:nvSpPr>
        <p:spPr>
          <a:xfrm>
            <a:off x="692152" y="44625"/>
            <a:ext cx="10966449" cy="104457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7" name="Google Shape;247;p53"/>
          <p:cNvSpPr txBox="1"/>
          <p:nvPr>
            <p:ph idx="11" type="ftr"/>
          </p:nvPr>
        </p:nvSpPr>
        <p:spPr>
          <a:xfrm>
            <a:off x="609600" y="637816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8" name="Google Shape;248;p5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2_Blank">
  <p:cSld name="42_Blank">
    <p:spTree>
      <p:nvGrpSpPr>
        <p:cNvPr id="249" name="Shape 249"/>
        <p:cNvGrpSpPr/>
        <p:nvPr/>
      </p:nvGrpSpPr>
      <p:grpSpPr>
        <a:xfrm>
          <a:off x="0" y="0"/>
          <a:ext cx="0" cy="0"/>
          <a:chOff x="0" y="0"/>
          <a:chExt cx="0" cy="0"/>
        </a:xfrm>
      </p:grpSpPr>
      <p:sp>
        <p:nvSpPr>
          <p:cNvPr id="250" name="Google Shape;250;p54"/>
          <p:cNvSpPr txBox="1"/>
          <p:nvPr>
            <p:ph type="title"/>
          </p:nvPr>
        </p:nvSpPr>
        <p:spPr>
          <a:xfrm>
            <a:off x="692152" y="44625"/>
            <a:ext cx="10966449" cy="104457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1" name="Google Shape;251;p54"/>
          <p:cNvSpPr txBox="1"/>
          <p:nvPr>
            <p:ph idx="11" type="ftr"/>
          </p:nvPr>
        </p:nvSpPr>
        <p:spPr>
          <a:xfrm>
            <a:off x="609600" y="637816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2" name="Google Shape;252;p5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3_Blank">
  <p:cSld name="43_Blank">
    <p:spTree>
      <p:nvGrpSpPr>
        <p:cNvPr id="253" name="Shape 253"/>
        <p:cNvGrpSpPr/>
        <p:nvPr/>
      </p:nvGrpSpPr>
      <p:grpSpPr>
        <a:xfrm>
          <a:off x="0" y="0"/>
          <a:ext cx="0" cy="0"/>
          <a:chOff x="0" y="0"/>
          <a:chExt cx="0" cy="0"/>
        </a:xfrm>
      </p:grpSpPr>
      <p:sp>
        <p:nvSpPr>
          <p:cNvPr id="254" name="Google Shape;254;p55"/>
          <p:cNvSpPr txBox="1"/>
          <p:nvPr>
            <p:ph type="title"/>
          </p:nvPr>
        </p:nvSpPr>
        <p:spPr>
          <a:xfrm>
            <a:off x="692152" y="44625"/>
            <a:ext cx="10966449" cy="104457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5" name="Google Shape;255;p55"/>
          <p:cNvSpPr txBox="1"/>
          <p:nvPr>
            <p:ph idx="11" type="ftr"/>
          </p:nvPr>
        </p:nvSpPr>
        <p:spPr>
          <a:xfrm>
            <a:off x="609600" y="637816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6" name="Google Shape;256;p55"/>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4_Blank">
  <p:cSld name="44_Blank">
    <p:spTree>
      <p:nvGrpSpPr>
        <p:cNvPr id="257" name="Shape 257"/>
        <p:cNvGrpSpPr/>
        <p:nvPr/>
      </p:nvGrpSpPr>
      <p:grpSpPr>
        <a:xfrm>
          <a:off x="0" y="0"/>
          <a:ext cx="0" cy="0"/>
          <a:chOff x="0" y="0"/>
          <a:chExt cx="0" cy="0"/>
        </a:xfrm>
      </p:grpSpPr>
      <p:sp>
        <p:nvSpPr>
          <p:cNvPr id="258" name="Google Shape;258;p56"/>
          <p:cNvSpPr txBox="1"/>
          <p:nvPr>
            <p:ph type="title"/>
          </p:nvPr>
        </p:nvSpPr>
        <p:spPr>
          <a:xfrm>
            <a:off x="692152" y="44625"/>
            <a:ext cx="10966449" cy="104457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9" name="Google Shape;259;p56"/>
          <p:cNvSpPr txBox="1"/>
          <p:nvPr>
            <p:ph idx="11" type="ftr"/>
          </p:nvPr>
        </p:nvSpPr>
        <p:spPr>
          <a:xfrm>
            <a:off x="609600" y="637816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0" name="Google Shape;260;p56"/>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5_Blank">
  <p:cSld name="45_Blank">
    <p:spTree>
      <p:nvGrpSpPr>
        <p:cNvPr id="261" name="Shape 261"/>
        <p:cNvGrpSpPr/>
        <p:nvPr/>
      </p:nvGrpSpPr>
      <p:grpSpPr>
        <a:xfrm>
          <a:off x="0" y="0"/>
          <a:ext cx="0" cy="0"/>
          <a:chOff x="0" y="0"/>
          <a:chExt cx="0" cy="0"/>
        </a:xfrm>
      </p:grpSpPr>
      <p:sp>
        <p:nvSpPr>
          <p:cNvPr id="262" name="Google Shape;262;p57"/>
          <p:cNvSpPr txBox="1"/>
          <p:nvPr>
            <p:ph type="title"/>
          </p:nvPr>
        </p:nvSpPr>
        <p:spPr>
          <a:xfrm>
            <a:off x="692152" y="44625"/>
            <a:ext cx="10966449" cy="104457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3" name="Google Shape;263;p57"/>
          <p:cNvSpPr txBox="1"/>
          <p:nvPr>
            <p:ph idx="11" type="ftr"/>
          </p:nvPr>
        </p:nvSpPr>
        <p:spPr>
          <a:xfrm>
            <a:off x="609600" y="637816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4" name="Google Shape;264;p57"/>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6_Blank">
  <p:cSld name="46_Blank">
    <p:spTree>
      <p:nvGrpSpPr>
        <p:cNvPr id="265" name="Shape 265"/>
        <p:cNvGrpSpPr/>
        <p:nvPr/>
      </p:nvGrpSpPr>
      <p:grpSpPr>
        <a:xfrm>
          <a:off x="0" y="0"/>
          <a:ext cx="0" cy="0"/>
          <a:chOff x="0" y="0"/>
          <a:chExt cx="0" cy="0"/>
        </a:xfrm>
      </p:grpSpPr>
      <p:sp>
        <p:nvSpPr>
          <p:cNvPr id="266" name="Google Shape;266;p58"/>
          <p:cNvSpPr txBox="1"/>
          <p:nvPr>
            <p:ph type="title"/>
          </p:nvPr>
        </p:nvSpPr>
        <p:spPr>
          <a:xfrm>
            <a:off x="692152" y="44625"/>
            <a:ext cx="10966449" cy="104457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7" name="Google Shape;267;p58"/>
          <p:cNvSpPr txBox="1"/>
          <p:nvPr>
            <p:ph idx="11" type="ftr"/>
          </p:nvPr>
        </p:nvSpPr>
        <p:spPr>
          <a:xfrm>
            <a:off x="609600" y="637816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8" name="Google Shape;268;p58"/>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7_Blank">
  <p:cSld name="47_Blank">
    <p:spTree>
      <p:nvGrpSpPr>
        <p:cNvPr id="269" name="Shape 269"/>
        <p:cNvGrpSpPr/>
        <p:nvPr/>
      </p:nvGrpSpPr>
      <p:grpSpPr>
        <a:xfrm>
          <a:off x="0" y="0"/>
          <a:ext cx="0" cy="0"/>
          <a:chOff x="0" y="0"/>
          <a:chExt cx="0" cy="0"/>
        </a:xfrm>
      </p:grpSpPr>
      <p:sp>
        <p:nvSpPr>
          <p:cNvPr id="270" name="Google Shape;270;p59"/>
          <p:cNvSpPr txBox="1"/>
          <p:nvPr>
            <p:ph type="title"/>
          </p:nvPr>
        </p:nvSpPr>
        <p:spPr>
          <a:xfrm>
            <a:off x="692152" y="44625"/>
            <a:ext cx="10966449" cy="104457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1" name="Google Shape;271;p59"/>
          <p:cNvSpPr txBox="1"/>
          <p:nvPr>
            <p:ph idx="11" type="ftr"/>
          </p:nvPr>
        </p:nvSpPr>
        <p:spPr>
          <a:xfrm>
            <a:off x="609600" y="637816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2" name="Google Shape;272;p59"/>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8_Blank">
  <p:cSld name="48_Blank">
    <p:spTree>
      <p:nvGrpSpPr>
        <p:cNvPr id="273" name="Shape 273"/>
        <p:cNvGrpSpPr/>
        <p:nvPr/>
      </p:nvGrpSpPr>
      <p:grpSpPr>
        <a:xfrm>
          <a:off x="0" y="0"/>
          <a:ext cx="0" cy="0"/>
          <a:chOff x="0" y="0"/>
          <a:chExt cx="0" cy="0"/>
        </a:xfrm>
      </p:grpSpPr>
      <p:sp>
        <p:nvSpPr>
          <p:cNvPr id="274" name="Google Shape;274;p60"/>
          <p:cNvSpPr txBox="1"/>
          <p:nvPr>
            <p:ph type="title"/>
          </p:nvPr>
        </p:nvSpPr>
        <p:spPr>
          <a:xfrm>
            <a:off x="692152" y="44625"/>
            <a:ext cx="10966449" cy="104457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5" name="Google Shape;275;p60"/>
          <p:cNvSpPr txBox="1"/>
          <p:nvPr>
            <p:ph idx="11" type="ftr"/>
          </p:nvPr>
        </p:nvSpPr>
        <p:spPr>
          <a:xfrm>
            <a:off x="609600" y="637816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6" name="Google Shape;276;p60"/>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mt="43000"/>
          </a:blip>
          <a:stretch>
            <a:fillRect/>
          </a:stretch>
        </a:blipFill>
      </p:bgPr>
    </p:bg>
    <p:spTree>
      <p:nvGrpSpPr>
        <p:cNvPr id="38" name="Shape 38"/>
        <p:cNvGrpSpPr/>
        <p:nvPr/>
      </p:nvGrpSpPr>
      <p:grpSpPr>
        <a:xfrm>
          <a:off x="0" y="0"/>
          <a:ext cx="0" cy="0"/>
          <a:chOff x="0" y="0"/>
          <a:chExt cx="0" cy="0"/>
        </a:xfrm>
      </p:grpSpPr>
      <p:sp>
        <p:nvSpPr>
          <p:cNvPr id="39" name="Google Shape;39;p7"/>
          <p:cNvSpPr txBox="1"/>
          <p:nvPr>
            <p:ph type="title"/>
          </p:nvPr>
        </p:nvSpPr>
        <p:spPr>
          <a:xfrm>
            <a:off x="963084" y="4406901"/>
            <a:ext cx="103632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5333"/>
              <a:buFont typeface="Calibri"/>
              <a:buNone/>
              <a:defRPr b="1" sz="5333"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7"/>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533"/>
              </a:spcBef>
              <a:spcAft>
                <a:spcPts val="0"/>
              </a:spcAft>
              <a:buClr>
                <a:srgbClr val="888888"/>
              </a:buClr>
              <a:buSzPts val="2667"/>
              <a:buNone/>
              <a:defRPr sz="2667">
                <a:solidFill>
                  <a:srgbClr val="888888"/>
                </a:solidFill>
              </a:defRPr>
            </a:lvl1pPr>
            <a:lvl2pPr indent="-228600" lvl="1" marL="914400" algn="l">
              <a:spcBef>
                <a:spcPts val="480"/>
              </a:spcBef>
              <a:spcAft>
                <a:spcPts val="0"/>
              </a:spcAft>
              <a:buClr>
                <a:srgbClr val="888888"/>
              </a:buClr>
              <a:buSzPts val="2400"/>
              <a:buNone/>
              <a:defRPr sz="2400">
                <a:solidFill>
                  <a:srgbClr val="888888"/>
                </a:solidFill>
              </a:defRPr>
            </a:lvl2pPr>
            <a:lvl3pPr indent="-228600" lvl="2" marL="1371600" algn="l">
              <a:spcBef>
                <a:spcPts val="427"/>
              </a:spcBef>
              <a:spcAft>
                <a:spcPts val="0"/>
              </a:spcAft>
              <a:buClr>
                <a:srgbClr val="888888"/>
              </a:buClr>
              <a:buSzPts val="2133"/>
              <a:buNone/>
              <a:defRPr sz="2133">
                <a:solidFill>
                  <a:srgbClr val="888888"/>
                </a:solidFill>
              </a:defRPr>
            </a:lvl3pPr>
            <a:lvl4pPr indent="-228600" lvl="3" marL="1828800" algn="l">
              <a:spcBef>
                <a:spcPts val="373"/>
              </a:spcBef>
              <a:spcAft>
                <a:spcPts val="0"/>
              </a:spcAft>
              <a:buClr>
                <a:srgbClr val="888888"/>
              </a:buClr>
              <a:buSzPts val="1867"/>
              <a:buNone/>
              <a:defRPr sz="1867">
                <a:solidFill>
                  <a:srgbClr val="888888"/>
                </a:solidFill>
              </a:defRPr>
            </a:lvl4pPr>
            <a:lvl5pPr indent="-228600" lvl="4" marL="2286000" algn="l">
              <a:spcBef>
                <a:spcPts val="373"/>
              </a:spcBef>
              <a:spcAft>
                <a:spcPts val="0"/>
              </a:spcAft>
              <a:buClr>
                <a:srgbClr val="888888"/>
              </a:buClr>
              <a:buSzPts val="1867"/>
              <a:buNone/>
              <a:defRPr sz="1867">
                <a:solidFill>
                  <a:srgbClr val="888888"/>
                </a:solidFill>
              </a:defRPr>
            </a:lvl5pPr>
            <a:lvl6pPr indent="-228600" lvl="5" marL="2743200" algn="l">
              <a:spcBef>
                <a:spcPts val="373"/>
              </a:spcBef>
              <a:spcAft>
                <a:spcPts val="0"/>
              </a:spcAft>
              <a:buClr>
                <a:srgbClr val="888888"/>
              </a:buClr>
              <a:buSzPts val="1867"/>
              <a:buNone/>
              <a:defRPr sz="1867">
                <a:solidFill>
                  <a:srgbClr val="888888"/>
                </a:solidFill>
              </a:defRPr>
            </a:lvl6pPr>
            <a:lvl7pPr indent="-228600" lvl="6" marL="3200400" algn="l">
              <a:spcBef>
                <a:spcPts val="373"/>
              </a:spcBef>
              <a:spcAft>
                <a:spcPts val="0"/>
              </a:spcAft>
              <a:buClr>
                <a:srgbClr val="888888"/>
              </a:buClr>
              <a:buSzPts val="1867"/>
              <a:buNone/>
              <a:defRPr sz="1867">
                <a:solidFill>
                  <a:srgbClr val="888888"/>
                </a:solidFill>
              </a:defRPr>
            </a:lvl7pPr>
            <a:lvl8pPr indent="-228600" lvl="7" marL="3657600" algn="l">
              <a:spcBef>
                <a:spcPts val="373"/>
              </a:spcBef>
              <a:spcAft>
                <a:spcPts val="0"/>
              </a:spcAft>
              <a:buClr>
                <a:srgbClr val="888888"/>
              </a:buClr>
              <a:buSzPts val="1867"/>
              <a:buNone/>
              <a:defRPr sz="1867">
                <a:solidFill>
                  <a:srgbClr val="888888"/>
                </a:solidFill>
              </a:defRPr>
            </a:lvl8pPr>
            <a:lvl9pPr indent="-228600" lvl="8" marL="4114800" algn="l">
              <a:spcBef>
                <a:spcPts val="373"/>
              </a:spcBef>
              <a:spcAft>
                <a:spcPts val="0"/>
              </a:spcAft>
              <a:buClr>
                <a:srgbClr val="888888"/>
              </a:buClr>
              <a:buSzPts val="1867"/>
              <a:buNone/>
              <a:defRPr sz="1867">
                <a:solidFill>
                  <a:srgbClr val="888888"/>
                </a:solidFill>
              </a:defRPr>
            </a:lvl9pPr>
          </a:lstStyle>
          <a:p/>
        </p:txBody>
      </p:sp>
      <p:sp>
        <p:nvSpPr>
          <p:cNvPr id="41" name="Google Shape;41;p7"/>
          <p:cNvSpPr txBox="1"/>
          <p:nvPr>
            <p:ph idx="11" type="ftr"/>
          </p:nvPr>
        </p:nvSpPr>
        <p:spPr>
          <a:xfrm>
            <a:off x="963084"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7"/>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9_Blank">
  <p:cSld name="49_Blank">
    <p:spTree>
      <p:nvGrpSpPr>
        <p:cNvPr id="277" name="Shape 277"/>
        <p:cNvGrpSpPr/>
        <p:nvPr/>
      </p:nvGrpSpPr>
      <p:grpSpPr>
        <a:xfrm>
          <a:off x="0" y="0"/>
          <a:ext cx="0" cy="0"/>
          <a:chOff x="0" y="0"/>
          <a:chExt cx="0" cy="0"/>
        </a:xfrm>
      </p:grpSpPr>
      <p:sp>
        <p:nvSpPr>
          <p:cNvPr id="278" name="Google Shape;278;p61"/>
          <p:cNvSpPr txBox="1"/>
          <p:nvPr>
            <p:ph type="title"/>
          </p:nvPr>
        </p:nvSpPr>
        <p:spPr>
          <a:xfrm>
            <a:off x="692152" y="44625"/>
            <a:ext cx="10966449" cy="104457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9" name="Google Shape;279;p61"/>
          <p:cNvSpPr txBox="1"/>
          <p:nvPr>
            <p:ph idx="11" type="ftr"/>
          </p:nvPr>
        </p:nvSpPr>
        <p:spPr>
          <a:xfrm>
            <a:off x="609600" y="637816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0" name="Google Shape;280;p6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0_Blank">
  <p:cSld name="50_Blank">
    <p:spTree>
      <p:nvGrpSpPr>
        <p:cNvPr id="281" name="Shape 281"/>
        <p:cNvGrpSpPr/>
        <p:nvPr/>
      </p:nvGrpSpPr>
      <p:grpSpPr>
        <a:xfrm>
          <a:off x="0" y="0"/>
          <a:ext cx="0" cy="0"/>
          <a:chOff x="0" y="0"/>
          <a:chExt cx="0" cy="0"/>
        </a:xfrm>
      </p:grpSpPr>
      <p:sp>
        <p:nvSpPr>
          <p:cNvPr id="282" name="Google Shape;282;p62"/>
          <p:cNvSpPr txBox="1"/>
          <p:nvPr>
            <p:ph type="title"/>
          </p:nvPr>
        </p:nvSpPr>
        <p:spPr>
          <a:xfrm>
            <a:off x="692152" y="44625"/>
            <a:ext cx="10966449" cy="104457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3" name="Google Shape;283;p62"/>
          <p:cNvSpPr txBox="1"/>
          <p:nvPr>
            <p:ph idx="11" type="ftr"/>
          </p:nvPr>
        </p:nvSpPr>
        <p:spPr>
          <a:xfrm>
            <a:off x="609600" y="637816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4" name="Google Shape;284;p6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1_Blank">
  <p:cSld name="51_Blank">
    <p:spTree>
      <p:nvGrpSpPr>
        <p:cNvPr id="285" name="Shape 285"/>
        <p:cNvGrpSpPr/>
        <p:nvPr/>
      </p:nvGrpSpPr>
      <p:grpSpPr>
        <a:xfrm>
          <a:off x="0" y="0"/>
          <a:ext cx="0" cy="0"/>
          <a:chOff x="0" y="0"/>
          <a:chExt cx="0" cy="0"/>
        </a:xfrm>
      </p:grpSpPr>
      <p:sp>
        <p:nvSpPr>
          <p:cNvPr id="286" name="Google Shape;286;p63"/>
          <p:cNvSpPr txBox="1"/>
          <p:nvPr>
            <p:ph type="title"/>
          </p:nvPr>
        </p:nvSpPr>
        <p:spPr>
          <a:xfrm>
            <a:off x="692152" y="44625"/>
            <a:ext cx="10966449" cy="104457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7" name="Google Shape;287;p63"/>
          <p:cNvSpPr txBox="1"/>
          <p:nvPr>
            <p:ph idx="11" type="ftr"/>
          </p:nvPr>
        </p:nvSpPr>
        <p:spPr>
          <a:xfrm>
            <a:off x="609600" y="637816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8" name="Google Shape;288;p6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bg>
      <p:bgPr>
        <a:blipFill>
          <a:blip r:embed="rId2">
            <a:alphaModFix amt="43000"/>
          </a:blip>
          <a:stretch>
            <a:fillRect/>
          </a:stretch>
        </a:blipFill>
      </p:bgPr>
    </p:bg>
    <p:spTree>
      <p:nvGrpSpPr>
        <p:cNvPr id="43" name="Shape 43"/>
        <p:cNvGrpSpPr/>
        <p:nvPr/>
      </p:nvGrpSpPr>
      <p:grpSpPr>
        <a:xfrm>
          <a:off x="0" y="0"/>
          <a:ext cx="0" cy="0"/>
          <a:chOff x="0" y="0"/>
          <a:chExt cx="0" cy="0"/>
        </a:xfrm>
      </p:grpSpPr>
      <p:sp>
        <p:nvSpPr>
          <p:cNvPr id="44" name="Google Shape;44;p8"/>
          <p:cNvSpPr txBox="1"/>
          <p:nvPr>
            <p:ph idx="1" type="body"/>
          </p:nvPr>
        </p:nvSpPr>
        <p:spPr>
          <a:xfrm>
            <a:off x="609600" y="1600201"/>
            <a:ext cx="5384800" cy="4525963"/>
          </a:xfrm>
          <a:prstGeom prst="rect">
            <a:avLst/>
          </a:prstGeom>
          <a:noFill/>
          <a:ln>
            <a:noFill/>
          </a:ln>
        </p:spPr>
        <p:txBody>
          <a:bodyPr anchorCtr="0" anchor="t" bIns="45700" lIns="91425" spcFirstLastPara="1" rIns="91425" wrap="square" tIns="45700">
            <a:normAutofit/>
          </a:bodyPr>
          <a:lstStyle>
            <a:lvl1pPr indent="-465645" lvl="0" marL="457200" algn="l">
              <a:spcBef>
                <a:spcPts val="747"/>
              </a:spcBef>
              <a:spcAft>
                <a:spcPts val="0"/>
              </a:spcAft>
              <a:buClr>
                <a:schemeClr val="dk1"/>
              </a:buClr>
              <a:buSzPts val="3733"/>
              <a:buChar char="•"/>
              <a:defRPr sz="3733"/>
            </a:lvl1pPr>
            <a:lvl2pPr indent="-431800" lvl="1" marL="914400" algn="l">
              <a:spcBef>
                <a:spcPts val="640"/>
              </a:spcBef>
              <a:spcAft>
                <a:spcPts val="0"/>
              </a:spcAft>
              <a:buClr>
                <a:schemeClr val="dk1"/>
              </a:buClr>
              <a:buSzPts val="3200"/>
              <a:buChar char="–"/>
              <a:defRPr sz="3200"/>
            </a:lvl2pPr>
            <a:lvl3pPr indent="-397954" lvl="2" marL="1371600" algn="l">
              <a:spcBef>
                <a:spcPts val="533"/>
              </a:spcBef>
              <a:spcAft>
                <a:spcPts val="0"/>
              </a:spcAft>
              <a:buClr>
                <a:schemeClr val="dk1"/>
              </a:buClr>
              <a:buSzPts val="2667"/>
              <a:buChar char="•"/>
              <a:defRPr sz="2667"/>
            </a:lvl3pPr>
            <a:lvl4pPr indent="-381000" lvl="3" marL="1828800" algn="l">
              <a:spcBef>
                <a:spcPts val="480"/>
              </a:spcBef>
              <a:spcAft>
                <a:spcPts val="0"/>
              </a:spcAft>
              <a:buClr>
                <a:schemeClr val="dk1"/>
              </a:buClr>
              <a:buSzPts val="2400"/>
              <a:buChar char="–"/>
              <a:defRPr sz="2400"/>
            </a:lvl4pPr>
            <a:lvl5pPr indent="-381000" lvl="4" marL="2286000" algn="l">
              <a:spcBef>
                <a:spcPts val="480"/>
              </a:spcBef>
              <a:spcAft>
                <a:spcPts val="0"/>
              </a:spcAft>
              <a:buClr>
                <a:schemeClr val="dk1"/>
              </a:buClr>
              <a:buSzPts val="2400"/>
              <a:buChar char="»"/>
              <a:defRPr sz="2400"/>
            </a:lvl5pPr>
            <a:lvl6pPr indent="-381000" lvl="5" marL="2743200" algn="l">
              <a:spcBef>
                <a:spcPts val="480"/>
              </a:spcBef>
              <a:spcAft>
                <a:spcPts val="0"/>
              </a:spcAft>
              <a:buClr>
                <a:schemeClr val="dk1"/>
              </a:buClr>
              <a:buSzPts val="2400"/>
              <a:buChar char="•"/>
              <a:defRPr sz="2400"/>
            </a:lvl6pPr>
            <a:lvl7pPr indent="-381000" lvl="6" marL="3200400" algn="l">
              <a:spcBef>
                <a:spcPts val="480"/>
              </a:spcBef>
              <a:spcAft>
                <a:spcPts val="0"/>
              </a:spcAft>
              <a:buClr>
                <a:schemeClr val="dk1"/>
              </a:buClr>
              <a:buSzPts val="2400"/>
              <a:buChar char="•"/>
              <a:defRPr sz="2400"/>
            </a:lvl7pPr>
            <a:lvl8pPr indent="-381000" lvl="7" marL="3657600" algn="l">
              <a:spcBef>
                <a:spcPts val="480"/>
              </a:spcBef>
              <a:spcAft>
                <a:spcPts val="0"/>
              </a:spcAft>
              <a:buClr>
                <a:schemeClr val="dk1"/>
              </a:buClr>
              <a:buSzPts val="2400"/>
              <a:buChar char="•"/>
              <a:defRPr sz="2400"/>
            </a:lvl8pPr>
            <a:lvl9pPr indent="-381000" lvl="8" marL="4114800" algn="l">
              <a:spcBef>
                <a:spcPts val="480"/>
              </a:spcBef>
              <a:spcAft>
                <a:spcPts val="0"/>
              </a:spcAft>
              <a:buClr>
                <a:schemeClr val="dk1"/>
              </a:buClr>
              <a:buSzPts val="2400"/>
              <a:buChar char="•"/>
              <a:defRPr sz="2400"/>
            </a:lvl9pPr>
          </a:lstStyle>
          <a:p/>
        </p:txBody>
      </p:sp>
      <p:sp>
        <p:nvSpPr>
          <p:cNvPr id="45" name="Google Shape;45;p8"/>
          <p:cNvSpPr txBox="1"/>
          <p:nvPr>
            <p:ph idx="2" type="body"/>
          </p:nvPr>
        </p:nvSpPr>
        <p:spPr>
          <a:xfrm>
            <a:off x="6197600" y="1600201"/>
            <a:ext cx="5384800" cy="4525963"/>
          </a:xfrm>
          <a:prstGeom prst="rect">
            <a:avLst/>
          </a:prstGeom>
          <a:noFill/>
          <a:ln>
            <a:noFill/>
          </a:ln>
        </p:spPr>
        <p:txBody>
          <a:bodyPr anchorCtr="0" anchor="t" bIns="45700" lIns="91425" spcFirstLastPara="1" rIns="91425" wrap="square" tIns="45700">
            <a:normAutofit/>
          </a:bodyPr>
          <a:lstStyle>
            <a:lvl1pPr indent="-465645" lvl="0" marL="457200" algn="l">
              <a:spcBef>
                <a:spcPts val="747"/>
              </a:spcBef>
              <a:spcAft>
                <a:spcPts val="0"/>
              </a:spcAft>
              <a:buClr>
                <a:schemeClr val="dk1"/>
              </a:buClr>
              <a:buSzPts val="3733"/>
              <a:buChar char="•"/>
              <a:defRPr sz="3733"/>
            </a:lvl1pPr>
            <a:lvl2pPr indent="-431800" lvl="1" marL="914400" algn="l">
              <a:spcBef>
                <a:spcPts val="640"/>
              </a:spcBef>
              <a:spcAft>
                <a:spcPts val="0"/>
              </a:spcAft>
              <a:buClr>
                <a:schemeClr val="dk1"/>
              </a:buClr>
              <a:buSzPts val="3200"/>
              <a:buChar char="–"/>
              <a:defRPr sz="3200"/>
            </a:lvl2pPr>
            <a:lvl3pPr indent="-397954" lvl="2" marL="1371600" algn="l">
              <a:spcBef>
                <a:spcPts val="533"/>
              </a:spcBef>
              <a:spcAft>
                <a:spcPts val="0"/>
              </a:spcAft>
              <a:buClr>
                <a:schemeClr val="dk1"/>
              </a:buClr>
              <a:buSzPts val="2667"/>
              <a:buChar char="•"/>
              <a:defRPr sz="2667"/>
            </a:lvl3pPr>
            <a:lvl4pPr indent="-381000" lvl="3" marL="1828800" algn="l">
              <a:spcBef>
                <a:spcPts val="480"/>
              </a:spcBef>
              <a:spcAft>
                <a:spcPts val="0"/>
              </a:spcAft>
              <a:buClr>
                <a:schemeClr val="dk1"/>
              </a:buClr>
              <a:buSzPts val="2400"/>
              <a:buChar char="–"/>
              <a:defRPr sz="2400"/>
            </a:lvl4pPr>
            <a:lvl5pPr indent="-381000" lvl="4" marL="2286000" algn="l">
              <a:spcBef>
                <a:spcPts val="480"/>
              </a:spcBef>
              <a:spcAft>
                <a:spcPts val="0"/>
              </a:spcAft>
              <a:buClr>
                <a:schemeClr val="dk1"/>
              </a:buClr>
              <a:buSzPts val="2400"/>
              <a:buChar char="»"/>
              <a:defRPr sz="2400"/>
            </a:lvl5pPr>
            <a:lvl6pPr indent="-381000" lvl="5" marL="2743200" algn="l">
              <a:spcBef>
                <a:spcPts val="480"/>
              </a:spcBef>
              <a:spcAft>
                <a:spcPts val="0"/>
              </a:spcAft>
              <a:buClr>
                <a:schemeClr val="dk1"/>
              </a:buClr>
              <a:buSzPts val="2400"/>
              <a:buChar char="•"/>
              <a:defRPr sz="2400"/>
            </a:lvl6pPr>
            <a:lvl7pPr indent="-381000" lvl="6" marL="3200400" algn="l">
              <a:spcBef>
                <a:spcPts val="480"/>
              </a:spcBef>
              <a:spcAft>
                <a:spcPts val="0"/>
              </a:spcAft>
              <a:buClr>
                <a:schemeClr val="dk1"/>
              </a:buClr>
              <a:buSzPts val="2400"/>
              <a:buChar char="•"/>
              <a:defRPr sz="2400"/>
            </a:lvl7pPr>
            <a:lvl8pPr indent="-381000" lvl="7" marL="3657600" algn="l">
              <a:spcBef>
                <a:spcPts val="480"/>
              </a:spcBef>
              <a:spcAft>
                <a:spcPts val="0"/>
              </a:spcAft>
              <a:buClr>
                <a:schemeClr val="dk1"/>
              </a:buClr>
              <a:buSzPts val="2400"/>
              <a:buChar char="•"/>
              <a:defRPr sz="2400"/>
            </a:lvl8pPr>
            <a:lvl9pPr indent="-381000" lvl="8" marL="4114800" algn="l">
              <a:spcBef>
                <a:spcPts val="480"/>
              </a:spcBef>
              <a:spcAft>
                <a:spcPts val="0"/>
              </a:spcAft>
              <a:buClr>
                <a:schemeClr val="dk1"/>
              </a:buClr>
              <a:buSzPts val="2400"/>
              <a:buChar char="•"/>
              <a:defRPr sz="2400"/>
            </a:lvl9pPr>
          </a:lstStyle>
          <a:p/>
        </p:txBody>
      </p:sp>
      <p:sp>
        <p:nvSpPr>
          <p:cNvPr id="46" name="Google Shape;46;p8"/>
          <p:cNvSpPr txBox="1"/>
          <p:nvPr>
            <p:ph idx="11" type="ftr"/>
          </p:nvPr>
        </p:nvSpPr>
        <p:spPr>
          <a:xfrm>
            <a:off x="609600" y="632818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8"/>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
        <p:nvSpPr>
          <p:cNvPr id="48" name="Google Shape;48;p8"/>
          <p:cNvSpPr txBox="1"/>
          <p:nvPr>
            <p:ph type="title"/>
          </p:nvPr>
        </p:nvSpPr>
        <p:spPr>
          <a:xfrm>
            <a:off x="367539" y="136524"/>
            <a:ext cx="11012131" cy="101803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E36C09"/>
              </a:buClr>
              <a:buSzPts val="4800"/>
              <a:buFont typeface="Calibri"/>
              <a:buNone/>
              <a:defRPr sz="4800">
                <a:solidFill>
                  <a:srgbClr val="E36C0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bg>
      <p:bgPr>
        <a:blipFill>
          <a:blip r:embed="rId2">
            <a:alphaModFix amt="43000"/>
          </a:blip>
          <a:stretch>
            <a:fillRect/>
          </a:stretch>
        </a:blipFill>
      </p:bgPr>
    </p:bg>
    <p:spTree>
      <p:nvGrpSpPr>
        <p:cNvPr id="49" name="Shape 49"/>
        <p:cNvGrpSpPr/>
        <p:nvPr/>
      </p:nvGrpSpPr>
      <p:grpSpPr>
        <a:xfrm>
          <a:off x="0" y="0"/>
          <a:ext cx="0" cy="0"/>
          <a:chOff x="0" y="0"/>
          <a:chExt cx="0" cy="0"/>
        </a:xfrm>
      </p:grpSpPr>
      <p:sp>
        <p:nvSpPr>
          <p:cNvPr id="50" name="Google Shape;50;p9"/>
          <p:cNvSpPr txBox="1"/>
          <p:nvPr>
            <p:ph type="title"/>
          </p:nvPr>
        </p:nvSpPr>
        <p:spPr>
          <a:xfrm>
            <a:off x="399044" y="94066"/>
            <a:ext cx="10791153" cy="101803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E36C09"/>
              </a:buClr>
              <a:buSzPts val="4800"/>
              <a:buFont typeface="Calibri"/>
              <a:buNone/>
              <a:defRPr sz="4800">
                <a:solidFill>
                  <a:srgbClr val="E36C0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9"/>
          <p:cNvSpPr txBox="1"/>
          <p:nvPr>
            <p:ph idx="1" type="body"/>
          </p:nvPr>
        </p:nvSpPr>
        <p:spPr>
          <a:xfrm>
            <a:off x="709083" y="1559399"/>
            <a:ext cx="5386917" cy="639763"/>
          </a:xfrm>
          <a:prstGeom prst="rect">
            <a:avLst/>
          </a:prstGeom>
          <a:noFill/>
          <a:ln>
            <a:noFill/>
          </a:ln>
        </p:spPr>
        <p:txBody>
          <a:bodyPr anchorCtr="0" anchor="b" bIns="45700" lIns="91425" spcFirstLastPara="1" rIns="91425" wrap="square" tIns="45700">
            <a:normAutofit/>
          </a:bodyPr>
          <a:lstStyle>
            <a:lvl1pPr indent="-228600" lvl="0" marL="457200" algn="ctr">
              <a:spcBef>
                <a:spcPts val="640"/>
              </a:spcBef>
              <a:spcAft>
                <a:spcPts val="0"/>
              </a:spcAft>
              <a:buClr>
                <a:srgbClr val="595959"/>
              </a:buClr>
              <a:buSzPts val="3200"/>
              <a:buNone/>
              <a:defRPr b="1" sz="3200">
                <a:solidFill>
                  <a:srgbClr val="595959"/>
                </a:solidFill>
              </a:defRPr>
            </a:lvl1pPr>
            <a:lvl2pPr indent="-228600" lvl="1" marL="914400" algn="l">
              <a:spcBef>
                <a:spcPts val="533"/>
              </a:spcBef>
              <a:spcAft>
                <a:spcPts val="0"/>
              </a:spcAft>
              <a:buClr>
                <a:schemeClr val="dk1"/>
              </a:buClr>
              <a:buSzPts val="2667"/>
              <a:buNone/>
              <a:defRPr b="1" sz="2667"/>
            </a:lvl2pPr>
            <a:lvl3pPr indent="-228600" lvl="2" marL="1371600" algn="l">
              <a:spcBef>
                <a:spcPts val="480"/>
              </a:spcBef>
              <a:spcAft>
                <a:spcPts val="0"/>
              </a:spcAft>
              <a:buClr>
                <a:schemeClr val="dk1"/>
              </a:buClr>
              <a:buSzPts val="2400"/>
              <a:buNone/>
              <a:defRPr b="1" sz="2400"/>
            </a:lvl3pPr>
            <a:lvl4pPr indent="-228600" lvl="3" marL="1828800" algn="l">
              <a:spcBef>
                <a:spcPts val="427"/>
              </a:spcBef>
              <a:spcAft>
                <a:spcPts val="0"/>
              </a:spcAft>
              <a:buClr>
                <a:schemeClr val="dk1"/>
              </a:buClr>
              <a:buSzPts val="2133"/>
              <a:buNone/>
              <a:defRPr b="1" sz="2133"/>
            </a:lvl4pPr>
            <a:lvl5pPr indent="-228600" lvl="4" marL="2286000" algn="l">
              <a:spcBef>
                <a:spcPts val="427"/>
              </a:spcBef>
              <a:spcAft>
                <a:spcPts val="0"/>
              </a:spcAft>
              <a:buClr>
                <a:schemeClr val="dk1"/>
              </a:buClr>
              <a:buSzPts val="2133"/>
              <a:buNone/>
              <a:defRPr b="1" sz="2133"/>
            </a:lvl5pPr>
            <a:lvl6pPr indent="-228600" lvl="5" marL="2743200" algn="l">
              <a:spcBef>
                <a:spcPts val="427"/>
              </a:spcBef>
              <a:spcAft>
                <a:spcPts val="0"/>
              </a:spcAft>
              <a:buClr>
                <a:schemeClr val="dk1"/>
              </a:buClr>
              <a:buSzPts val="2133"/>
              <a:buNone/>
              <a:defRPr b="1" sz="2133"/>
            </a:lvl6pPr>
            <a:lvl7pPr indent="-228600" lvl="6" marL="3200400" algn="l">
              <a:spcBef>
                <a:spcPts val="427"/>
              </a:spcBef>
              <a:spcAft>
                <a:spcPts val="0"/>
              </a:spcAft>
              <a:buClr>
                <a:schemeClr val="dk1"/>
              </a:buClr>
              <a:buSzPts val="2133"/>
              <a:buNone/>
              <a:defRPr b="1" sz="2133"/>
            </a:lvl7pPr>
            <a:lvl8pPr indent="-228600" lvl="7" marL="3657600" algn="l">
              <a:spcBef>
                <a:spcPts val="427"/>
              </a:spcBef>
              <a:spcAft>
                <a:spcPts val="0"/>
              </a:spcAft>
              <a:buClr>
                <a:schemeClr val="dk1"/>
              </a:buClr>
              <a:buSzPts val="2133"/>
              <a:buNone/>
              <a:defRPr b="1" sz="2133"/>
            </a:lvl8pPr>
            <a:lvl9pPr indent="-228600" lvl="8" marL="4114800" algn="l">
              <a:spcBef>
                <a:spcPts val="427"/>
              </a:spcBef>
              <a:spcAft>
                <a:spcPts val="0"/>
              </a:spcAft>
              <a:buClr>
                <a:schemeClr val="dk1"/>
              </a:buClr>
              <a:buSzPts val="2133"/>
              <a:buNone/>
              <a:defRPr b="1" sz="2133"/>
            </a:lvl9pPr>
          </a:lstStyle>
          <a:p/>
        </p:txBody>
      </p:sp>
      <p:sp>
        <p:nvSpPr>
          <p:cNvPr id="52" name="Google Shape;52;p9"/>
          <p:cNvSpPr txBox="1"/>
          <p:nvPr>
            <p:ph idx="2" type="body"/>
          </p:nvPr>
        </p:nvSpPr>
        <p:spPr>
          <a:xfrm>
            <a:off x="706967" y="2217120"/>
            <a:ext cx="5386917" cy="3035059"/>
          </a:xfrm>
          <a:prstGeom prst="rect">
            <a:avLst/>
          </a:prstGeom>
          <a:noFill/>
          <a:ln>
            <a:noFill/>
          </a:ln>
        </p:spPr>
        <p:txBody>
          <a:bodyPr anchorCtr="0" anchor="t" bIns="45700" lIns="91425" spcFirstLastPara="1" rIns="91425" wrap="square" tIns="45700">
            <a:normAutofit/>
          </a:bodyPr>
          <a:lstStyle>
            <a:lvl1pPr indent="-431800" lvl="0" marL="457200" algn="ctr">
              <a:spcBef>
                <a:spcPts val="640"/>
              </a:spcBef>
              <a:spcAft>
                <a:spcPts val="0"/>
              </a:spcAft>
              <a:buClr>
                <a:srgbClr val="595959"/>
              </a:buClr>
              <a:buSzPts val="3200"/>
              <a:buChar char="•"/>
              <a:defRPr sz="3200">
                <a:solidFill>
                  <a:srgbClr val="595959"/>
                </a:solidFill>
              </a:defRPr>
            </a:lvl1pPr>
            <a:lvl2pPr indent="-397954" lvl="1" marL="914400" algn="ctr">
              <a:spcBef>
                <a:spcPts val="533"/>
              </a:spcBef>
              <a:spcAft>
                <a:spcPts val="0"/>
              </a:spcAft>
              <a:buClr>
                <a:srgbClr val="595959"/>
              </a:buClr>
              <a:buSzPts val="2667"/>
              <a:buChar char="–"/>
              <a:defRPr sz="2667">
                <a:solidFill>
                  <a:srgbClr val="595959"/>
                </a:solidFill>
              </a:defRPr>
            </a:lvl2pPr>
            <a:lvl3pPr indent="-381000" lvl="2" marL="1371600" algn="ctr">
              <a:spcBef>
                <a:spcPts val="480"/>
              </a:spcBef>
              <a:spcAft>
                <a:spcPts val="0"/>
              </a:spcAft>
              <a:buClr>
                <a:srgbClr val="595959"/>
              </a:buClr>
              <a:buSzPts val="2400"/>
              <a:buChar char="•"/>
              <a:defRPr sz="2400">
                <a:solidFill>
                  <a:srgbClr val="595959"/>
                </a:solidFill>
              </a:defRPr>
            </a:lvl3pPr>
            <a:lvl4pPr indent="-364045" lvl="3" marL="1828800" algn="ctr">
              <a:spcBef>
                <a:spcPts val="427"/>
              </a:spcBef>
              <a:spcAft>
                <a:spcPts val="0"/>
              </a:spcAft>
              <a:buClr>
                <a:srgbClr val="595959"/>
              </a:buClr>
              <a:buSzPts val="2133"/>
              <a:buChar char="–"/>
              <a:defRPr sz="2133">
                <a:solidFill>
                  <a:srgbClr val="595959"/>
                </a:solidFill>
              </a:defRPr>
            </a:lvl4pPr>
            <a:lvl5pPr indent="-364045" lvl="4" marL="2286000" algn="ctr">
              <a:spcBef>
                <a:spcPts val="427"/>
              </a:spcBef>
              <a:spcAft>
                <a:spcPts val="0"/>
              </a:spcAft>
              <a:buClr>
                <a:srgbClr val="595959"/>
              </a:buClr>
              <a:buSzPts val="2133"/>
              <a:buChar char="»"/>
              <a:defRPr sz="2133">
                <a:solidFill>
                  <a:srgbClr val="595959"/>
                </a:solidFill>
              </a:defRPr>
            </a:lvl5pPr>
            <a:lvl6pPr indent="-364045" lvl="5" marL="2743200" algn="l">
              <a:spcBef>
                <a:spcPts val="427"/>
              </a:spcBef>
              <a:spcAft>
                <a:spcPts val="0"/>
              </a:spcAft>
              <a:buClr>
                <a:schemeClr val="dk1"/>
              </a:buClr>
              <a:buSzPts val="2133"/>
              <a:buChar char="•"/>
              <a:defRPr sz="2133"/>
            </a:lvl6pPr>
            <a:lvl7pPr indent="-364045" lvl="6" marL="3200400" algn="l">
              <a:spcBef>
                <a:spcPts val="427"/>
              </a:spcBef>
              <a:spcAft>
                <a:spcPts val="0"/>
              </a:spcAft>
              <a:buClr>
                <a:schemeClr val="dk1"/>
              </a:buClr>
              <a:buSzPts val="2133"/>
              <a:buChar char="•"/>
              <a:defRPr sz="2133"/>
            </a:lvl7pPr>
            <a:lvl8pPr indent="-364045" lvl="7" marL="3657600" algn="l">
              <a:spcBef>
                <a:spcPts val="427"/>
              </a:spcBef>
              <a:spcAft>
                <a:spcPts val="0"/>
              </a:spcAft>
              <a:buClr>
                <a:schemeClr val="dk1"/>
              </a:buClr>
              <a:buSzPts val="2133"/>
              <a:buChar char="•"/>
              <a:defRPr sz="2133"/>
            </a:lvl8pPr>
            <a:lvl9pPr indent="-364045" lvl="8" marL="4114800" algn="l">
              <a:spcBef>
                <a:spcPts val="427"/>
              </a:spcBef>
              <a:spcAft>
                <a:spcPts val="0"/>
              </a:spcAft>
              <a:buClr>
                <a:schemeClr val="dk1"/>
              </a:buClr>
              <a:buSzPts val="2133"/>
              <a:buChar char="•"/>
              <a:defRPr sz="2133"/>
            </a:lvl9pPr>
          </a:lstStyle>
          <a:p/>
        </p:txBody>
      </p:sp>
      <p:sp>
        <p:nvSpPr>
          <p:cNvPr id="53" name="Google Shape;53;p9"/>
          <p:cNvSpPr txBox="1"/>
          <p:nvPr>
            <p:ph idx="3" type="body"/>
          </p:nvPr>
        </p:nvSpPr>
        <p:spPr>
          <a:xfrm>
            <a:off x="6093885" y="1559399"/>
            <a:ext cx="5389033" cy="639763"/>
          </a:xfrm>
          <a:prstGeom prst="rect">
            <a:avLst/>
          </a:prstGeom>
          <a:noFill/>
          <a:ln>
            <a:noFill/>
          </a:ln>
        </p:spPr>
        <p:txBody>
          <a:bodyPr anchorCtr="0" anchor="b" bIns="45700" lIns="91425" spcFirstLastPara="1" rIns="91425" wrap="square" tIns="45700">
            <a:normAutofit/>
          </a:bodyPr>
          <a:lstStyle>
            <a:lvl1pPr indent="-228600" lvl="0" marL="457200" algn="ctr">
              <a:spcBef>
                <a:spcPts val="640"/>
              </a:spcBef>
              <a:spcAft>
                <a:spcPts val="0"/>
              </a:spcAft>
              <a:buClr>
                <a:srgbClr val="595959"/>
              </a:buClr>
              <a:buSzPts val="3200"/>
              <a:buNone/>
              <a:defRPr b="1" sz="3200">
                <a:solidFill>
                  <a:srgbClr val="595959"/>
                </a:solidFill>
              </a:defRPr>
            </a:lvl1pPr>
            <a:lvl2pPr indent="-228600" lvl="1" marL="914400" algn="l">
              <a:spcBef>
                <a:spcPts val="533"/>
              </a:spcBef>
              <a:spcAft>
                <a:spcPts val="0"/>
              </a:spcAft>
              <a:buClr>
                <a:schemeClr val="dk1"/>
              </a:buClr>
              <a:buSzPts val="2667"/>
              <a:buNone/>
              <a:defRPr b="1" sz="2667"/>
            </a:lvl2pPr>
            <a:lvl3pPr indent="-228600" lvl="2" marL="1371600" algn="l">
              <a:spcBef>
                <a:spcPts val="480"/>
              </a:spcBef>
              <a:spcAft>
                <a:spcPts val="0"/>
              </a:spcAft>
              <a:buClr>
                <a:schemeClr val="dk1"/>
              </a:buClr>
              <a:buSzPts val="2400"/>
              <a:buNone/>
              <a:defRPr b="1" sz="2400"/>
            </a:lvl3pPr>
            <a:lvl4pPr indent="-228600" lvl="3" marL="1828800" algn="l">
              <a:spcBef>
                <a:spcPts val="427"/>
              </a:spcBef>
              <a:spcAft>
                <a:spcPts val="0"/>
              </a:spcAft>
              <a:buClr>
                <a:schemeClr val="dk1"/>
              </a:buClr>
              <a:buSzPts val="2133"/>
              <a:buNone/>
              <a:defRPr b="1" sz="2133"/>
            </a:lvl4pPr>
            <a:lvl5pPr indent="-228600" lvl="4" marL="2286000" algn="l">
              <a:spcBef>
                <a:spcPts val="427"/>
              </a:spcBef>
              <a:spcAft>
                <a:spcPts val="0"/>
              </a:spcAft>
              <a:buClr>
                <a:schemeClr val="dk1"/>
              </a:buClr>
              <a:buSzPts val="2133"/>
              <a:buNone/>
              <a:defRPr b="1" sz="2133"/>
            </a:lvl5pPr>
            <a:lvl6pPr indent="-228600" lvl="5" marL="2743200" algn="l">
              <a:spcBef>
                <a:spcPts val="427"/>
              </a:spcBef>
              <a:spcAft>
                <a:spcPts val="0"/>
              </a:spcAft>
              <a:buClr>
                <a:schemeClr val="dk1"/>
              </a:buClr>
              <a:buSzPts val="2133"/>
              <a:buNone/>
              <a:defRPr b="1" sz="2133"/>
            </a:lvl6pPr>
            <a:lvl7pPr indent="-228600" lvl="6" marL="3200400" algn="l">
              <a:spcBef>
                <a:spcPts val="427"/>
              </a:spcBef>
              <a:spcAft>
                <a:spcPts val="0"/>
              </a:spcAft>
              <a:buClr>
                <a:schemeClr val="dk1"/>
              </a:buClr>
              <a:buSzPts val="2133"/>
              <a:buNone/>
              <a:defRPr b="1" sz="2133"/>
            </a:lvl7pPr>
            <a:lvl8pPr indent="-228600" lvl="7" marL="3657600" algn="l">
              <a:spcBef>
                <a:spcPts val="427"/>
              </a:spcBef>
              <a:spcAft>
                <a:spcPts val="0"/>
              </a:spcAft>
              <a:buClr>
                <a:schemeClr val="dk1"/>
              </a:buClr>
              <a:buSzPts val="2133"/>
              <a:buNone/>
              <a:defRPr b="1" sz="2133"/>
            </a:lvl8pPr>
            <a:lvl9pPr indent="-228600" lvl="8" marL="4114800" algn="l">
              <a:spcBef>
                <a:spcPts val="427"/>
              </a:spcBef>
              <a:spcAft>
                <a:spcPts val="0"/>
              </a:spcAft>
              <a:buClr>
                <a:schemeClr val="dk1"/>
              </a:buClr>
              <a:buSzPts val="2133"/>
              <a:buNone/>
              <a:defRPr b="1" sz="2133"/>
            </a:lvl9pPr>
          </a:lstStyle>
          <a:p/>
        </p:txBody>
      </p:sp>
      <p:sp>
        <p:nvSpPr>
          <p:cNvPr id="54" name="Google Shape;54;p9"/>
          <p:cNvSpPr txBox="1"/>
          <p:nvPr>
            <p:ph idx="4" type="body"/>
          </p:nvPr>
        </p:nvSpPr>
        <p:spPr>
          <a:xfrm>
            <a:off x="6093884" y="2220977"/>
            <a:ext cx="5389033" cy="3035059"/>
          </a:xfrm>
          <a:prstGeom prst="rect">
            <a:avLst/>
          </a:prstGeom>
          <a:noFill/>
          <a:ln>
            <a:noFill/>
          </a:ln>
        </p:spPr>
        <p:txBody>
          <a:bodyPr anchorCtr="0" anchor="t" bIns="45700" lIns="91425" spcFirstLastPara="1" rIns="91425" wrap="square" tIns="45700">
            <a:normAutofit/>
          </a:bodyPr>
          <a:lstStyle>
            <a:lvl1pPr indent="-431800" lvl="0" marL="457200" algn="ctr">
              <a:spcBef>
                <a:spcPts val="640"/>
              </a:spcBef>
              <a:spcAft>
                <a:spcPts val="0"/>
              </a:spcAft>
              <a:buClr>
                <a:srgbClr val="595959"/>
              </a:buClr>
              <a:buSzPts val="3200"/>
              <a:buChar char="•"/>
              <a:defRPr sz="3200">
                <a:solidFill>
                  <a:srgbClr val="595959"/>
                </a:solidFill>
              </a:defRPr>
            </a:lvl1pPr>
            <a:lvl2pPr indent="-397954" lvl="1" marL="914400" algn="ctr">
              <a:spcBef>
                <a:spcPts val="533"/>
              </a:spcBef>
              <a:spcAft>
                <a:spcPts val="0"/>
              </a:spcAft>
              <a:buClr>
                <a:srgbClr val="595959"/>
              </a:buClr>
              <a:buSzPts val="2667"/>
              <a:buChar char="–"/>
              <a:defRPr sz="2667">
                <a:solidFill>
                  <a:srgbClr val="595959"/>
                </a:solidFill>
              </a:defRPr>
            </a:lvl2pPr>
            <a:lvl3pPr indent="-381000" lvl="2" marL="1371600" algn="ctr">
              <a:spcBef>
                <a:spcPts val="480"/>
              </a:spcBef>
              <a:spcAft>
                <a:spcPts val="0"/>
              </a:spcAft>
              <a:buClr>
                <a:srgbClr val="595959"/>
              </a:buClr>
              <a:buSzPts val="2400"/>
              <a:buChar char="•"/>
              <a:defRPr sz="2400">
                <a:solidFill>
                  <a:srgbClr val="595959"/>
                </a:solidFill>
              </a:defRPr>
            </a:lvl3pPr>
            <a:lvl4pPr indent="-364045" lvl="3" marL="1828800" algn="ctr">
              <a:spcBef>
                <a:spcPts val="427"/>
              </a:spcBef>
              <a:spcAft>
                <a:spcPts val="0"/>
              </a:spcAft>
              <a:buClr>
                <a:srgbClr val="595959"/>
              </a:buClr>
              <a:buSzPts val="2133"/>
              <a:buChar char="–"/>
              <a:defRPr sz="2133">
                <a:solidFill>
                  <a:srgbClr val="595959"/>
                </a:solidFill>
              </a:defRPr>
            </a:lvl4pPr>
            <a:lvl5pPr indent="-364045" lvl="4" marL="2286000" algn="ctr">
              <a:spcBef>
                <a:spcPts val="427"/>
              </a:spcBef>
              <a:spcAft>
                <a:spcPts val="0"/>
              </a:spcAft>
              <a:buClr>
                <a:srgbClr val="595959"/>
              </a:buClr>
              <a:buSzPts val="2133"/>
              <a:buChar char="»"/>
              <a:defRPr sz="2133">
                <a:solidFill>
                  <a:srgbClr val="595959"/>
                </a:solidFill>
              </a:defRPr>
            </a:lvl5pPr>
            <a:lvl6pPr indent="-364045" lvl="5" marL="2743200" algn="l">
              <a:spcBef>
                <a:spcPts val="427"/>
              </a:spcBef>
              <a:spcAft>
                <a:spcPts val="0"/>
              </a:spcAft>
              <a:buClr>
                <a:schemeClr val="dk1"/>
              </a:buClr>
              <a:buSzPts val="2133"/>
              <a:buChar char="•"/>
              <a:defRPr sz="2133"/>
            </a:lvl6pPr>
            <a:lvl7pPr indent="-364045" lvl="6" marL="3200400" algn="l">
              <a:spcBef>
                <a:spcPts val="427"/>
              </a:spcBef>
              <a:spcAft>
                <a:spcPts val="0"/>
              </a:spcAft>
              <a:buClr>
                <a:schemeClr val="dk1"/>
              </a:buClr>
              <a:buSzPts val="2133"/>
              <a:buChar char="•"/>
              <a:defRPr sz="2133"/>
            </a:lvl7pPr>
            <a:lvl8pPr indent="-364045" lvl="7" marL="3657600" algn="l">
              <a:spcBef>
                <a:spcPts val="427"/>
              </a:spcBef>
              <a:spcAft>
                <a:spcPts val="0"/>
              </a:spcAft>
              <a:buClr>
                <a:schemeClr val="dk1"/>
              </a:buClr>
              <a:buSzPts val="2133"/>
              <a:buChar char="•"/>
              <a:defRPr sz="2133"/>
            </a:lvl8pPr>
            <a:lvl9pPr indent="-364045" lvl="8" marL="4114800" algn="l">
              <a:spcBef>
                <a:spcPts val="427"/>
              </a:spcBef>
              <a:spcAft>
                <a:spcPts val="0"/>
              </a:spcAft>
              <a:buClr>
                <a:schemeClr val="dk1"/>
              </a:buClr>
              <a:buSzPts val="2133"/>
              <a:buChar char="•"/>
              <a:defRPr sz="2133"/>
            </a:lvl9pPr>
          </a:lstStyle>
          <a:p/>
        </p:txBody>
      </p:sp>
      <p:sp>
        <p:nvSpPr>
          <p:cNvPr id="55" name="Google Shape;55;p9"/>
          <p:cNvSpPr txBox="1"/>
          <p:nvPr>
            <p:ph idx="11" type="ftr"/>
          </p:nvPr>
        </p:nvSpPr>
        <p:spPr>
          <a:xfrm>
            <a:off x="715839" y="6339242"/>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9"/>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bg>
      <p:bgPr>
        <a:blipFill>
          <a:blip r:embed="rId2">
            <a:alphaModFix amt="45000"/>
          </a:blip>
          <a:stretch>
            <a:fillRect/>
          </a:stretch>
        </a:blipFill>
      </p:bgPr>
    </p:bg>
    <p:spTree>
      <p:nvGrpSpPr>
        <p:cNvPr id="57" name="Shape 57"/>
        <p:cNvGrpSpPr/>
        <p:nvPr/>
      </p:nvGrpSpPr>
      <p:grpSpPr>
        <a:xfrm>
          <a:off x="0" y="0"/>
          <a:ext cx="0" cy="0"/>
          <a:chOff x="0" y="0"/>
          <a:chExt cx="0" cy="0"/>
        </a:xfrm>
      </p:grpSpPr>
      <p:sp>
        <p:nvSpPr>
          <p:cNvPr id="58" name="Google Shape;58;p10"/>
          <p:cNvSpPr txBox="1"/>
          <p:nvPr>
            <p:ph idx="11" type="ftr"/>
          </p:nvPr>
        </p:nvSpPr>
        <p:spPr>
          <a:xfrm>
            <a:off x="609600" y="6338406"/>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0"/>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
        <p:nvSpPr>
          <p:cNvPr id="60" name="Google Shape;60;p10"/>
          <p:cNvSpPr txBox="1"/>
          <p:nvPr>
            <p:ph type="title"/>
          </p:nvPr>
        </p:nvSpPr>
        <p:spPr>
          <a:xfrm>
            <a:off x="367539" y="136524"/>
            <a:ext cx="11012131" cy="101803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E36C09"/>
              </a:buClr>
              <a:buSzPts val="4800"/>
              <a:buFont typeface="Calibri"/>
              <a:buNone/>
              <a:defRPr sz="4800">
                <a:solidFill>
                  <a:srgbClr val="E36C0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39.xml"/><Relationship Id="rId42" Type="http://schemas.openxmlformats.org/officeDocument/2006/relationships/slideLayout" Target="../slideLayouts/slideLayout41.xml"/><Relationship Id="rId41" Type="http://schemas.openxmlformats.org/officeDocument/2006/relationships/slideLayout" Target="../slideLayouts/slideLayout40.xml"/><Relationship Id="rId44" Type="http://schemas.openxmlformats.org/officeDocument/2006/relationships/slideLayout" Target="../slideLayouts/slideLayout43.xml"/><Relationship Id="rId43" Type="http://schemas.openxmlformats.org/officeDocument/2006/relationships/slideLayout" Target="../slideLayouts/slideLayout42.xml"/><Relationship Id="rId46" Type="http://schemas.openxmlformats.org/officeDocument/2006/relationships/slideLayout" Target="../slideLayouts/slideLayout45.xml"/><Relationship Id="rId45" Type="http://schemas.openxmlformats.org/officeDocument/2006/relationships/slideLayout" Target="../slideLayouts/slideLayout44.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48" Type="http://schemas.openxmlformats.org/officeDocument/2006/relationships/slideLayout" Target="../slideLayouts/slideLayout47.xml"/><Relationship Id="rId47" Type="http://schemas.openxmlformats.org/officeDocument/2006/relationships/slideLayout" Target="../slideLayouts/slideLayout46.xml"/><Relationship Id="rId49" Type="http://schemas.openxmlformats.org/officeDocument/2006/relationships/slideLayout" Target="../slideLayouts/slideLayout4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33" Type="http://schemas.openxmlformats.org/officeDocument/2006/relationships/slideLayout" Target="../slideLayouts/slideLayout32.xml"/><Relationship Id="rId32" Type="http://schemas.openxmlformats.org/officeDocument/2006/relationships/slideLayout" Target="../slideLayouts/slideLayout31.xml"/><Relationship Id="rId35" Type="http://schemas.openxmlformats.org/officeDocument/2006/relationships/slideLayout" Target="../slideLayouts/slideLayout34.xml"/><Relationship Id="rId34" Type="http://schemas.openxmlformats.org/officeDocument/2006/relationships/slideLayout" Target="../slideLayouts/slideLayout33.xml"/><Relationship Id="rId37" Type="http://schemas.openxmlformats.org/officeDocument/2006/relationships/slideLayout" Target="../slideLayouts/slideLayout36.xml"/><Relationship Id="rId36" Type="http://schemas.openxmlformats.org/officeDocument/2006/relationships/slideLayout" Target="../slideLayouts/slideLayout35.xml"/><Relationship Id="rId39" Type="http://schemas.openxmlformats.org/officeDocument/2006/relationships/slideLayout" Target="../slideLayouts/slideLayout38.xml"/><Relationship Id="rId38" Type="http://schemas.openxmlformats.org/officeDocument/2006/relationships/slideLayout" Target="../slideLayouts/slideLayout37.xml"/><Relationship Id="rId62" Type="http://schemas.openxmlformats.org/officeDocument/2006/relationships/slideLayout" Target="../slideLayouts/slideLayout61.xml"/><Relationship Id="rId61" Type="http://schemas.openxmlformats.org/officeDocument/2006/relationships/slideLayout" Target="../slideLayouts/slideLayout60.xml"/><Relationship Id="rId20" Type="http://schemas.openxmlformats.org/officeDocument/2006/relationships/slideLayout" Target="../slideLayouts/slideLayout19.xml"/><Relationship Id="rId64" Type="http://schemas.openxmlformats.org/officeDocument/2006/relationships/theme" Target="../theme/theme1.xml"/><Relationship Id="rId63" Type="http://schemas.openxmlformats.org/officeDocument/2006/relationships/slideLayout" Target="../slideLayouts/slideLayout62.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60" Type="http://schemas.openxmlformats.org/officeDocument/2006/relationships/slideLayout" Target="../slideLayouts/slideLayout59.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29" Type="http://schemas.openxmlformats.org/officeDocument/2006/relationships/slideLayout" Target="../slideLayouts/slideLayout28.xml"/><Relationship Id="rId51" Type="http://schemas.openxmlformats.org/officeDocument/2006/relationships/slideLayout" Target="../slideLayouts/slideLayout50.xml"/><Relationship Id="rId50" Type="http://schemas.openxmlformats.org/officeDocument/2006/relationships/slideLayout" Target="../slideLayouts/slideLayout49.xml"/><Relationship Id="rId53" Type="http://schemas.openxmlformats.org/officeDocument/2006/relationships/slideLayout" Target="../slideLayouts/slideLayout52.xml"/><Relationship Id="rId52" Type="http://schemas.openxmlformats.org/officeDocument/2006/relationships/slideLayout" Target="../slideLayouts/slideLayout51.xml"/><Relationship Id="rId11" Type="http://schemas.openxmlformats.org/officeDocument/2006/relationships/slideLayout" Target="../slideLayouts/slideLayout10.xml"/><Relationship Id="rId55" Type="http://schemas.openxmlformats.org/officeDocument/2006/relationships/slideLayout" Target="../slideLayouts/slideLayout54.xml"/><Relationship Id="rId10" Type="http://schemas.openxmlformats.org/officeDocument/2006/relationships/slideLayout" Target="../slideLayouts/slideLayout9.xml"/><Relationship Id="rId54" Type="http://schemas.openxmlformats.org/officeDocument/2006/relationships/slideLayout" Target="../slideLayouts/slideLayout53.xml"/><Relationship Id="rId13" Type="http://schemas.openxmlformats.org/officeDocument/2006/relationships/slideLayout" Target="../slideLayouts/slideLayout12.xml"/><Relationship Id="rId57" Type="http://schemas.openxmlformats.org/officeDocument/2006/relationships/slideLayout" Target="../slideLayouts/slideLayout56.xml"/><Relationship Id="rId12" Type="http://schemas.openxmlformats.org/officeDocument/2006/relationships/slideLayout" Target="../slideLayouts/slideLayout11.xml"/><Relationship Id="rId56" Type="http://schemas.openxmlformats.org/officeDocument/2006/relationships/slideLayout" Target="../slideLayouts/slideLayout55.xml"/><Relationship Id="rId15" Type="http://schemas.openxmlformats.org/officeDocument/2006/relationships/slideLayout" Target="../slideLayouts/slideLayout14.xml"/><Relationship Id="rId59" Type="http://schemas.openxmlformats.org/officeDocument/2006/relationships/slideLayout" Target="../slideLayouts/slideLayout58.xml"/><Relationship Id="rId14" Type="http://schemas.openxmlformats.org/officeDocument/2006/relationships/slideLayout" Target="../slideLayouts/slideLayout13.xml"/><Relationship Id="rId58" Type="http://schemas.openxmlformats.org/officeDocument/2006/relationships/slideLayout" Target="../slideLayouts/slideLayout57.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mt="45000"/>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35428" y="199756"/>
            <a:ext cx="109728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1"/>
              </a:buClr>
              <a:buSzPts val="5867"/>
              <a:buFont typeface="Calibri"/>
              <a:buNone/>
              <a:defRPr b="0" i="0" sz="5867"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lvl1pPr indent="-499554" lvl="0" marL="457200" marR="0" rtl="0" algn="l">
              <a:spcBef>
                <a:spcPts val="853"/>
              </a:spcBef>
              <a:spcAft>
                <a:spcPts val="0"/>
              </a:spcAft>
              <a:buClr>
                <a:schemeClr val="dk1"/>
              </a:buClr>
              <a:buSzPts val="4267"/>
              <a:buFont typeface="Arial"/>
              <a:buChar char="•"/>
              <a:defRPr b="0" i="0" sz="4267" u="none" cap="none" strike="noStrike">
                <a:solidFill>
                  <a:schemeClr val="dk1"/>
                </a:solidFill>
                <a:latin typeface="Calibri"/>
                <a:ea typeface="Calibri"/>
                <a:cs typeface="Calibri"/>
                <a:sym typeface="Calibri"/>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Calibri"/>
                <a:ea typeface="Calibri"/>
                <a:cs typeface="Calibri"/>
                <a:sym typeface="Calibri"/>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9pPr>
          </a:lstStyle>
          <a:p/>
        </p:txBody>
      </p:sp>
      <p:sp>
        <p:nvSpPr>
          <p:cNvPr id="12" name="Google Shape;12;p1"/>
          <p:cNvSpPr txBox="1"/>
          <p:nvPr>
            <p:ph idx="11" type="ftr"/>
          </p:nvPr>
        </p:nvSpPr>
        <p:spPr>
          <a:xfrm>
            <a:off x="609600" y="6378163"/>
            <a:ext cx="3860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6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600" u="none" cap="none" strike="noStrike">
                <a:solidFill>
                  <a:srgbClr val="888888"/>
                </a:solidFill>
                <a:latin typeface="Calibri"/>
                <a:ea typeface="Calibri"/>
                <a:cs typeface="Calibri"/>
                <a:sym typeface="Calibri"/>
              </a:defRPr>
            </a:lvl1pPr>
            <a:lvl2pPr indent="0" lvl="1" marL="0" marR="0" rtl="0" algn="r">
              <a:spcBef>
                <a:spcPts val="0"/>
              </a:spcBef>
              <a:buNone/>
              <a:defRPr b="0" i="0" sz="1600" u="none" cap="none" strike="noStrike">
                <a:solidFill>
                  <a:srgbClr val="888888"/>
                </a:solidFill>
                <a:latin typeface="Calibri"/>
                <a:ea typeface="Calibri"/>
                <a:cs typeface="Calibri"/>
                <a:sym typeface="Calibri"/>
              </a:defRPr>
            </a:lvl2pPr>
            <a:lvl3pPr indent="0" lvl="2" marL="0" marR="0" rtl="0" algn="r">
              <a:spcBef>
                <a:spcPts val="0"/>
              </a:spcBef>
              <a:buNone/>
              <a:defRPr b="0" i="0" sz="1600" u="none" cap="none" strike="noStrike">
                <a:solidFill>
                  <a:srgbClr val="888888"/>
                </a:solidFill>
                <a:latin typeface="Calibri"/>
                <a:ea typeface="Calibri"/>
                <a:cs typeface="Calibri"/>
                <a:sym typeface="Calibri"/>
              </a:defRPr>
            </a:lvl3pPr>
            <a:lvl4pPr indent="0" lvl="3" marL="0" marR="0" rtl="0" algn="r">
              <a:spcBef>
                <a:spcPts val="0"/>
              </a:spcBef>
              <a:buNone/>
              <a:defRPr b="0" i="0" sz="1600" u="none" cap="none" strike="noStrike">
                <a:solidFill>
                  <a:srgbClr val="888888"/>
                </a:solidFill>
                <a:latin typeface="Calibri"/>
                <a:ea typeface="Calibri"/>
                <a:cs typeface="Calibri"/>
                <a:sym typeface="Calibri"/>
              </a:defRPr>
            </a:lvl4pPr>
            <a:lvl5pPr indent="0" lvl="4" marL="0" marR="0" rtl="0" algn="r">
              <a:spcBef>
                <a:spcPts val="0"/>
              </a:spcBef>
              <a:buNone/>
              <a:defRPr b="0" i="0" sz="1600" u="none" cap="none" strike="noStrike">
                <a:solidFill>
                  <a:srgbClr val="888888"/>
                </a:solidFill>
                <a:latin typeface="Calibri"/>
                <a:ea typeface="Calibri"/>
                <a:cs typeface="Calibri"/>
                <a:sym typeface="Calibri"/>
              </a:defRPr>
            </a:lvl5pPr>
            <a:lvl6pPr indent="0" lvl="5" marL="0" marR="0" rtl="0" algn="r">
              <a:spcBef>
                <a:spcPts val="0"/>
              </a:spcBef>
              <a:buNone/>
              <a:defRPr b="0" i="0" sz="1600" u="none" cap="none" strike="noStrike">
                <a:solidFill>
                  <a:srgbClr val="888888"/>
                </a:solidFill>
                <a:latin typeface="Calibri"/>
                <a:ea typeface="Calibri"/>
                <a:cs typeface="Calibri"/>
                <a:sym typeface="Calibri"/>
              </a:defRPr>
            </a:lvl6pPr>
            <a:lvl7pPr indent="0" lvl="6" marL="0" marR="0" rtl="0" algn="r">
              <a:spcBef>
                <a:spcPts val="0"/>
              </a:spcBef>
              <a:buNone/>
              <a:defRPr b="0" i="0" sz="1600" u="none" cap="none" strike="noStrike">
                <a:solidFill>
                  <a:srgbClr val="888888"/>
                </a:solidFill>
                <a:latin typeface="Calibri"/>
                <a:ea typeface="Calibri"/>
                <a:cs typeface="Calibri"/>
                <a:sym typeface="Calibri"/>
              </a:defRPr>
            </a:lvl7pPr>
            <a:lvl8pPr indent="0" lvl="7" marL="0" marR="0" rtl="0" algn="r">
              <a:spcBef>
                <a:spcPts val="0"/>
              </a:spcBef>
              <a:buNone/>
              <a:defRPr b="0" i="0" sz="1600" u="none" cap="none" strike="noStrike">
                <a:solidFill>
                  <a:srgbClr val="888888"/>
                </a:solidFill>
                <a:latin typeface="Calibri"/>
                <a:ea typeface="Calibri"/>
                <a:cs typeface="Calibri"/>
                <a:sym typeface="Calibri"/>
              </a:defRPr>
            </a:lvl8pPr>
            <a:lvl9pPr indent="0" lvl="8" marL="0" marR="0" rtl="0" algn="r">
              <a:spcBef>
                <a:spcPts val="0"/>
              </a:spcBef>
              <a:buNone/>
              <a:defRPr b="0" i="0" sz="1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
        <p:nvSpPr>
          <p:cNvPr id="14" name="Google Shape;14;p1"/>
          <p:cNvSpPr txBox="1"/>
          <p:nvPr/>
        </p:nvSpPr>
        <p:spPr>
          <a:xfrm>
            <a:off x="-12200" y="6951663"/>
            <a:ext cx="11186167" cy="6669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AR" sz="1867" u="none" cap="none" strike="noStrike">
                <a:solidFill>
                  <a:srgbClr val="A5A5A5"/>
                </a:solidFill>
                <a:latin typeface="Calibri"/>
                <a:ea typeface="Calibri"/>
                <a:cs typeface="Calibri"/>
                <a:sym typeface="Calibri"/>
              </a:rPr>
              <a:t>This presentation uses a free template provided by FPPT.com</a:t>
            </a:r>
            <a:endParaRPr/>
          </a:p>
          <a:p>
            <a:pPr indent="0" lvl="0" marL="0" marR="0" rtl="0" algn="l">
              <a:spcBef>
                <a:spcPts val="0"/>
              </a:spcBef>
              <a:spcAft>
                <a:spcPts val="0"/>
              </a:spcAft>
              <a:buNone/>
            </a:pPr>
            <a:r>
              <a:rPr lang="es-AR" sz="1867">
                <a:solidFill>
                  <a:srgbClr val="A5A5A5"/>
                </a:solidFill>
                <a:latin typeface="Calibri"/>
                <a:ea typeface="Calibri"/>
                <a:cs typeface="Calibri"/>
                <a:sym typeface="Calibri"/>
              </a:rPr>
              <a:t>www.free-power-point-templates.com</a:t>
            </a:r>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 id="2147483681" r:id="rId35"/>
    <p:sldLayoutId id="2147483682" r:id="rId36"/>
    <p:sldLayoutId id="2147483683" r:id="rId37"/>
    <p:sldLayoutId id="2147483684" r:id="rId38"/>
    <p:sldLayoutId id="2147483685" r:id="rId39"/>
    <p:sldLayoutId id="2147483686" r:id="rId40"/>
    <p:sldLayoutId id="2147483687" r:id="rId41"/>
    <p:sldLayoutId id="2147483688" r:id="rId42"/>
    <p:sldLayoutId id="2147483689" r:id="rId43"/>
    <p:sldLayoutId id="2147483690" r:id="rId44"/>
    <p:sldLayoutId id="2147483691" r:id="rId45"/>
    <p:sldLayoutId id="2147483692" r:id="rId46"/>
    <p:sldLayoutId id="2147483693" r:id="rId47"/>
    <p:sldLayoutId id="2147483694" r:id="rId48"/>
    <p:sldLayoutId id="2147483695" r:id="rId49"/>
    <p:sldLayoutId id="2147483696" r:id="rId50"/>
    <p:sldLayoutId id="2147483697" r:id="rId51"/>
    <p:sldLayoutId id="2147483698" r:id="rId52"/>
    <p:sldLayoutId id="2147483699" r:id="rId53"/>
    <p:sldLayoutId id="2147483700" r:id="rId54"/>
    <p:sldLayoutId id="2147483701" r:id="rId55"/>
    <p:sldLayoutId id="2147483702" r:id="rId56"/>
    <p:sldLayoutId id="2147483703" r:id="rId57"/>
    <p:sldLayoutId id="2147483704" r:id="rId58"/>
    <p:sldLayoutId id="2147483705" r:id="rId59"/>
    <p:sldLayoutId id="2147483706" r:id="rId60"/>
    <p:sldLayoutId id="2147483707" r:id="rId61"/>
    <p:sldLayoutId id="2147483708" r:id="rId62"/>
    <p:sldLayoutId id="2147483709" r:id="rId6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5.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15.png"/><Relationship Id="rId7" Type="http://schemas.openxmlformats.org/officeDocument/2006/relationships/image" Target="../media/image10.png"/><Relationship Id="rId8"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15.png"/><Relationship Id="rId7" Type="http://schemas.openxmlformats.org/officeDocument/2006/relationships/image" Target="../media/image13.png"/><Relationship Id="rId8"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2.png"/><Relationship Id="rId4" Type="http://schemas.openxmlformats.org/officeDocument/2006/relationships/image" Target="../media/image7.png"/><Relationship Id="rId5" Type="http://schemas.openxmlformats.org/officeDocument/2006/relationships/image" Target="../media/image16.png"/><Relationship Id="rId6" Type="http://schemas.openxmlformats.org/officeDocument/2006/relationships/image" Target="../media/image5.png"/><Relationship Id="rId7" Type="http://schemas.openxmlformats.org/officeDocument/2006/relationships/image" Target="../media/image13.png"/><Relationship Id="rId8"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1.png"/><Relationship Id="rId4" Type="http://schemas.openxmlformats.org/officeDocument/2006/relationships/image" Target="../media/image14.png"/><Relationship Id="rId5" Type="http://schemas.openxmlformats.org/officeDocument/2006/relationships/image" Target="../media/image13.png"/><Relationship Id="rId6"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1.png"/><Relationship Id="rId4" Type="http://schemas.openxmlformats.org/officeDocument/2006/relationships/image" Target="../media/image14.png"/><Relationship Id="rId5" Type="http://schemas.openxmlformats.org/officeDocument/2006/relationships/image" Target="../media/image13.png"/><Relationship Id="rId6"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1.png"/><Relationship Id="rId4" Type="http://schemas.openxmlformats.org/officeDocument/2006/relationships/image" Target="../media/image14.png"/><Relationship Id="rId5" Type="http://schemas.openxmlformats.org/officeDocument/2006/relationships/image" Target="../media/image13.png"/><Relationship Id="rId6"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1.png"/><Relationship Id="rId4" Type="http://schemas.openxmlformats.org/officeDocument/2006/relationships/image" Target="../media/image14.png"/><Relationship Id="rId5" Type="http://schemas.openxmlformats.org/officeDocument/2006/relationships/image" Target="../media/image13.png"/><Relationship Id="rId6" Type="http://schemas.openxmlformats.org/officeDocument/2006/relationships/image" Target="../media/image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7.png"/><Relationship Id="rId4" Type="http://schemas.openxmlformats.org/officeDocument/2006/relationships/image" Target="../media/image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google.com/humans.txt" TargetMode="External"/><Relationship Id="rId4" Type="http://schemas.openxmlformats.org/officeDocument/2006/relationships/hyperlink" Target="https://www.google.com/humans.txt"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hyperlink" Target="https://wordpress.org/latest.zip"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hyperlink" Target="http://www.google.com/"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hyperlink" Target="https://developer.mozilla.org/en-US/docs/Web/HTTP/Status" TargetMode="External"/><Relationship Id="rId4" Type="http://schemas.openxmlformats.org/officeDocument/2006/relationships/hyperlink" Target="https://www.w3schools.com/tags/ref_httpmethods.as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www.http2demo.io/"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64"/>
          <p:cNvSpPr txBox="1"/>
          <p:nvPr>
            <p:ph type="ctrTitle"/>
          </p:nvPr>
        </p:nvSpPr>
        <p:spPr>
          <a:xfrm>
            <a:off x="1609005" y="3224524"/>
            <a:ext cx="8791575" cy="1629981"/>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rgbClr val="E36C09"/>
              </a:buClr>
              <a:buSzPts val="4800"/>
              <a:buFont typeface="Calibri"/>
              <a:buNone/>
            </a:pPr>
            <a:r>
              <a:rPr lang="es-AR"/>
              <a:t>HTTP</a:t>
            </a:r>
            <a:endParaRPr/>
          </a:p>
        </p:txBody>
      </p:sp>
      <p:sp>
        <p:nvSpPr>
          <p:cNvPr id="294" name="Google Shape;294;p64"/>
          <p:cNvSpPr txBox="1"/>
          <p:nvPr>
            <p:ph idx="1" type="subTitle"/>
          </p:nvPr>
        </p:nvSpPr>
        <p:spPr>
          <a:xfrm>
            <a:off x="1496861" y="4615131"/>
            <a:ext cx="8791575" cy="1923781"/>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595959"/>
              </a:buClr>
              <a:buSzPts val="2400"/>
              <a:buNone/>
            </a:pPr>
            <a:r>
              <a:rPr lang="es-AR" sz="2400"/>
              <a:t>URI</a:t>
            </a:r>
            <a:endParaRPr/>
          </a:p>
          <a:p>
            <a:pPr indent="0" lvl="0" marL="0" rtl="0" algn="ctr">
              <a:spcBef>
                <a:spcPts val="480"/>
              </a:spcBef>
              <a:spcAft>
                <a:spcPts val="0"/>
              </a:spcAft>
              <a:buClr>
                <a:srgbClr val="595959"/>
              </a:buClr>
              <a:buSzPts val="2400"/>
              <a:buNone/>
            </a:pPr>
            <a:r>
              <a:rPr lang="es-AR" sz="2400"/>
              <a:t>HTTP 1, 2</a:t>
            </a:r>
            <a:endParaRPr/>
          </a:p>
          <a:p>
            <a:pPr indent="0" lvl="0" marL="0" rtl="0" algn="ctr">
              <a:spcBef>
                <a:spcPts val="480"/>
              </a:spcBef>
              <a:spcAft>
                <a:spcPts val="0"/>
              </a:spcAft>
              <a:buClr>
                <a:srgbClr val="595959"/>
              </a:buClr>
              <a:buSzPts val="2400"/>
              <a:buNone/>
            </a:pPr>
            <a:r>
              <a:rPr lang="es-AR" sz="2400"/>
              <a:t>Proxies</a:t>
            </a:r>
            <a:endParaRPr sz="2400"/>
          </a:p>
          <a:p>
            <a:pPr indent="0" lvl="0" marL="0" rtl="0" algn="ctr">
              <a:spcBef>
                <a:spcPts val="480"/>
              </a:spcBef>
              <a:spcAft>
                <a:spcPts val="0"/>
              </a:spcAft>
              <a:buClr>
                <a:srgbClr val="595959"/>
              </a:buClr>
              <a:buSzPts val="2400"/>
              <a:buNone/>
            </a:pPr>
            <a:r>
              <a:rPr lang="es-AR" sz="2400"/>
              <a:t>Cookies</a:t>
            </a:r>
            <a:endParaRPr/>
          </a:p>
          <a:p>
            <a:pPr indent="0" lvl="0" marL="0" rtl="0" algn="ctr">
              <a:spcBef>
                <a:spcPts val="480"/>
              </a:spcBef>
              <a:spcAft>
                <a:spcPts val="0"/>
              </a:spcAft>
              <a:buClr>
                <a:srgbClr val="595959"/>
              </a:buClr>
              <a:buSzPts val="2400"/>
              <a:buNone/>
            </a:pPr>
            <a:r>
              <a:t/>
            </a:r>
            <a:endParaRPr sz="2400"/>
          </a:p>
        </p:txBody>
      </p:sp>
      <p:sp>
        <p:nvSpPr>
          <p:cNvPr id="295" name="Google Shape;295;p6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73"/>
          <p:cNvSpPr txBox="1"/>
          <p:nvPr/>
        </p:nvSpPr>
        <p:spPr>
          <a:xfrm>
            <a:off x="582175" y="63474"/>
            <a:ext cx="8229600" cy="1049337"/>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rgbClr val="E36C09"/>
              </a:buClr>
              <a:buSzPts val="4800"/>
              <a:buFont typeface="Calibri"/>
              <a:buNone/>
            </a:pPr>
            <a:r>
              <a:rPr lang="es-AR" sz="4800">
                <a:solidFill>
                  <a:srgbClr val="E36C09"/>
                </a:solidFill>
                <a:latin typeface="Calibri"/>
                <a:ea typeface="Calibri"/>
                <a:cs typeface="Calibri"/>
                <a:sym typeface="Calibri"/>
              </a:rPr>
              <a:t>URL: sintaxis</a:t>
            </a:r>
            <a:endParaRPr/>
          </a:p>
        </p:txBody>
      </p:sp>
      <p:sp>
        <p:nvSpPr>
          <p:cNvPr id="414" name="Google Shape;414;p73"/>
          <p:cNvSpPr/>
          <p:nvPr/>
        </p:nvSpPr>
        <p:spPr>
          <a:xfrm>
            <a:off x="1077912" y="4564477"/>
            <a:ext cx="8315325" cy="461544"/>
          </a:xfrm>
          <a:prstGeom prst="rect">
            <a:avLst/>
          </a:prstGeom>
          <a:noFill/>
          <a:ln>
            <a:noFill/>
          </a:ln>
        </p:spPr>
        <p:txBody>
          <a:bodyPr anchorCtr="0" anchor="ctr" bIns="0" lIns="90000" spcFirstLastPara="1" rIns="90000" wrap="square" tIns="152275">
            <a:noAutofit/>
          </a:bodyPr>
          <a:lstStyle/>
          <a:p>
            <a:pPr indent="0" lvl="0" marL="0" marR="0" rtl="0" algn="l">
              <a:spcBef>
                <a:spcPts val="0"/>
              </a:spcBef>
              <a:spcAft>
                <a:spcPts val="0"/>
              </a:spcAft>
              <a:buNone/>
            </a:pPr>
            <a:r>
              <a:rPr b="1" lang="es-AR" sz="2000">
                <a:solidFill>
                  <a:schemeClr val="dk1"/>
                </a:solidFill>
                <a:latin typeface="Times New Roman"/>
                <a:ea typeface="Times New Roman"/>
                <a:cs typeface="Times New Roman"/>
                <a:sym typeface="Times New Roman"/>
              </a:rPr>
              <a:t>http://soyyo:miclave@www.unsitio.com:90/index.html</a:t>
            </a:r>
            <a:endParaRPr/>
          </a:p>
        </p:txBody>
      </p:sp>
      <p:sp>
        <p:nvSpPr>
          <p:cNvPr id="415" name="Google Shape;415;p73"/>
          <p:cNvSpPr/>
          <p:nvPr/>
        </p:nvSpPr>
        <p:spPr>
          <a:xfrm>
            <a:off x="1643388" y="1852356"/>
            <a:ext cx="5868988" cy="1079500"/>
          </a:xfrm>
          <a:prstGeom prst="wedgeEllipseCallout">
            <a:avLst>
              <a:gd fmla="val 40634" name="adj1"/>
              <a:gd fmla="val 126377" name="adj2"/>
            </a:avLst>
          </a:prstGeom>
          <a:noFill/>
          <a:ln cap="sq" cmpd="sng" w="9525">
            <a:solidFill>
              <a:srgbClr val="000066"/>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spcBef>
                <a:spcPts val="0"/>
              </a:spcBef>
              <a:spcAft>
                <a:spcPts val="0"/>
              </a:spcAft>
              <a:buNone/>
            </a:pPr>
            <a:r>
              <a:rPr b="1" lang="es-AR" sz="2200">
                <a:solidFill>
                  <a:srgbClr val="000099"/>
                </a:solidFill>
                <a:latin typeface="Bookman Old Style"/>
                <a:ea typeface="Bookman Old Style"/>
                <a:cs typeface="Bookman Old Style"/>
                <a:sym typeface="Bookman Old Style"/>
              </a:rPr>
              <a:t>Identificación del recurso dentro del servidor</a:t>
            </a:r>
            <a:endParaRPr/>
          </a:p>
        </p:txBody>
      </p:sp>
      <p:sp>
        <p:nvSpPr>
          <p:cNvPr id="416" name="Google Shape;416;p7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sp>
        <p:nvSpPr>
          <p:cNvPr id="417" name="Google Shape;417;p73"/>
          <p:cNvSpPr/>
          <p:nvPr/>
        </p:nvSpPr>
        <p:spPr>
          <a:xfrm>
            <a:off x="1132237" y="3618986"/>
            <a:ext cx="8931911" cy="523099"/>
          </a:xfrm>
          <a:prstGeom prst="rect">
            <a:avLst/>
          </a:prstGeom>
          <a:noFill/>
          <a:ln>
            <a:noFill/>
          </a:ln>
        </p:spPr>
        <p:txBody>
          <a:bodyPr anchorCtr="0" anchor="ctr" bIns="0" lIns="90000" spcFirstLastPara="1" rIns="90000" wrap="square" tIns="152275">
            <a:noAutofit/>
          </a:bodyPr>
          <a:lstStyle/>
          <a:p>
            <a:pPr indent="0" lvl="0" marL="0" marR="0" rtl="0" algn="l">
              <a:spcBef>
                <a:spcPts val="0"/>
              </a:spcBef>
              <a:spcAft>
                <a:spcPts val="0"/>
              </a:spcAft>
              <a:buNone/>
            </a:pPr>
            <a:r>
              <a:rPr lang="es-AR" sz="2400">
                <a:solidFill>
                  <a:schemeClr val="dk1"/>
                </a:solidFill>
                <a:latin typeface="Arial Narrow"/>
                <a:ea typeface="Arial Narrow"/>
                <a:cs typeface="Arial Narrow"/>
                <a:sym typeface="Arial Narrow"/>
              </a:rPr>
              <a:t>&lt;scheme&gt;://</a:t>
            </a:r>
            <a:r>
              <a:rPr lang="es-AR" sz="2400">
                <a:solidFill>
                  <a:srgbClr val="000000"/>
                </a:solidFill>
                <a:latin typeface="Arial Narrow"/>
                <a:ea typeface="Arial Narrow"/>
                <a:cs typeface="Arial Narrow"/>
                <a:sym typeface="Arial Narrow"/>
              </a:rPr>
              <a:t>&lt;user&gt;:&lt;password&gt;@&lt;host&gt;:&lt;port&gt;/&lt;path&gt;?&lt;query&gt;</a:t>
            </a:r>
            <a:endParaRPr/>
          </a:p>
        </p:txBody>
      </p:sp>
      <p:sp>
        <p:nvSpPr>
          <p:cNvPr id="418" name="Google Shape;418;p73"/>
          <p:cNvSpPr/>
          <p:nvPr/>
        </p:nvSpPr>
        <p:spPr>
          <a:xfrm>
            <a:off x="6969918" y="2614201"/>
            <a:ext cx="4011613" cy="637671"/>
          </a:xfrm>
          <a:prstGeom prst="wedgeEllipseCallout">
            <a:avLst>
              <a:gd fmla="val -25474" name="adj1"/>
              <a:gd fmla="val 139437" name="adj2"/>
            </a:avLst>
          </a:prstGeom>
          <a:noFill/>
          <a:ln cap="sq" cmpd="sng" w="9525">
            <a:solidFill>
              <a:srgbClr val="000066"/>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spcBef>
                <a:spcPts val="0"/>
              </a:spcBef>
              <a:spcAft>
                <a:spcPts val="0"/>
              </a:spcAft>
              <a:buNone/>
            </a:pPr>
            <a:r>
              <a:rPr b="1" lang="es-AR" sz="2400">
                <a:solidFill>
                  <a:srgbClr val="000099"/>
                </a:solidFill>
                <a:latin typeface="Bookman Old Style"/>
                <a:ea typeface="Bookman Old Style"/>
                <a:cs typeface="Bookman Old Style"/>
                <a:sym typeface="Bookman Old Style"/>
              </a:rPr>
              <a:t>Parámetros</a:t>
            </a:r>
            <a:endParaRPr/>
          </a:p>
        </p:txBody>
      </p:sp>
      <p:sp>
        <p:nvSpPr>
          <p:cNvPr id="419" name="Google Shape;419;p73"/>
          <p:cNvSpPr/>
          <p:nvPr/>
        </p:nvSpPr>
        <p:spPr>
          <a:xfrm>
            <a:off x="1077912" y="4994231"/>
            <a:ext cx="8913306" cy="769320"/>
          </a:xfrm>
          <a:prstGeom prst="rect">
            <a:avLst/>
          </a:prstGeom>
          <a:noFill/>
          <a:ln>
            <a:noFill/>
          </a:ln>
        </p:spPr>
        <p:txBody>
          <a:bodyPr anchorCtr="0" anchor="ctr" bIns="0" lIns="90000" spcFirstLastPara="1" rIns="90000" wrap="square" tIns="152275">
            <a:noAutofit/>
          </a:bodyPr>
          <a:lstStyle/>
          <a:p>
            <a:pPr indent="0" lvl="0" marL="0" marR="0" rtl="0" algn="l">
              <a:spcBef>
                <a:spcPts val="0"/>
              </a:spcBef>
              <a:spcAft>
                <a:spcPts val="0"/>
              </a:spcAft>
              <a:buNone/>
            </a:pPr>
            <a:r>
              <a:rPr b="1" lang="es-AR" sz="2000">
                <a:solidFill>
                  <a:schemeClr val="dk1"/>
                </a:solidFill>
                <a:latin typeface="Times New Roman"/>
                <a:ea typeface="Times New Roman"/>
                <a:cs typeface="Times New Roman"/>
                <a:sym typeface="Times New Roman"/>
              </a:rPr>
              <a:t>http://soyyo:miclave@www.unsitio.com:90/pagZZ.html?width=1024&amp;lang=es</a:t>
            </a:r>
            <a:endParaRPr/>
          </a:p>
          <a:p>
            <a:pPr indent="0" lvl="0" marL="0" marR="0" rtl="0" algn="l">
              <a:spcBef>
                <a:spcPts val="0"/>
              </a:spcBef>
              <a:spcAft>
                <a:spcPts val="0"/>
              </a:spcAft>
              <a:buNone/>
            </a:pPr>
            <a:r>
              <a:t/>
            </a:r>
            <a:endParaRPr b="1" sz="2000">
              <a:solidFill>
                <a:schemeClr val="dk1"/>
              </a:solidFill>
              <a:latin typeface="Times New Roman"/>
              <a:ea typeface="Times New Roman"/>
              <a:cs typeface="Times New Roman"/>
              <a:sym typeface="Times New Roman"/>
            </a:endParaRPr>
          </a:p>
        </p:txBody>
      </p:sp>
      <p:sp>
        <p:nvSpPr>
          <p:cNvPr id="420" name="Google Shape;420;p73"/>
          <p:cNvSpPr txBox="1"/>
          <p:nvPr/>
        </p:nvSpPr>
        <p:spPr>
          <a:xfrm>
            <a:off x="2855913" y="6245225"/>
            <a:ext cx="6119812" cy="476250"/>
          </a:xfrm>
          <a:prstGeom prst="rect">
            <a:avLst/>
          </a:prstGeom>
          <a:noFill/>
          <a:ln>
            <a:noFill/>
          </a:ln>
        </p:spPr>
        <p:txBody>
          <a:bodyPr anchorCtr="0" anchor="b" bIns="46800" lIns="90000" spcFirstLastPara="1" rIns="90000" wrap="square" tIns="46800">
            <a:noAutofit/>
          </a:bodyPr>
          <a:lstStyle/>
          <a:p>
            <a:pPr indent="0" lvl="0" marL="0" marR="0" rtl="0" algn="l">
              <a:spcBef>
                <a:spcPts val="0"/>
              </a:spcBef>
              <a:spcAft>
                <a:spcPts val="0"/>
              </a:spcAft>
              <a:buClr>
                <a:srgbClr val="000000"/>
              </a:buClr>
              <a:buSzPts val="1400"/>
              <a:buFont typeface="Arial"/>
              <a:buNone/>
            </a:pPr>
            <a:r>
              <a:rPr lang="es-AR" sz="1400">
                <a:solidFill>
                  <a:srgbClr val="000000"/>
                </a:solidFill>
                <a:latin typeface="Arial"/>
                <a:ea typeface="Arial"/>
                <a:cs typeface="Arial"/>
                <a:sym typeface="Arial"/>
              </a:rPr>
              <a:t>HTTP</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74"/>
          <p:cNvSpPr txBox="1"/>
          <p:nvPr/>
        </p:nvSpPr>
        <p:spPr>
          <a:xfrm>
            <a:off x="2855913" y="6245225"/>
            <a:ext cx="6119812" cy="476250"/>
          </a:xfrm>
          <a:prstGeom prst="rect">
            <a:avLst/>
          </a:prstGeom>
          <a:noFill/>
          <a:ln>
            <a:noFill/>
          </a:ln>
        </p:spPr>
        <p:txBody>
          <a:bodyPr anchorCtr="0" anchor="b" bIns="46800" lIns="90000" spcFirstLastPara="1" rIns="90000" wrap="square" tIns="46800">
            <a:noAutofit/>
          </a:bodyPr>
          <a:lstStyle/>
          <a:p>
            <a:pPr indent="0" lvl="0" marL="0" marR="0" rtl="0" algn="l">
              <a:spcBef>
                <a:spcPts val="0"/>
              </a:spcBef>
              <a:spcAft>
                <a:spcPts val="0"/>
              </a:spcAft>
              <a:buClr>
                <a:srgbClr val="000000"/>
              </a:buClr>
              <a:buSzPts val="1400"/>
              <a:buFont typeface="Arial"/>
              <a:buNone/>
            </a:pPr>
            <a:fld id="{00000000-1234-1234-1234-123412341234}" type="slidenum">
              <a:rPr lang="es-AR" sz="1400">
                <a:solidFill>
                  <a:srgbClr val="000000"/>
                </a:solidFill>
                <a:latin typeface="Arial"/>
                <a:ea typeface="Arial"/>
                <a:cs typeface="Arial"/>
                <a:sym typeface="Arial"/>
              </a:rPr>
              <a:t>‹#›</a:t>
            </a:fld>
            <a:endParaRPr sz="1400">
              <a:solidFill>
                <a:srgbClr val="000000"/>
              </a:solidFill>
              <a:latin typeface="Arial"/>
              <a:ea typeface="Arial"/>
              <a:cs typeface="Arial"/>
              <a:sym typeface="Arial"/>
            </a:endParaRPr>
          </a:p>
        </p:txBody>
      </p:sp>
      <p:sp>
        <p:nvSpPr>
          <p:cNvPr id="428" name="Google Shape;428;p74"/>
          <p:cNvSpPr txBox="1"/>
          <p:nvPr/>
        </p:nvSpPr>
        <p:spPr>
          <a:xfrm>
            <a:off x="592685" y="60326"/>
            <a:ext cx="8229600" cy="1049337"/>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rgbClr val="E36C09"/>
              </a:buClr>
              <a:buSzPts val="4800"/>
              <a:buFont typeface="Calibri"/>
              <a:buNone/>
            </a:pPr>
            <a:r>
              <a:rPr lang="es-AR" sz="4800">
                <a:solidFill>
                  <a:srgbClr val="E36C09"/>
                </a:solidFill>
                <a:latin typeface="Calibri"/>
                <a:ea typeface="Calibri"/>
                <a:cs typeface="Calibri"/>
                <a:sym typeface="Calibri"/>
              </a:rPr>
              <a:t>URL: sintaxis</a:t>
            </a:r>
            <a:endParaRPr/>
          </a:p>
        </p:txBody>
      </p:sp>
      <p:sp>
        <p:nvSpPr>
          <p:cNvPr id="429" name="Google Shape;429;p74"/>
          <p:cNvSpPr/>
          <p:nvPr/>
        </p:nvSpPr>
        <p:spPr>
          <a:xfrm>
            <a:off x="1873251" y="2708276"/>
            <a:ext cx="8569325" cy="523875"/>
          </a:xfrm>
          <a:prstGeom prst="rect">
            <a:avLst/>
          </a:prstGeom>
          <a:noFill/>
          <a:ln>
            <a:noFill/>
          </a:ln>
        </p:spPr>
        <p:txBody>
          <a:bodyPr anchorCtr="0" anchor="ctr" bIns="0" lIns="90000" spcFirstLastPara="1" rIns="90000" wrap="square" tIns="152275">
            <a:noAutofit/>
          </a:bodyPr>
          <a:lstStyle/>
          <a:p>
            <a:pPr indent="0" lvl="0" marL="0" marR="0" rtl="0" algn="l">
              <a:spcBef>
                <a:spcPts val="0"/>
              </a:spcBef>
              <a:spcAft>
                <a:spcPts val="0"/>
              </a:spcAft>
              <a:buNone/>
            </a:pPr>
            <a:r>
              <a:rPr b="1" lang="es-AR" sz="2400">
                <a:solidFill>
                  <a:schemeClr val="dk2"/>
                </a:solidFill>
                <a:latin typeface="Courier New"/>
                <a:ea typeface="Courier New"/>
                <a:cs typeface="Courier New"/>
                <a:sym typeface="Courier New"/>
              </a:rPr>
              <a:t>http://www.unsitio.com/intro.html#chapter1</a:t>
            </a:r>
            <a:endParaRPr b="1" sz="1800">
              <a:solidFill>
                <a:schemeClr val="dk2"/>
              </a:solidFill>
              <a:latin typeface="Courier New"/>
              <a:ea typeface="Courier New"/>
              <a:cs typeface="Courier New"/>
              <a:sym typeface="Courier New"/>
            </a:endParaRPr>
          </a:p>
        </p:txBody>
      </p:sp>
      <p:sp>
        <p:nvSpPr>
          <p:cNvPr id="430" name="Google Shape;430;p74"/>
          <p:cNvSpPr txBox="1"/>
          <p:nvPr/>
        </p:nvSpPr>
        <p:spPr>
          <a:xfrm>
            <a:off x="966953" y="1165226"/>
            <a:ext cx="9297824" cy="1255713"/>
          </a:xfrm>
          <a:prstGeom prst="rect">
            <a:avLst/>
          </a:prstGeom>
          <a:noFill/>
          <a:ln>
            <a:noFill/>
          </a:ln>
        </p:spPr>
        <p:txBody>
          <a:bodyPr anchorCtr="0" anchor="t" bIns="45700" lIns="91425" spcFirstLastPara="1" rIns="91425" wrap="square" tIns="45700">
            <a:noAutofit/>
          </a:bodyPr>
          <a:lstStyle/>
          <a:p>
            <a:pPr indent="-338138" lvl="0" marL="338138" marR="0" rtl="0" algn="l">
              <a:spcBef>
                <a:spcPts val="0"/>
              </a:spcBef>
              <a:spcAft>
                <a:spcPts val="0"/>
              </a:spcAft>
              <a:buClr>
                <a:srgbClr val="E36C09"/>
              </a:buClr>
              <a:buSzPts val="3200"/>
              <a:buFont typeface="Noto Sans Symbols"/>
              <a:buChar char="✦"/>
            </a:pPr>
            <a:r>
              <a:rPr lang="es-AR" sz="3200">
                <a:solidFill>
                  <a:srgbClr val="000000"/>
                </a:solidFill>
                <a:latin typeface="Times New Roman"/>
                <a:ea typeface="Times New Roman"/>
                <a:cs typeface="Times New Roman"/>
                <a:sym typeface="Times New Roman"/>
              </a:rPr>
              <a:t>Puede incluir al final un "fragmento"</a:t>
            </a:r>
            <a:endParaRPr/>
          </a:p>
        </p:txBody>
      </p:sp>
      <p:sp>
        <p:nvSpPr>
          <p:cNvPr id="431" name="Google Shape;431;p7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75"/>
          <p:cNvSpPr txBox="1"/>
          <p:nvPr>
            <p:ph type="title"/>
          </p:nvPr>
        </p:nvSpPr>
        <p:spPr>
          <a:xfrm>
            <a:off x="823914" y="44450"/>
            <a:ext cx="8224837" cy="100806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E36C09"/>
              </a:buClr>
              <a:buSzPts val="4800"/>
              <a:buFont typeface="Calibri"/>
              <a:buNone/>
            </a:pPr>
            <a:r>
              <a:rPr lang="es-AR" sz="4800">
                <a:solidFill>
                  <a:srgbClr val="E36C09"/>
                </a:solidFill>
              </a:rPr>
              <a:t>URN</a:t>
            </a:r>
            <a:endParaRPr/>
          </a:p>
        </p:txBody>
      </p:sp>
      <p:sp>
        <p:nvSpPr>
          <p:cNvPr id="438" name="Google Shape;438;p75"/>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sp>
        <p:nvSpPr>
          <p:cNvPr id="439" name="Google Shape;439;p75"/>
          <p:cNvSpPr txBox="1"/>
          <p:nvPr/>
        </p:nvSpPr>
        <p:spPr>
          <a:xfrm>
            <a:off x="935422" y="1052514"/>
            <a:ext cx="9459530" cy="1728787"/>
          </a:xfrm>
          <a:prstGeom prst="rect">
            <a:avLst/>
          </a:prstGeom>
          <a:noFill/>
          <a:ln>
            <a:noFill/>
          </a:ln>
        </p:spPr>
        <p:txBody>
          <a:bodyPr anchorCtr="0" anchor="t" bIns="45700" lIns="91425" spcFirstLastPara="1" rIns="91425" wrap="square" tIns="45700">
            <a:noAutofit/>
          </a:bodyPr>
          <a:lstStyle/>
          <a:p>
            <a:pPr indent="-338138" lvl="0" marL="338138" marR="0" rtl="0" algn="l">
              <a:spcBef>
                <a:spcPts val="0"/>
              </a:spcBef>
              <a:spcAft>
                <a:spcPts val="0"/>
              </a:spcAft>
              <a:buClr>
                <a:srgbClr val="E36C09"/>
              </a:buClr>
              <a:buSzPts val="3200"/>
              <a:buFont typeface="Noto Sans Symbols"/>
              <a:buChar char="✦"/>
            </a:pPr>
            <a:r>
              <a:rPr lang="es-AR" sz="3200">
                <a:solidFill>
                  <a:srgbClr val="000000"/>
                </a:solidFill>
                <a:latin typeface="Times New Roman"/>
                <a:ea typeface="Times New Roman"/>
                <a:cs typeface="Times New Roman"/>
                <a:sym typeface="Times New Roman"/>
              </a:rPr>
              <a:t>Identifica un recurso por su nombre</a:t>
            </a:r>
            <a:endParaRPr/>
          </a:p>
          <a:p>
            <a:pPr indent="-338138" lvl="0" marL="338138" marR="0" rtl="0" algn="l">
              <a:spcBef>
                <a:spcPts val="0"/>
              </a:spcBef>
              <a:spcAft>
                <a:spcPts val="0"/>
              </a:spcAft>
              <a:buClr>
                <a:srgbClr val="E36C09"/>
              </a:buClr>
              <a:buSzPts val="3200"/>
              <a:buFont typeface="Noto Sans Symbols"/>
              <a:buChar char="✦"/>
            </a:pPr>
            <a:r>
              <a:rPr lang="es-AR" sz="3200">
                <a:solidFill>
                  <a:srgbClr val="000000"/>
                </a:solidFill>
                <a:latin typeface="Times New Roman"/>
                <a:ea typeface="Times New Roman"/>
                <a:cs typeface="Times New Roman"/>
                <a:sym typeface="Times New Roman"/>
              </a:rPr>
              <a:t>No implica que el recurso exista o cómo acceder a él</a:t>
            </a:r>
            <a:endParaRPr/>
          </a:p>
        </p:txBody>
      </p:sp>
      <p:sp>
        <p:nvSpPr>
          <p:cNvPr id="440" name="Google Shape;440;p75"/>
          <p:cNvSpPr/>
          <p:nvPr/>
        </p:nvSpPr>
        <p:spPr>
          <a:xfrm>
            <a:off x="1992314" y="5084763"/>
            <a:ext cx="840263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s-AR" sz="1800">
                <a:solidFill>
                  <a:schemeClr val="dk2"/>
                </a:solidFill>
                <a:latin typeface="Calibri"/>
                <a:ea typeface="Calibri"/>
                <a:cs typeface="Calibri"/>
                <a:sym typeface="Calibri"/>
              </a:rPr>
              <a:t>http://www.iana.org/assignments/urn-namespaces/urn-namespaces.xhtml</a:t>
            </a:r>
            <a:endParaRPr/>
          </a:p>
        </p:txBody>
      </p:sp>
      <p:sp>
        <p:nvSpPr>
          <p:cNvPr id="441" name="Google Shape;441;p75"/>
          <p:cNvSpPr/>
          <p:nvPr/>
        </p:nvSpPr>
        <p:spPr>
          <a:xfrm>
            <a:off x="683171" y="2629834"/>
            <a:ext cx="10331669" cy="1815882"/>
          </a:xfrm>
          <a:prstGeom prst="rect">
            <a:avLst/>
          </a:prstGeom>
          <a:noFill/>
          <a:ln>
            <a:noFill/>
          </a:ln>
        </p:spPr>
        <p:txBody>
          <a:bodyPr anchorCtr="0" anchor="t" bIns="45700" lIns="91425" spcFirstLastPara="1" rIns="91425" wrap="square" tIns="45700">
            <a:noAutofit/>
          </a:bodyPr>
          <a:lstStyle/>
          <a:p>
            <a:pPr indent="0" lvl="1" marL="457200" marR="0" rtl="0" algn="l">
              <a:spcBef>
                <a:spcPts val="0"/>
              </a:spcBef>
              <a:spcAft>
                <a:spcPts val="0"/>
              </a:spcAft>
              <a:buNone/>
            </a:pPr>
            <a:r>
              <a:rPr b="1" i="0" lang="es-AR" sz="2800" u="none" cap="none" strike="noStrike">
                <a:solidFill>
                  <a:schemeClr val="dk2"/>
                </a:solidFill>
                <a:latin typeface="Courier New"/>
                <a:ea typeface="Courier New"/>
                <a:cs typeface="Courier New"/>
                <a:sym typeface="Courier New"/>
              </a:rPr>
              <a:t>urn:isbn:0132856204</a:t>
            </a:r>
            <a:endParaRPr/>
          </a:p>
          <a:p>
            <a:pPr indent="0" lvl="1" marL="457200" marR="0" rtl="0" algn="l">
              <a:spcBef>
                <a:spcPts val="0"/>
              </a:spcBef>
              <a:spcAft>
                <a:spcPts val="0"/>
              </a:spcAft>
              <a:buNone/>
            </a:pPr>
            <a:r>
              <a:rPr b="1" i="0" lang="es-AR" sz="2800" u="none" cap="none" strike="noStrike">
                <a:solidFill>
                  <a:schemeClr val="dk2"/>
                </a:solidFill>
                <a:latin typeface="Courier New"/>
                <a:ea typeface="Courier New"/>
                <a:cs typeface="Courier New"/>
                <a:sym typeface="Courier New"/>
              </a:rPr>
              <a:t>urn:isan:0000-0002-3C36-0000-Y-0000-0000-9</a:t>
            </a:r>
            <a:endParaRPr/>
          </a:p>
          <a:p>
            <a:pPr indent="0" lvl="1" marL="457200" marR="0" rtl="0" algn="l">
              <a:spcBef>
                <a:spcPts val="0"/>
              </a:spcBef>
              <a:spcAft>
                <a:spcPts val="0"/>
              </a:spcAft>
              <a:buNone/>
            </a:pPr>
            <a:r>
              <a:rPr b="1" i="0" lang="es-AR" sz="2800" u="none" cap="none" strike="noStrike">
                <a:solidFill>
                  <a:schemeClr val="dk2"/>
                </a:solidFill>
                <a:latin typeface="Courier New"/>
                <a:ea typeface="Courier New"/>
                <a:cs typeface="Courier New"/>
                <a:sym typeface="Courier New"/>
              </a:rPr>
              <a:t>urn:uuid:6e8bc430-9c3a-11d9-9669-0800200c9a66</a:t>
            </a:r>
            <a:endParaRPr/>
          </a:p>
          <a:p>
            <a:pPr indent="0" lvl="1" marL="457200" marR="0" rtl="0" algn="l">
              <a:spcBef>
                <a:spcPts val="0"/>
              </a:spcBef>
              <a:spcAft>
                <a:spcPts val="0"/>
              </a:spcAft>
              <a:buNone/>
            </a:pPr>
            <a:r>
              <a:rPr b="1" i="0" lang="es-AR" sz="2800" u="none" cap="none" strike="noStrike">
                <a:solidFill>
                  <a:schemeClr val="dk2"/>
                </a:solidFill>
                <a:latin typeface="Courier New"/>
                <a:ea typeface="Courier New"/>
                <a:cs typeface="Courier New"/>
                <a:sym typeface="Courier New"/>
              </a:rPr>
              <a:t>urn:www.apache.org: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76"/>
          <p:cNvSpPr txBox="1"/>
          <p:nvPr>
            <p:ph type="title"/>
          </p:nvPr>
        </p:nvSpPr>
        <p:spPr>
          <a:xfrm>
            <a:off x="655749" y="22226"/>
            <a:ext cx="8224837" cy="104457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E36C09"/>
              </a:buClr>
              <a:buSzPts val="4800"/>
              <a:buFont typeface="Calibri"/>
              <a:buNone/>
            </a:pPr>
            <a:r>
              <a:rPr lang="es-AR" sz="4800">
                <a:solidFill>
                  <a:srgbClr val="E36C09"/>
                </a:solidFill>
              </a:rPr>
              <a:t>URI Scheme</a:t>
            </a:r>
            <a:endParaRPr sz="4800">
              <a:solidFill>
                <a:srgbClr val="E36C09"/>
              </a:solidFill>
            </a:endParaRPr>
          </a:p>
        </p:txBody>
      </p:sp>
      <p:sp>
        <p:nvSpPr>
          <p:cNvPr id="447" name="Google Shape;447;p76"/>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sp>
        <p:nvSpPr>
          <p:cNvPr id="448" name="Google Shape;448;p76"/>
          <p:cNvSpPr txBox="1"/>
          <p:nvPr/>
        </p:nvSpPr>
        <p:spPr>
          <a:xfrm>
            <a:off x="750340" y="1539766"/>
            <a:ext cx="9409660" cy="1907627"/>
          </a:xfrm>
          <a:prstGeom prst="rect">
            <a:avLst/>
          </a:prstGeom>
          <a:noFill/>
          <a:ln>
            <a:noFill/>
          </a:ln>
        </p:spPr>
        <p:txBody>
          <a:bodyPr anchorCtr="0" anchor="t" bIns="45700" lIns="91425" spcFirstLastPara="1" rIns="91425" wrap="square" tIns="45700">
            <a:noAutofit/>
          </a:bodyPr>
          <a:lstStyle/>
          <a:p>
            <a:pPr indent="-338138" lvl="0" marL="338138" marR="0" rtl="0" algn="l">
              <a:spcBef>
                <a:spcPts val="0"/>
              </a:spcBef>
              <a:spcAft>
                <a:spcPts val="0"/>
              </a:spcAft>
              <a:buClr>
                <a:srgbClr val="E36C09"/>
              </a:buClr>
              <a:buSzPts val="3200"/>
              <a:buFont typeface="Noto Sans Symbols"/>
              <a:buChar char="✦"/>
            </a:pPr>
            <a:r>
              <a:rPr lang="es-AR" sz="3200">
                <a:solidFill>
                  <a:srgbClr val="000000"/>
                </a:solidFill>
                <a:latin typeface="Times New Roman"/>
                <a:ea typeface="Times New Roman"/>
                <a:cs typeface="Times New Roman"/>
                <a:sym typeface="Times New Roman"/>
              </a:rPr>
              <a:t>URIs pueden ser usadas para acceder a recursos, ya sea por medio de URL o URN</a:t>
            </a:r>
            <a:endParaRPr/>
          </a:p>
          <a:p>
            <a:pPr indent="-338138" lvl="0" marL="338138" marR="0" rtl="0" algn="l">
              <a:spcBef>
                <a:spcPts val="0"/>
              </a:spcBef>
              <a:spcAft>
                <a:spcPts val="0"/>
              </a:spcAft>
              <a:buClr>
                <a:srgbClr val="E36C09"/>
              </a:buClr>
              <a:buSzPts val="3200"/>
              <a:buFont typeface="Noto Sans Symbols"/>
              <a:buChar char="✦"/>
            </a:pPr>
            <a:r>
              <a:rPr lang="es-AR" sz="3200">
                <a:solidFill>
                  <a:srgbClr val="000000"/>
                </a:solidFill>
                <a:latin typeface="Times New Roman"/>
                <a:ea typeface="Times New Roman"/>
                <a:cs typeface="Times New Roman"/>
                <a:sym typeface="Times New Roman"/>
              </a:rPr>
              <a:t>Ejemplo en html</a:t>
            </a:r>
            <a:endParaRPr sz="3200">
              <a:solidFill>
                <a:srgbClr val="000000"/>
              </a:solidFill>
              <a:latin typeface="Times New Roman"/>
              <a:ea typeface="Times New Roman"/>
              <a:cs typeface="Times New Roman"/>
              <a:sym typeface="Times New Roman"/>
            </a:endParaRPr>
          </a:p>
        </p:txBody>
      </p:sp>
      <p:sp>
        <p:nvSpPr>
          <p:cNvPr id="449" name="Google Shape;449;p76"/>
          <p:cNvSpPr/>
          <p:nvPr/>
        </p:nvSpPr>
        <p:spPr>
          <a:xfrm>
            <a:off x="2830568" y="3362820"/>
            <a:ext cx="6480175" cy="954107"/>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s-AR" sz="2800">
                <a:solidFill>
                  <a:schemeClr val="dk2"/>
                </a:solidFill>
                <a:latin typeface="Calibri"/>
                <a:ea typeface="Calibri"/>
                <a:cs typeface="Calibri"/>
                <a:sym typeface="Calibri"/>
              </a:rPr>
              <a:t>&lt;a href="/img/logo.png"&gt;</a:t>
            </a:r>
            <a:endParaRPr/>
          </a:p>
          <a:p>
            <a:pPr indent="0" lvl="0" marL="0" marR="0" rtl="0" algn="l">
              <a:spcBef>
                <a:spcPts val="0"/>
              </a:spcBef>
              <a:spcAft>
                <a:spcPts val="0"/>
              </a:spcAft>
              <a:buNone/>
            </a:pPr>
            <a:r>
              <a:rPr lang="es-AR" sz="2800">
                <a:solidFill>
                  <a:schemeClr val="dk2"/>
                </a:solidFill>
                <a:latin typeface="Calibri"/>
                <a:ea typeface="Calibri"/>
                <a:cs typeface="Calibri"/>
                <a:sym typeface="Calibri"/>
              </a:rPr>
              <a:t>&lt;a href="urn:isbn:0453457513"&gt;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77"/>
          <p:cNvSpPr txBox="1"/>
          <p:nvPr/>
        </p:nvSpPr>
        <p:spPr>
          <a:xfrm>
            <a:off x="840828" y="4222750"/>
            <a:ext cx="9365210" cy="2159000"/>
          </a:xfrm>
          <a:prstGeom prst="rect">
            <a:avLst/>
          </a:prstGeom>
          <a:noFill/>
          <a:ln>
            <a:noFill/>
          </a:ln>
        </p:spPr>
        <p:txBody>
          <a:bodyPr anchorCtr="0" anchor="t" bIns="45700" lIns="91425" spcFirstLastPara="1" rIns="91425" wrap="square" tIns="45700">
            <a:noAutofit/>
          </a:bodyPr>
          <a:lstStyle/>
          <a:p>
            <a:pPr indent="-338138" lvl="0" marL="338138" marR="0" rtl="0" algn="just">
              <a:spcBef>
                <a:spcPts val="0"/>
              </a:spcBef>
              <a:spcAft>
                <a:spcPts val="0"/>
              </a:spcAft>
              <a:buClr>
                <a:srgbClr val="E36C09"/>
              </a:buClr>
              <a:buSzPts val="2400"/>
              <a:buFont typeface="Noto Sans Symbols"/>
              <a:buChar char="✦"/>
            </a:pPr>
            <a:r>
              <a:rPr lang="es-AR" sz="2400">
                <a:solidFill>
                  <a:srgbClr val="000000"/>
                </a:solidFill>
                <a:latin typeface="Times New Roman"/>
                <a:ea typeface="Times New Roman"/>
                <a:cs typeface="Times New Roman"/>
                <a:sym typeface="Times New Roman"/>
              </a:rPr>
              <a:t>Solicitudes (</a:t>
            </a:r>
            <a:r>
              <a:rPr i="1" lang="es-AR" sz="2400">
                <a:solidFill>
                  <a:srgbClr val="000000"/>
                </a:solidFill>
                <a:latin typeface="Times New Roman"/>
                <a:ea typeface="Times New Roman"/>
                <a:cs typeface="Times New Roman"/>
                <a:sym typeface="Times New Roman"/>
              </a:rPr>
              <a:t>Request </a:t>
            </a:r>
            <a:r>
              <a:rPr lang="es-AR" sz="2400">
                <a:solidFill>
                  <a:srgbClr val="000000"/>
                </a:solidFill>
                <a:latin typeface="Times New Roman"/>
                <a:ea typeface="Times New Roman"/>
                <a:cs typeface="Times New Roman"/>
                <a:sym typeface="Times New Roman"/>
              </a:rPr>
              <a:t>)</a:t>
            </a:r>
            <a:endParaRPr/>
          </a:p>
          <a:p>
            <a:pPr indent="-280988" lvl="1" marL="738188" marR="0" rtl="0" algn="just">
              <a:spcBef>
                <a:spcPts val="700"/>
              </a:spcBef>
              <a:spcAft>
                <a:spcPts val="0"/>
              </a:spcAft>
              <a:buClr>
                <a:srgbClr val="E36C09"/>
              </a:buClr>
              <a:buSzPts val="2040"/>
              <a:buFont typeface="Noto Sans Symbols"/>
              <a:buChar char="✦"/>
            </a:pPr>
            <a:r>
              <a:rPr b="1" i="0" lang="es-AR" sz="2400" u="none" cap="none" strike="noStrike">
                <a:solidFill>
                  <a:srgbClr val="000000"/>
                </a:solidFill>
                <a:latin typeface="Times New Roman"/>
                <a:ea typeface="Times New Roman"/>
                <a:cs typeface="Times New Roman"/>
                <a:sym typeface="Times New Roman"/>
              </a:rPr>
              <a:t>GET</a:t>
            </a:r>
            <a:r>
              <a:rPr b="0" i="0" lang="es-AR" sz="2400" u="none" cap="none" strike="noStrike">
                <a:solidFill>
                  <a:srgbClr val="000000"/>
                </a:solidFill>
                <a:latin typeface="Times New Roman"/>
                <a:ea typeface="Times New Roman"/>
                <a:cs typeface="Times New Roman"/>
                <a:sym typeface="Times New Roman"/>
              </a:rPr>
              <a:t>: Solicita un recurso al servidor</a:t>
            </a:r>
            <a:endParaRPr/>
          </a:p>
          <a:p>
            <a:pPr indent="-280988" lvl="1" marL="738188" marR="0" rtl="0" algn="just">
              <a:spcBef>
                <a:spcPts val="700"/>
              </a:spcBef>
              <a:spcAft>
                <a:spcPts val="0"/>
              </a:spcAft>
              <a:buClr>
                <a:srgbClr val="E36C09"/>
              </a:buClr>
              <a:buSzPts val="2040"/>
              <a:buFont typeface="Noto Sans Symbols"/>
              <a:buChar char="✦"/>
            </a:pPr>
            <a:r>
              <a:rPr b="1" i="0" lang="es-AR" sz="2400" u="none" cap="none" strike="noStrike">
                <a:solidFill>
                  <a:srgbClr val="000000"/>
                </a:solidFill>
                <a:latin typeface="Times New Roman"/>
                <a:ea typeface="Times New Roman"/>
                <a:cs typeface="Times New Roman"/>
                <a:sym typeface="Times New Roman"/>
              </a:rPr>
              <a:t>HEAD</a:t>
            </a:r>
            <a:r>
              <a:rPr b="0" i="0" lang="es-AR" sz="2400" u="none" cap="none" strike="noStrike">
                <a:solidFill>
                  <a:srgbClr val="000000"/>
                </a:solidFill>
                <a:latin typeface="Times New Roman"/>
                <a:ea typeface="Times New Roman"/>
                <a:cs typeface="Times New Roman"/>
                <a:sym typeface="Times New Roman"/>
              </a:rPr>
              <a:t>: Solicita solo los headers del recurso.</a:t>
            </a:r>
            <a:endParaRPr/>
          </a:p>
          <a:p>
            <a:pPr indent="-280988" lvl="1" marL="738188" marR="0" rtl="0" algn="just">
              <a:spcBef>
                <a:spcPts val="700"/>
              </a:spcBef>
              <a:spcAft>
                <a:spcPts val="0"/>
              </a:spcAft>
              <a:buClr>
                <a:srgbClr val="E36C09"/>
              </a:buClr>
              <a:buSzPts val="2040"/>
              <a:buFont typeface="Noto Sans Symbols"/>
              <a:buChar char="✦"/>
            </a:pPr>
            <a:r>
              <a:rPr b="1" i="0" lang="es-AR" sz="2400" u="none" cap="none" strike="noStrike">
                <a:solidFill>
                  <a:srgbClr val="000000"/>
                </a:solidFill>
                <a:latin typeface="Times New Roman"/>
                <a:ea typeface="Times New Roman"/>
                <a:cs typeface="Times New Roman"/>
                <a:sym typeface="Times New Roman"/>
              </a:rPr>
              <a:t>POST</a:t>
            </a:r>
            <a:r>
              <a:rPr b="0" i="0" lang="es-AR" sz="2400" u="none" cap="none" strike="noStrike">
                <a:solidFill>
                  <a:srgbClr val="000000"/>
                </a:solidFill>
                <a:latin typeface="Times New Roman"/>
                <a:ea typeface="Times New Roman"/>
                <a:cs typeface="Times New Roman"/>
                <a:sym typeface="Times New Roman"/>
              </a:rPr>
              <a:t>: Envía información al servidor para ser procesada</a:t>
            </a:r>
            <a:endParaRPr/>
          </a:p>
        </p:txBody>
      </p:sp>
      <p:sp>
        <p:nvSpPr>
          <p:cNvPr id="457" name="Google Shape;457;p77"/>
          <p:cNvSpPr txBox="1"/>
          <p:nvPr/>
        </p:nvSpPr>
        <p:spPr>
          <a:xfrm>
            <a:off x="1960563" y="3724274"/>
            <a:ext cx="1277938" cy="371475"/>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None/>
            </a:pPr>
            <a:r>
              <a:rPr b="1" lang="es-AR" sz="1800">
                <a:solidFill>
                  <a:srgbClr val="000000"/>
                </a:solidFill>
                <a:latin typeface="Times New Roman"/>
                <a:ea typeface="Times New Roman"/>
                <a:cs typeface="Times New Roman"/>
                <a:sym typeface="Times New Roman"/>
              </a:rPr>
              <a:t>cliente web</a:t>
            </a:r>
            <a:endParaRPr/>
          </a:p>
        </p:txBody>
      </p:sp>
      <p:sp>
        <p:nvSpPr>
          <p:cNvPr id="458" name="Google Shape;458;p77"/>
          <p:cNvSpPr/>
          <p:nvPr/>
        </p:nvSpPr>
        <p:spPr>
          <a:xfrm>
            <a:off x="3451226" y="3105150"/>
            <a:ext cx="5184775" cy="647700"/>
          </a:xfrm>
          <a:prstGeom prst="rightArrow">
            <a:avLst>
              <a:gd fmla="val 49676" name="adj1"/>
              <a:gd fmla="val 112143" name="adj2"/>
            </a:avLst>
          </a:prstGeom>
          <a:solidFill>
            <a:srgbClr val="FFFFFF"/>
          </a:solidFill>
          <a:ln cap="sq" cmpd="sng" w="15825">
            <a:solidFill>
              <a:srgbClr val="000066"/>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spcBef>
                <a:spcPts val="0"/>
              </a:spcBef>
              <a:spcAft>
                <a:spcPts val="0"/>
              </a:spcAft>
              <a:buNone/>
            </a:pPr>
            <a:r>
              <a:rPr lang="es-AR" sz="2000">
                <a:solidFill>
                  <a:srgbClr val="000000"/>
                </a:solidFill>
                <a:latin typeface="Calibri"/>
                <a:ea typeface="Calibri"/>
                <a:cs typeface="Calibri"/>
                <a:sym typeface="Calibri"/>
              </a:rPr>
              <a:t>Request message</a:t>
            </a:r>
            <a:endParaRPr/>
          </a:p>
        </p:txBody>
      </p:sp>
      <p:sp>
        <p:nvSpPr>
          <p:cNvPr id="459" name="Google Shape;459;p77"/>
          <p:cNvSpPr txBox="1"/>
          <p:nvPr/>
        </p:nvSpPr>
        <p:spPr>
          <a:xfrm>
            <a:off x="678958" y="1052514"/>
            <a:ext cx="9635030" cy="1508125"/>
          </a:xfrm>
          <a:prstGeom prst="rect">
            <a:avLst/>
          </a:prstGeom>
          <a:noFill/>
          <a:ln>
            <a:noFill/>
          </a:ln>
        </p:spPr>
        <p:txBody>
          <a:bodyPr anchorCtr="0" anchor="t" bIns="45700" lIns="91425" spcFirstLastPara="1" rIns="91425" wrap="square" tIns="45700">
            <a:noAutofit/>
          </a:bodyPr>
          <a:lstStyle/>
          <a:p>
            <a:pPr indent="-338138" lvl="0" marL="338138" marR="0" rtl="0" algn="l">
              <a:spcBef>
                <a:spcPts val="0"/>
              </a:spcBef>
              <a:spcAft>
                <a:spcPts val="0"/>
              </a:spcAft>
              <a:buClr>
                <a:srgbClr val="E36C09"/>
              </a:buClr>
              <a:buSzPts val="2800"/>
              <a:buFont typeface="Noto Sans Symbols"/>
              <a:buChar char="✦"/>
            </a:pPr>
            <a:r>
              <a:rPr lang="es-AR" sz="2800">
                <a:solidFill>
                  <a:srgbClr val="000000"/>
                </a:solidFill>
                <a:latin typeface="Times New Roman"/>
                <a:ea typeface="Times New Roman"/>
                <a:cs typeface="Times New Roman"/>
                <a:sym typeface="Times New Roman"/>
              </a:rPr>
              <a:t>El cliente y el servidor intercambian mensajes HTTP</a:t>
            </a:r>
            <a:endParaRPr/>
          </a:p>
          <a:p>
            <a:pPr indent="-280988" lvl="1" marL="738188" marR="0" rtl="0" algn="l">
              <a:spcBef>
                <a:spcPts val="600"/>
              </a:spcBef>
              <a:spcAft>
                <a:spcPts val="0"/>
              </a:spcAft>
              <a:buClr>
                <a:srgbClr val="E36C09"/>
              </a:buClr>
              <a:buSzPts val="2040"/>
              <a:buFont typeface="Noto Sans Symbols"/>
              <a:buChar char="✦"/>
            </a:pPr>
            <a:r>
              <a:rPr b="0" i="1" lang="es-AR" sz="2400" u="none" cap="none" strike="noStrike">
                <a:solidFill>
                  <a:srgbClr val="000000"/>
                </a:solidFill>
                <a:latin typeface="Times New Roman"/>
                <a:ea typeface="Times New Roman"/>
                <a:cs typeface="Times New Roman"/>
                <a:sym typeface="Times New Roman"/>
              </a:rPr>
              <a:t>Request message</a:t>
            </a:r>
            <a:r>
              <a:rPr b="0" i="0" lang="es-AR" sz="2400" u="none" cap="none" strike="noStrike">
                <a:solidFill>
                  <a:srgbClr val="000000"/>
                </a:solidFill>
                <a:latin typeface="Times New Roman"/>
                <a:ea typeface="Times New Roman"/>
                <a:cs typeface="Times New Roman"/>
                <a:sym typeface="Times New Roman"/>
              </a:rPr>
              <a:t> (cliente → servidor)</a:t>
            </a:r>
            <a:endParaRPr/>
          </a:p>
          <a:p>
            <a:pPr indent="-280988" lvl="1" marL="738188" marR="0" rtl="0" algn="l">
              <a:spcBef>
                <a:spcPts val="600"/>
              </a:spcBef>
              <a:spcAft>
                <a:spcPts val="0"/>
              </a:spcAft>
              <a:buClr>
                <a:srgbClr val="E36C09"/>
              </a:buClr>
              <a:buSzPts val="2040"/>
              <a:buFont typeface="Noto Sans Symbols"/>
              <a:buChar char="✦"/>
            </a:pPr>
            <a:r>
              <a:rPr b="0" i="1" lang="es-AR" sz="2400" u="none" cap="none" strike="noStrike">
                <a:solidFill>
                  <a:srgbClr val="000000"/>
                </a:solidFill>
                <a:latin typeface="Times New Roman"/>
                <a:ea typeface="Times New Roman"/>
                <a:cs typeface="Times New Roman"/>
                <a:sym typeface="Times New Roman"/>
              </a:rPr>
              <a:t>Response message</a:t>
            </a:r>
            <a:r>
              <a:rPr b="0" i="0" lang="es-AR" sz="2400" u="none" cap="none" strike="noStrike">
                <a:solidFill>
                  <a:srgbClr val="000000"/>
                </a:solidFill>
                <a:latin typeface="Times New Roman"/>
                <a:ea typeface="Times New Roman"/>
                <a:cs typeface="Times New Roman"/>
                <a:sym typeface="Times New Roman"/>
              </a:rPr>
              <a:t> (servidor → cliente)</a:t>
            </a:r>
            <a:endParaRPr/>
          </a:p>
        </p:txBody>
      </p:sp>
      <p:pic>
        <p:nvPicPr>
          <p:cNvPr descr="C:\Users\ecoffey\AppData\Local\Temp\Rar$DRa1.653\30059_Device_laptop_3145_default_64.png" id="460" name="Google Shape;460;p77"/>
          <p:cNvPicPr preferRelativeResize="0"/>
          <p:nvPr/>
        </p:nvPicPr>
        <p:blipFill rotWithShape="1">
          <a:blip r:embed="rId3">
            <a:alphaModFix/>
          </a:blip>
          <a:srcRect b="0" l="0" r="0" t="0"/>
          <a:stretch/>
        </p:blipFill>
        <p:spPr>
          <a:xfrm>
            <a:off x="2206109" y="2904790"/>
            <a:ext cx="786846" cy="786846"/>
          </a:xfrm>
          <a:prstGeom prst="rect">
            <a:avLst/>
          </a:prstGeom>
          <a:noFill/>
          <a:ln>
            <a:noFill/>
          </a:ln>
        </p:spPr>
      </p:pic>
      <p:pic>
        <p:nvPicPr>
          <p:cNvPr descr="C:\Users\ecoffey\AppData\Local\Temp\Rar$DRa0.324\30072_Device_server_default_64.png" id="461" name="Google Shape;461;p77"/>
          <p:cNvPicPr preferRelativeResize="0"/>
          <p:nvPr/>
        </p:nvPicPr>
        <p:blipFill rotWithShape="1">
          <a:blip r:embed="rId4">
            <a:alphaModFix/>
          </a:blip>
          <a:srcRect b="0" l="0" r="0" t="0"/>
          <a:stretch/>
        </p:blipFill>
        <p:spPr>
          <a:xfrm>
            <a:off x="8555569" y="2805620"/>
            <a:ext cx="1417129" cy="1417129"/>
          </a:xfrm>
          <a:prstGeom prst="rect">
            <a:avLst/>
          </a:prstGeom>
          <a:noFill/>
          <a:ln>
            <a:noFill/>
          </a:ln>
        </p:spPr>
      </p:pic>
      <p:sp>
        <p:nvSpPr>
          <p:cNvPr id="462" name="Google Shape;462;p77"/>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sp>
        <p:nvSpPr>
          <p:cNvPr id="463" name="Google Shape;463;p77"/>
          <p:cNvSpPr txBox="1"/>
          <p:nvPr/>
        </p:nvSpPr>
        <p:spPr>
          <a:xfrm>
            <a:off x="678958" y="-12169"/>
            <a:ext cx="8229600" cy="104933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E36C09"/>
              </a:buClr>
              <a:buSzPts val="4800"/>
              <a:buFont typeface="Calibri"/>
              <a:buNone/>
            </a:pPr>
            <a:r>
              <a:rPr lang="es-AR" sz="4800">
                <a:solidFill>
                  <a:srgbClr val="E36C09"/>
                </a:solidFill>
                <a:latin typeface="Calibri"/>
                <a:ea typeface="Calibri"/>
                <a:cs typeface="Calibri"/>
                <a:sym typeface="Calibri"/>
              </a:rPr>
              <a:t>Mensajes HTTP</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78"/>
          <p:cNvSpPr txBox="1"/>
          <p:nvPr/>
        </p:nvSpPr>
        <p:spPr>
          <a:xfrm>
            <a:off x="463551" y="128589"/>
            <a:ext cx="8229600" cy="104933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E36C09"/>
              </a:buClr>
              <a:buSzPts val="4800"/>
              <a:buFont typeface="Calibri"/>
              <a:buNone/>
            </a:pPr>
            <a:r>
              <a:rPr lang="es-AR" sz="4800">
                <a:solidFill>
                  <a:srgbClr val="E36C09"/>
                </a:solidFill>
                <a:latin typeface="Calibri"/>
                <a:ea typeface="Calibri"/>
                <a:cs typeface="Calibri"/>
                <a:sym typeface="Calibri"/>
              </a:rPr>
              <a:t>Ejemplo: HTTP - GET</a:t>
            </a:r>
            <a:endParaRPr/>
          </a:p>
        </p:txBody>
      </p:sp>
      <p:sp>
        <p:nvSpPr>
          <p:cNvPr id="471" name="Google Shape;471;p78"/>
          <p:cNvSpPr/>
          <p:nvPr/>
        </p:nvSpPr>
        <p:spPr>
          <a:xfrm>
            <a:off x="5215602" y="3115567"/>
            <a:ext cx="1511300" cy="576263"/>
          </a:xfrm>
          <a:prstGeom prst="rightArrow">
            <a:avLst>
              <a:gd fmla="val 50000" name="adj1"/>
              <a:gd fmla="val 65565" name="adj2"/>
            </a:avLst>
          </a:prstGeom>
          <a:solidFill>
            <a:srgbClr val="990033"/>
          </a:solidFill>
          <a:ln cap="sq" cmpd="sng" w="9525">
            <a:solidFill>
              <a:srgbClr val="0000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2" name="Google Shape;472;p78"/>
          <p:cNvSpPr/>
          <p:nvPr/>
        </p:nvSpPr>
        <p:spPr>
          <a:xfrm rot="10800000">
            <a:off x="6223664" y="3696592"/>
            <a:ext cx="1511300" cy="576263"/>
          </a:xfrm>
          <a:prstGeom prst="rightArrow">
            <a:avLst>
              <a:gd fmla="val 50000" name="adj1"/>
              <a:gd fmla="val 65565" name="adj2"/>
            </a:avLst>
          </a:prstGeom>
          <a:solidFill>
            <a:srgbClr val="990033"/>
          </a:solidFill>
          <a:ln cap="sq" cmpd="sng" w="9525">
            <a:solidFill>
              <a:srgbClr val="0000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3" name="Google Shape;473;p78"/>
          <p:cNvSpPr txBox="1"/>
          <p:nvPr/>
        </p:nvSpPr>
        <p:spPr>
          <a:xfrm>
            <a:off x="653127" y="3172715"/>
            <a:ext cx="1277938" cy="371475"/>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None/>
            </a:pPr>
            <a:r>
              <a:rPr b="1" lang="es-AR" sz="1800">
                <a:solidFill>
                  <a:srgbClr val="000000"/>
                </a:solidFill>
                <a:latin typeface="Times New Roman"/>
                <a:ea typeface="Times New Roman"/>
                <a:cs typeface="Times New Roman"/>
                <a:sym typeface="Times New Roman"/>
              </a:rPr>
              <a:t>cliente web</a:t>
            </a:r>
            <a:endParaRPr/>
          </a:p>
        </p:txBody>
      </p:sp>
      <p:sp>
        <p:nvSpPr>
          <p:cNvPr id="474" name="Google Shape;474;p78"/>
          <p:cNvSpPr txBox="1"/>
          <p:nvPr/>
        </p:nvSpPr>
        <p:spPr>
          <a:xfrm>
            <a:off x="1985040" y="1326454"/>
            <a:ext cx="5184775" cy="2064284"/>
          </a:xfrm>
          <a:prstGeom prst="rect">
            <a:avLst/>
          </a:prstGeom>
          <a:noFill/>
          <a:ln cap="sq" cmpd="sng" w="38150">
            <a:solidFill>
              <a:srgbClr val="000000"/>
            </a:solidFill>
            <a:prstDash val="solid"/>
            <a:miter lim="800000"/>
            <a:headEnd len="sm" w="sm" type="none"/>
            <a:tailEnd len="sm" w="sm" type="none"/>
          </a:ln>
        </p:spPr>
        <p:txBody>
          <a:bodyPr anchorCtr="0" anchor="t" bIns="46800" lIns="90000" spcFirstLastPara="1" rIns="90000" wrap="square" tIns="46800">
            <a:spAutoFit/>
          </a:bodyPr>
          <a:lstStyle/>
          <a:p>
            <a:pPr indent="0" lvl="0" marL="0" marR="0" rtl="0" algn="l">
              <a:spcBef>
                <a:spcPts val="0"/>
              </a:spcBef>
              <a:spcAft>
                <a:spcPts val="0"/>
              </a:spcAft>
              <a:buClr>
                <a:srgbClr val="000000"/>
              </a:buClr>
              <a:buSzPts val="1600"/>
              <a:buFont typeface="Courier New"/>
              <a:buNone/>
            </a:pPr>
            <a:r>
              <a:rPr b="1" lang="es-AR" sz="1600">
                <a:solidFill>
                  <a:srgbClr val="000000"/>
                </a:solidFill>
                <a:latin typeface="Courier New"/>
                <a:ea typeface="Courier New"/>
                <a:cs typeface="Courier New"/>
                <a:sym typeface="Courier New"/>
              </a:rPr>
              <a:t>GET / HTTP/1.1</a:t>
            </a:r>
            <a:endParaRPr/>
          </a:p>
          <a:p>
            <a:pPr indent="0" lvl="0" marL="0" marR="0" rtl="0" algn="l">
              <a:spcBef>
                <a:spcPts val="0"/>
              </a:spcBef>
              <a:spcAft>
                <a:spcPts val="0"/>
              </a:spcAft>
              <a:buClr>
                <a:srgbClr val="000000"/>
              </a:buClr>
              <a:buSzPts val="1600"/>
              <a:buFont typeface="Courier New"/>
              <a:buNone/>
            </a:pPr>
            <a:r>
              <a:rPr b="1" lang="es-AR" sz="1600">
                <a:solidFill>
                  <a:srgbClr val="000000"/>
                </a:solidFill>
                <a:latin typeface="Courier New"/>
                <a:ea typeface="Courier New"/>
                <a:cs typeface="Courier New"/>
                <a:sym typeface="Courier New"/>
              </a:rPr>
              <a:t>Host: www.clarin.com</a:t>
            </a:r>
            <a:endParaRPr/>
          </a:p>
          <a:p>
            <a:pPr indent="0" lvl="0" marL="0" marR="0" rtl="0" algn="l">
              <a:spcBef>
                <a:spcPts val="0"/>
              </a:spcBef>
              <a:spcAft>
                <a:spcPts val="0"/>
              </a:spcAft>
              <a:buClr>
                <a:srgbClr val="000000"/>
              </a:buClr>
              <a:buSzPts val="1600"/>
              <a:buFont typeface="Courier New"/>
              <a:buNone/>
            </a:pPr>
            <a:r>
              <a:rPr b="1" lang="es-AR" sz="1600">
                <a:solidFill>
                  <a:srgbClr val="000000"/>
                </a:solidFill>
                <a:latin typeface="Courier New"/>
                <a:ea typeface="Courier New"/>
                <a:cs typeface="Courier New"/>
                <a:sym typeface="Courier New"/>
              </a:rPr>
              <a:t>User-Agent: Mozilla/5.0</a:t>
            </a:r>
            <a:endParaRPr/>
          </a:p>
          <a:p>
            <a:pPr indent="0" lvl="0" marL="0" marR="0" rtl="0" algn="l">
              <a:spcBef>
                <a:spcPts val="0"/>
              </a:spcBef>
              <a:spcAft>
                <a:spcPts val="0"/>
              </a:spcAft>
              <a:buClr>
                <a:srgbClr val="000000"/>
              </a:buClr>
              <a:buSzPts val="1600"/>
              <a:buFont typeface="Courier New"/>
              <a:buNone/>
            </a:pPr>
            <a:r>
              <a:rPr b="1" lang="es-AR" sz="1600">
                <a:solidFill>
                  <a:srgbClr val="000000"/>
                </a:solidFill>
                <a:latin typeface="Courier New"/>
                <a:ea typeface="Courier New"/>
                <a:cs typeface="Courier New"/>
                <a:sym typeface="Courier New"/>
              </a:rPr>
              <a:t>Accept: text/html,application/xhtml+xml</a:t>
            </a:r>
            <a:endParaRPr/>
          </a:p>
          <a:p>
            <a:pPr indent="0" lvl="0" marL="0" marR="0" rtl="0" algn="l">
              <a:spcBef>
                <a:spcPts val="0"/>
              </a:spcBef>
              <a:spcAft>
                <a:spcPts val="0"/>
              </a:spcAft>
              <a:buClr>
                <a:srgbClr val="000000"/>
              </a:buClr>
              <a:buSzPts val="1600"/>
              <a:buFont typeface="Courier New"/>
              <a:buNone/>
            </a:pPr>
            <a:r>
              <a:rPr b="1" lang="es-AR" sz="1600">
                <a:solidFill>
                  <a:srgbClr val="000000"/>
                </a:solidFill>
                <a:latin typeface="Courier New"/>
                <a:ea typeface="Courier New"/>
                <a:cs typeface="Courier New"/>
                <a:sym typeface="Courier New"/>
              </a:rPr>
              <a:t>Accept-Language: es-ar,es</a:t>
            </a:r>
            <a:endParaRPr/>
          </a:p>
          <a:p>
            <a:pPr indent="0" lvl="0" marL="0" marR="0" rtl="0" algn="l">
              <a:spcBef>
                <a:spcPts val="0"/>
              </a:spcBef>
              <a:spcAft>
                <a:spcPts val="0"/>
              </a:spcAft>
              <a:buClr>
                <a:srgbClr val="000000"/>
              </a:buClr>
              <a:buSzPts val="1600"/>
              <a:buFont typeface="Courier New"/>
              <a:buNone/>
            </a:pPr>
            <a:r>
              <a:rPr b="1" lang="es-AR" sz="1600">
                <a:solidFill>
                  <a:srgbClr val="000000"/>
                </a:solidFill>
                <a:latin typeface="Courier New"/>
                <a:ea typeface="Courier New"/>
                <a:cs typeface="Courier New"/>
                <a:sym typeface="Courier New"/>
              </a:rPr>
              <a:t>Accept-Encoding: gzip,deflate</a:t>
            </a:r>
            <a:endParaRPr/>
          </a:p>
          <a:p>
            <a:pPr indent="0" lvl="0" marL="0" marR="0" rtl="0" algn="l">
              <a:spcBef>
                <a:spcPts val="0"/>
              </a:spcBef>
              <a:spcAft>
                <a:spcPts val="0"/>
              </a:spcAft>
              <a:buClr>
                <a:srgbClr val="000000"/>
              </a:buClr>
              <a:buSzPts val="1600"/>
              <a:buFont typeface="Courier New"/>
              <a:buNone/>
            </a:pPr>
            <a:r>
              <a:rPr b="1" lang="es-AR" sz="1600">
                <a:solidFill>
                  <a:srgbClr val="000000"/>
                </a:solidFill>
                <a:latin typeface="Courier New"/>
                <a:ea typeface="Courier New"/>
                <a:cs typeface="Courier New"/>
                <a:sym typeface="Courier New"/>
              </a:rPr>
              <a:t>Keep-Alive: 300</a:t>
            </a:r>
            <a:endParaRPr/>
          </a:p>
          <a:p>
            <a:pPr indent="0" lvl="0" marL="0" marR="0" rtl="0" algn="l">
              <a:spcBef>
                <a:spcPts val="0"/>
              </a:spcBef>
              <a:spcAft>
                <a:spcPts val="0"/>
              </a:spcAft>
              <a:buClr>
                <a:srgbClr val="000000"/>
              </a:buClr>
              <a:buSzPts val="1600"/>
              <a:buFont typeface="Courier New"/>
              <a:buNone/>
            </a:pPr>
            <a:r>
              <a:rPr b="1" lang="es-AR" sz="1600">
                <a:solidFill>
                  <a:srgbClr val="000000"/>
                </a:solidFill>
                <a:latin typeface="Courier New"/>
                <a:ea typeface="Courier New"/>
                <a:cs typeface="Courier New"/>
                <a:sym typeface="Courier New"/>
              </a:rPr>
              <a:t>Connection: keep-alive</a:t>
            </a:r>
            <a:endParaRPr/>
          </a:p>
        </p:txBody>
      </p:sp>
      <p:sp>
        <p:nvSpPr>
          <p:cNvPr id="475" name="Google Shape;475;p78"/>
          <p:cNvSpPr txBox="1"/>
          <p:nvPr/>
        </p:nvSpPr>
        <p:spPr>
          <a:xfrm>
            <a:off x="1831052" y="4268092"/>
            <a:ext cx="5903912" cy="2310505"/>
          </a:xfrm>
          <a:prstGeom prst="rect">
            <a:avLst/>
          </a:prstGeom>
          <a:noFill/>
          <a:ln cap="sq" cmpd="sng" w="38150">
            <a:solidFill>
              <a:srgbClr val="000000"/>
            </a:solidFill>
            <a:prstDash val="solid"/>
            <a:miter lim="800000"/>
            <a:headEnd len="sm" w="sm" type="none"/>
            <a:tailEnd len="sm" w="sm" type="none"/>
          </a:ln>
        </p:spPr>
        <p:txBody>
          <a:bodyPr anchorCtr="0" anchor="t" bIns="46800" lIns="90000" spcFirstLastPara="1" rIns="90000" wrap="square" tIns="46800">
            <a:spAutoFit/>
          </a:bodyPr>
          <a:lstStyle/>
          <a:p>
            <a:pPr indent="0" lvl="0" marL="0" marR="0" rtl="0" algn="l">
              <a:spcBef>
                <a:spcPts val="0"/>
              </a:spcBef>
              <a:spcAft>
                <a:spcPts val="0"/>
              </a:spcAft>
              <a:buClr>
                <a:srgbClr val="000000"/>
              </a:buClr>
              <a:buSzPts val="1600"/>
              <a:buFont typeface="Courier New"/>
              <a:buNone/>
            </a:pPr>
            <a:r>
              <a:rPr b="1" lang="es-AR" sz="1600">
                <a:solidFill>
                  <a:srgbClr val="000000"/>
                </a:solidFill>
                <a:latin typeface="Courier New"/>
                <a:ea typeface="Courier New"/>
                <a:cs typeface="Courier New"/>
                <a:sym typeface="Courier New"/>
              </a:rPr>
              <a:t>HTTP/1.1 200 OK</a:t>
            </a:r>
            <a:endParaRPr/>
          </a:p>
          <a:p>
            <a:pPr indent="0" lvl="0" marL="0" marR="0" rtl="0" algn="l">
              <a:spcBef>
                <a:spcPts val="0"/>
              </a:spcBef>
              <a:spcAft>
                <a:spcPts val="0"/>
              </a:spcAft>
              <a:buClr>
                <a:srgbClr val="000000"/>
              </a:buClr>
              <a:buSzPts val="1600"/>
              <a:buFont typeface="Courier New"/>
              <a:buNone/>
            </a:pPr>
            <a:r>
              <a:rPr b="1" lang="es-AR" sz="1600">
                <a:solidFill>
                  <a:srgbClr val="000000"/>
                </a:solidFill>
                <a:latin typeface="Courier New"/>
                <a:ea typeface="Courier New"/>
                <a:cs typeface="Courier New"/>
                <a:sym typeface="Courier New"/>
              </a:rPr>
              <a:t>Date: Mon, 15 Feb 2010 12:47:26 GMT</a:t>
            </a:r>
            <a:endParaRPr/>
          </a:p>
          <a:p>
            <a:pPr indent="0" lvl="0" marL="0" marR="0" rtl="0" algn="l">
              <a:spcBef>
                <a:spcPts val="0"/>
              </a:spcBef>
              <a:spcAft>
                <a:spcPts val="0"/>
              </a:spcAft>
              <a:buClr>
                <a:srgbClr val="000000"/>
              </a:buClr>
              <a:buSzPts val="1600"/>
              <a:buFont typeface="Courier New"/>
              <a:buNone/>
            </a:pPr>
            <a:r>
              <a:rPr b="1" lang="es-AR" sz="1600">
                <a:solidFill>
                  <a:srgbClr val="000000"/>
                </a:solidFill>
                <a:latin typeface="Courier New"/>
                <a:ea typeface="Courier New"/>
                <a:cs typeface="Courier New"/>
                <a:sym typeface="Courier New"/>
              </a:rPr>
              <a:t>Server: Apache/2</a:t>
            </a:r>
            <a:endParaRPr/>
          </a:p>
          <a:p>
            <a:pPr indent="0" lvl="0" marL="0" marR="0" rtl="0" algn="l">
              <a:spcBef>
                <a:spcPts val="0"/>
              </a:spcBef>
              <a:spcAft>
                <a:spcPts val="0"/>
              </a:spcAft>
              <a:buClr>
                <a:srgbClr val="000000"/>
              </a:buClr>
              <a:buSzPts val="1600"/>
              <a:buFont typeface="Courier New"/>
              <a:buNone/>
            </a:pPr>
            <a:r>
              <a:rPr b="1" lang="es-AR" sz="1600">
                <a:solidFill>
                  <a:srgbClr val="000000"/>
                </a:solidFill>
                <a:latin typeface="Courier New"/>
                <a:ea typeface="Courier New"/>
                <a:cs typeface="Courier New"/>
                <a:sym typeface="Courier New"/>
              </a:rPr>
              <a:t>Content-Length: 24495</a:t>
            </a:r>
            <a:endParaRPr/>
          </a:p>
          <a:p>
            <a:pPr indent="0" lvl="0" marL="0" marR="0" rtl="0" algn="l">
              <a:spcBef>
                <a:spcPts val="0"/>
              </a:spcBef>
              <a:spcAft>
                <a:spcPts val="0"/>
              </a:spcAft>
              <a:buClr>
                <a:srgbClr val="000000"/>
              </a:buClr>
              <a:buSzPts val="1600"/>
              <a:buFont typeface="Courier New"/>
              <a:buNone/>
            </a:pPr>
            <a:r>
              <a:rPr b="1" lang="es-AR" sz="1600">
                <a:solidFill>
                  <a:srgbClr val="000000"/>
                </a:solidFill>
                <a:latin typeface="Courier New"/>
                <a:ea typeface="Courier New"/>
                <a:cs typeface="Courier New"/>
                <a:sym typeface="Courier New"/>
              </a:rPr>
              <a:t>Content-Type: text/html; charset=ISO-8859-1</a:t>
            </a:r>
            <a:endParaRPr/>
          </a:p>
          <a:p>
            <a:pPr indent="0" lvl="0" marL="0" marR="0" rtl="0" algn="l">
              <a:spcBef>
                <a:spcPts val="0"/>
              </a:spcBef>
              <a:spcAft>
                <a:spcPts val="0"/>
              </a:spcAft>
              <a:buClr>
                <a:schemeClr val="lt1"/>
              </a:buClr>
              <a:buSzPts val="1600"/>
              <a:buFont typeface="Times New Roman"/>
              <a:buNone/>
            </a:pPr>
            <a:r>
              <a:t/>
            </a:r>
            <a:endParaRPr b="1" sz="1600">
              <a:solidFill>
                <a:srgbClr val="000000"/>
              </a:solidFill>
              <a:latin typeface="Courier New"/>
              <a:ea typeface="Courier New"/>
              <a:cs typeface="Courier New"/>
              <a:sym typeface="Courier New"/>
            </a:endParaRPr>
          </a:p>
          <a:p>
            <a:pPr indent="0" lvl="0" marL="0" marR="0" rtl="0" algn="l">
              <a:spcBef>
                <a:spcPts val="0"/>
              </a:spcBef>
              <a:spcAft>
                <a:spcPts val="0"/>
              </a:spcAft>
              <a:buClr>
                <a:srgbClr val="000000"/>
              </a:buClr>
              <a:buSzPts val="1600"/>
              <a:buFont typeface="Courier New"/>
              <a:buNone/>
            </a:pPr>
            <a:r>
              <a:rPr b="1" lang="es-AR" sz="1600">
                <a:solidFill>
                  <a:srgbClr val="000000"/>
                </a:solidFill>
                <a:latin typeface="Courier New"/>
                <a:ea typeface="Courier New"/>
                <a:cs typeface="Courier New"/>
                <a:sym typeface="Courier New"/>
              </a:rPr>
              <a:t>&lt;html&gt;&lt;head&gt;</a:t>
            </a:r>
            <a:endParaRPr/>
          </a:p>
          <a:p>
            <a:pPr indent="0" lvl="0" marL="0" marR="0" rtl="0" algn="l">
              <a:spcBef>
                <a:spcPts val="0"/>
              </a:spcBef>
              <a:spcAft>
                <a:spcPts val="0"/>
              </a:spcAft>
              <a:buClr>
                <a:srgbClr val="000000"/>
              </a:buClr>
              <a:buSzPts val="1600"/>
              <a:buFont typeface="Courier New"/>
              <a:buNone/>
            </a:pPr>
            <a:r>
              <a:rPr b="1" lang="es-AR" sz="1600">
                <a:solidFill>
                  <a:srgbClr val="000000"/>
                </a:solidFill>
                <a:latin typeface="Courier New"/>
                <a:ea typeface="Courier New"/>
                <a:cs typeface="Courier New"/>
                <a:sym typeface="Courier New"/>
              </a:rPr>
              <a:t>&lt;title&gt;Alerta meteorológico en Capital&lt;/title&gt;</a:t>
            </a:r>
            <a:endParaRPr/>
          </a:p>
          <a:p>
            <a:pPr indent="0" lvl="0" marL="0" marR="0" rtl="0" algn="l">
              <a:spcBef>
                <a:spcPts val="0"/>
              </a:spcBef>
              <a:spcAft>
                <a:spcPts val="0"/>
              </a:spcAft>
              <a:buClr>
                <a:srgbClr val="000000"/>
              </a:buClr>
              <a:buSzPts val="1600"/>
              <a:buFont typeface="Courier New"/>
              <a:buNone/>
            </a:pPr>
            <a:r>
              <a:rPr b="1" lang="es-AR" sz="1600">
                <a:solidFill>
                  <a:srgbClr val="000000"/>
                </a:solidFill>
                <a:latin typeface="Courier New"/>
                <a:ea typeface="Courier New"/>
                <a:cs typeface="Courier New"/>
                <a:sym typeface="Courier New"/>
              </a:rPr>
              <a:t>.....</a:t>
            </a:r>
            <a:endParaRPr/>
          </a:p>
        </p:txBody>
      </p:sp>
      <p:cxnSp>
        <p:nvCxnSpPr>
          <p:cNvPr id="476" name="Google Shape;476;p78"/>
          <p:cNvCxnSpPr/>
          <p:nvPr/>
        </p:nvCxnSpPr>
        <p:spPr>
          <a:xfrm>
            <a:off x="1985040" y="1604266"/>
            <a:ext cx="5184775" cy="1588"/>
          </a:xfrm>
          <a:prstGeom prst="straightConnector1">
            <a:avLst/>
          </a:prstGeom>
          <a:noFill/>
          <a:ln cap="sq" cmpd="sng" w="15825">
            <a:solidFill>
              <a:srgbClr val="000066"/>
            </a:solidFill>
            <a:prstDash val="solid"/>
            <a:miter lim="800000"/>
            <a:headEnd len="med" w="med" type="none"/>
            <a:tailEnd len="med" w="med" type="none"/>
          </a:ln>
        </p:spPr>
      </p:cxnSp>
      <p:cxnSp>
        <p:nvCxnSpPr>
          <p:cNvPr id="477" name="Google Shape;477;p78"/>
          <p:cNvCxnSpPr/>
          <p:nvPr/>
        </p:nvCxnSpPr>
        <p:spPr>
          <a:xfrm>
            <a:off x="1831052" y="4557016"/>
            <a:ext cx="5903912" cy="1588"/>
          </a:xfrm>
          <a:prstGeom prst="straightConnector1">
            <a:avLst/>
          </a:prstGeom>
          <a:noFill/>
          <a:ln cap="sq" cmpd="sng" w="15825">
            <a:solidFill>
              <a:srgbClr val="000066"/>
            </a:solidFill>
            <a:prstDash val="solid"/>
            <a:miter lim="800000"/>
            <a:headEnd len="med" w="med" type="none"/>
            <a:tailEnd len="med" w="med" type="none"/>
          </a:ln>
        </p:spPr>
      </p:cxnSp>
      <p:cxnSp>
        <p:nvCxnSpPr>
          <p:cNvPr id="478" name="Google Shape;478;p78"/>
          <p:cNvCxnSpPr/>
          <p:nvPr/>
        </p:nvCxnSpPr>
        <p:spPr>
          <a:xfrm>
            <a:off x="1831052" y="5636516"/>
            <a:ext cx="5903912" cy="1588"/>
          </a:xfrm>
          <a:prstGeom prst="straightConnector1">
            <a:avLst/>
          </a:prstGeom>
          <a:noFill/>
          <a:ln cap="sq" cmpd="sng" w="15825">
            <a:solidFill>
              <a:srgbClr val="000066"/>
            </a:solidFill>
            <a:prstDash val="solid"/>
            <a:miter lim="800000"/>
            <a:headEnd len="med" w="med" type="none"/>
            <a:tailEnd len="med" w="med" type="none"/>
          </a:ln>
        </p:spPr>
      </p:cxnSp>
      <p:sp>
        <p:nvSpPr>
          <p:cNvPr id="479" name="Google Shape;479;p78"/>
          <p:cNvSpPr txBox="1"/>
          <p:nvPr/>
        </p:nvSpPr>
        <p:spPr>
          <a:xfrm>
            <a:off x="564228" y="4228404"/>
            <a:ext cx="1106487" cy="398462"/>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None/>
            </a:pPr>
            <a:r>
              <a:rPr lang="es-AR" sz="2000">
                <a:solidFill>
                  <a:srgbClr val="000000"/>
                </a:solidFill>
                <a:latin typeface="Times New Roman"/>
                <a:ea typeface="Times New Roman"/>
                <a:cs typeface="Times New Roman"/>
                <a:sym typeface="Times New Roman"/>
              </a:rPr>
              <a:t>Start line</a:t>
            </a:r>
            <a:endParaRPr/>
          </a:p>
        </p:txBody>
      </p:sp>
      <p:sp>
        <p:nvSpPr>
          <p:cNvPr id="480" name="Google Shape;480;p78"/>
          <p:cNvSpPr txBox="1"/>
          <p:nvPr/>
        </p:nvSpPr>
        <p:spPr>
          <a:xfrm>
            <a:off x="702339" y="5033267"/>
            <a:ext cx="1016000" cy="398463"/>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None/>
            </a:pPr>
            <a:r>
              <a:rPr lang="es-AR" sz="2000">
                <a:solidFill>
                  <a:srgbClr val="000000"/>
                </a:solidFill>
                <a:latin typeface="Times New Roman"/>
                <a:ea typeface="Times New Roman"/>
                <a:cs typeface="Times New Roman"/>
                <a:sym typeface="Times New Roman"/>
              </a:rPr>
              <a:t>Headers</a:t>
            </a:r>
            <a:endParaRPr/>
          </a:p>
        </p:txBody>
      </p:sp>
      <p:sp>
        <p:nvSpPr>
          <p:cNvPr id="481" name="Google Shape;481;p78"/>
          <p:cNvSpPr txBox="1"/>
          <p:nvPr/>
        </p:nvSpPr>
        <p:spPr>
          <a:xfrm>
            <a:off x="800764" y="5923854"/>
            <a:ext cx="731838" cy="398462"/>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None/>
            </a:pPr>
            <a:r>
              <a:rPr lang="es-AR" sz="2000">
                <a:solidFill>
                  <a:srgbClr val="000000"/>
                </a:solidFill>
                <a:latin typeface="Times New Roman"/>
                <a:ea typeface="Times New Roman"/>
                <a:cs typeface="Times New Roman"/>
                <a:sym typeface="Times New Roman"/>
              </a:rPr>
              <a:t>Body</a:t>
            </a:r>
            <a:endParaRPr/>
          </a:p>
        </p:txBody>
      </p:sp>
      <p:sp>
        <p:nvSpPr>
          <p:cNvPr id="482" name="Google Shape;482;p78"/>
          <p:cNvSpPr txBox="1"/>
          <p:nvPr/>
        </p:nvSpPr>
        <p:spPr>
          <a:xfrm>
            <a:off x="7313797" y="1316929"/>
            <a:ext cx="1106488" cy="398462"/>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None/>
            </a:pPr>
            <a:r>
              <a:rPr lang="es-AR" sz="2000">
                <a:solidFill>
                  <a:srgbClr val="000000"/>
                </a:solidFill>
                <a:latin typeface="Times New Roman"/>
                <a:ea typeface="Times New Roman"/>
                <a:cs typeface="Times New Roman"/>
                <a:sym typeface="Times New Roman"/>
              </a:rPr>
              <a:t>Start line</a:t>
            </a:r>
            <a:endParaRPr/>
          </a:p>
        </p:txBody>
      </p:sp>
      <p:sp>
        <p:nvSpPr>
          <p:cNvPr id="483" name="Google Shape;483;p78"/>
          <p:cNvSpPr txBox="1"/>
          <p:nvPr/>
        </p:nvSpPr>
        <p:spPr>
          <a:xfrm>
            <a:off x="7361902" y="2121792"/>
            <a:ext cx="1016000" cy="398463"/>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None/>
            </a:pPr>
            <a:r>
              <a:rPr lang="es-AR" sz="2000">
                <a:solidFill>
                  <a:srgbClr val="000000"/>
                </a:solidFill>
                <a:latin typeface="Times New Roman"/>
                <a:ea typeface="Times New Roman"/>
                <a:cs typeface="Times New Roman"/>
                <a:sym typeface="Times New Roman"/>
              </a:rPr>
              <a:t>Headers</a:t>
            </a:r>
            <a:endParaRPr sz="2000">
              <a:solidFill>
                <a:srgbClr val="000000"/>
              </a:solidFill>
              <a:latin typeface="Times New Roman"/>
              <a:ea typeface="Times New Roman"/>
              <a:cs typeface="Times New Roman"/>
              <a:sym typeface="Times New Roman"/>
            </a:endParaRPr>
          </a:p>
        </p:txBody>
      </p:sp>
      <p:pic>
        <p:nvPicPr>
          <p:cNvPr descr="C:\Users\ecoffey\AppData\Local\Temp\Rar$DRa1.653\30059_Device_laptop_3145_default_64.png" id="484" name="Google Shape;484;p78"/>
          <p:cNvPicPr preferRelativeResize="0"/>
          <p:nvPr/>
        </p:nvPicPr>
        <p:blipFill rotWithShape="1">
          <a:blip r:embed="rId3">
            <a:alphaModFix/>
          </a:blip>
          <a:srcRect b="0" l="0" r="0" t="0"/>
          <a:stretch/>
        </p:blipFill>
        <p:spPr>
          <a:xfrm>
            <a:off x="931493" y="2418931"/>
            <a:ext cx="786846" cy="786846"/>
          </a:xfrm>
          <a:prstGeom prst="rect">
            <a:avLst/>
          </a:prstGeom>
          <a:noFill/>
          <a:ln>
            <a:noFill/>
          </a:ln>
        </p:spPr>
      </p:pic>
      <p:pic>
        <p:nvPicPr>
          <p:cNvPr descr="C:\Users\ecoffey\AppData\Local\Temp\Rar$DRa0.324\30072_Device_server_default_64.png" id="485" name="Google Shape;485;p78"/>
          <p:cNvPicPr preferRelativeResize="0"/>
          <p:nvPr/>
        </p:nvPicPr>
        <p:blipFill rotWithShape="1">
          <a:blip r:embed="rId4">
            <a:alphaModFix/>
          </a:blip>
          <a:srcRect b="0" l="0" r="0" t="0"/>
          <a:stretch/>
        </p:blipFill>
        <p:spPr>
          <a:xfrm>
            <a:off x="7669337" y="3049939"/>
            <a:ext cx="1417129" cy="1417129"/>
          </a:xfrm>
          <a:prstGeom prst="rect">
            <a:avLst/>
          </a:prstGeom>
          <a:noFill/>
          <a:ln>
            <a:noFill/>
          </a:ln>
        </p:spPr>
      </p:pic>
      <p:sp>
        <p:nvSpPr>
          <p:cNvPr id="486" name="Google Shape;486;p78"/>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sp>
        <p:nvSpPr>
          <p:cNvPr id="487" name="Google Shape;487;p78"/>
          <p:cNvSpPr txBox="1"/>
          <p:nvPr/>
        </p:nvSpPr>
        <p:spPr>
          <a:xfrm>
            <a:off x="9080759" y="1880491"/>
            <a:ext cx="1799188" cy="402291"/>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None/>
            </a:pPr>
            <a:r>
              <a:rPr lang="es-AR" sz="2000">
                <a:solidFill>
                  <a:srgbClr val="000000"/>
                </a:solidFill>
                <a:latin typeface="Times New Roman"/>
                <a:ea typeface="Times New Roman"/>
                <a:cs typeface="Times New Roman"/>
                <a:sym typeface="Times New Roman"/>
              </a:rPr>
              <a:t>Sólo US-ASCII</a:t>
            </a:r>
            <a:endParaRPr sz="2000">
              <a:solidFill>
                <a:srgbClr val="000000"/>
              </a:solidFill>
              <a:latin typeface="Times New Roman"/>
              <a:ea typeface="Times New Roman"/>
              <a:cs typeface="Times New Roman"/>
              <a:sym typeface="Times New Roman"/>
            </a:endParaRPr>
          </a:p>
        </p:txBody>
      </p:sp>
      <p:sp>
        <p:nvSpPr>
          <p:cNvPr id="488" name="Google Shape;488;p78"/>
          <p:cNvSpPr txBox="1"/>
          <p:nvPr/>
        </p:nvSpPr>
        <p:spPr>
          <a:xfrm>
            <a:off x="9549146" y="4717087"/>
            <a:ext cx="1799188" cy="402291"/>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None/>
            </a:pPr>
            <a:r>
              <a:rPr lang="es-AR" sz="2000">
                <a:solidFill>
                  <a:srgbClr val="000000"/>
                </a:solidFill>
                <a:latin typeface="Times New Roman"/>
                <a:ea typeface="Times New Roman"/>
                <a:cs typeface="Times New Roman"/>
                <a:sym typeface="Times New Roman"/>
              </a:rPr>
              <a:t>Sólo US-ASCII</a:t>
            </a:r>
            <a:endParaRPr sz="2000">
              <a:solidFill>
                <a:srgbClr val="000000"/>
              </a:solidFill>
              <a:latin typeface="Times New Roman"/>
              <a:ea typeface="Times New Roman"/>
              <a:cs typeface="Times New Roman"/>
              <a:sym typeface="Times New Roman"/>
            </a:endParaRPr>
          </a:p>
        </p:txBody>
      </p:sp>
      <p:sp>
        <p:nvSpPr>
          <p:cNvPr id="489" name="Google Shape;489;p78"/>
          <p:cNvSpPr/>
          <p:nvPr/>
        </p:nvSpPr>
        <p:spPr>
          <a:xfrm>
            <a:off x="8637846" y="1243111"/>
            <a:ext cx="442913" cy="1851984"/>
          </a:xfrm>
          <a:prstGeom prst="rightBrace">
            <a:avLst>
              <a:gd fmla="val 31523" name="adj1"/>
              <a:gd fmla="val 50000" name="adj2"/>
            </a:avLst>
          </a:prstGeom>
          <a:noFill/>
          <a:ln cap="sq" cmpd="sng" w="22225">
            <a:solidFill>
              <a:srgbClr val="E36C0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0" name="Google Shape;490;p78"/>
          <p:cNvSpPr/>
          <p:nvPr/>
        </p:nvSpPr>
        <p:spPr>
          <a:xfrm>
            <a:off x="8959181" y="4205887"/>
            <a:ext cx="442913" cy="1338151"/>
          </a:xfrm>
          <a:prstGeom prst="rightBrace">
            <a:avLst>
              <a:gd fmla="val 31523" name="adj1"/>
              <a:gd fmla="val 50000" name="adj2"/>
            </a:avLst>
          </a:prstGeom>
          <a:noFill/>
          <a:ln cap="sq" cmpd="sng" w="22225">
            <a:solidFill>
              <a:srgbClr val="E36C0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79"/>
          <p:cNvSpPr txBox="1"/>
          <p:nvPr/>
        </p:nvSpPr>
        <p:spPr>
          <a:xfrm>
            <a:off x="678958" y="-12169"/>
            <a:ext cx="8229600" cy="104933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E36C09"/>
              </a:buClr>
              <a:buSzPts val="4800"/>
              <a:buFont typeface="Calibri"/>
              <a:buNone/>
            </a:pPr>
            <a:r>
              <a:rPr lang="es-AR" sz="4800">
                <a:solidFill>
                  <a:srgbClr val="E36C09"/>
                </a:solidFill>
                <a:latin typeface="Calibri"/>
                <a:ea typeface="Calibri"/>
                <a:cs typeface="Calibri"/>
                <a:sym typeface="Calibri"/>
              </a:rPr>
              <a:t>Mensajes HTTP</a:t>
            </a:r>
            <a:endParaRPr/>
          </a:p>
        </p:txBody>
      </p:sp>
      <p:sp>
        <p:nvSpPr>
          <p:cNvPr id="498" name="Google Shape;498;p79"/>
          <p:cNvSpPr txBox="1"/>
          <p:nvPr/>
        </p:nvSpPr>
        <p:spPr>
          <a:xfrm>
            <a:off x="1093076" y="2927350"/>
            <a:ext cx="9879724" cy="3454400"/>
          </a:xfrm>
          <a:prstGeom prst="rect">
            <a:avLst/>
          </a:prstGeom>
          <a:noFill/>
          <a:ln>
            <a:noFill/>
          </a:ln>
        </p:spPr>
        <p:txBody>
          <a:bodyPr anchorCtr="0" anchor="t" bIns="45700" lIns="91425" spcFirstLastPara="1" rIns="91425" wrap="square" tIns="45700">
            <a:noAutofit/>
          </a:bodyPr>
          <a:lstStyle/>
          <a:p>
            <a:pPr indent="-338138" lvl="0" marL="338138" marR="0" rtl="0" algn="just">
              <a:lnSpc>
                <a:spcPct val="90000"/>
              </a:lnSpc>
              <a:spcBef>
                <a:spcPts val="0"/>
              </a:spcBef>
              <a:spcAft>
                <a:spcPts val="0"/>
              </a:spcAft>
              <a:buClr>
                <a:srgbClr val="E36C09"/>
              </a:buClr>
              <a:buSzPts val="3200"/>
              <a:buFont typeface="Noto Sans Symbols"/>
              <a:buChar char="✦"/>
            </a:pPr>
            <a:r>
              <a:rPr lang="es-AR" sz="3200">
                <a:solidFill>
                  <a:srgbClr val="000000"/>
                </a:solidFill>
                <a:latin typeface="Times New Roman"/>
                <a:ea typeface="Times New Roman"/>
                <a:cs typeface="Times New Roman"/>
                <a:sym typeface="Times New Roman"/>
              </a:rPr>
              <a:t>Solicitudes (</a:t>
            </a:r>
            <a:r>
              <a:rPr i="1" lang="es-AR" sz="3200">
                <a:solidFill>
                  <a:srgbClr val="000000"/>
                </a:solidFill>
                <a:latin typeface="Times New Roman"/>
                <a:ea typeface="Times New Roman"/>
                <a:cs typeface="Times New Roman"/>
                <a:sym typeface="Times New Roman"/>
              </a:rPr>
              <a:t>Request </a:t>
            </a:r>
            <a:r>
              <a:rPr lang="es-AR" sz="3200">
                <a:solidFill>
                  <a:srgbClr val="000000"/>
                </a:solidFill>
                <a:latin typeface="Times New Roman"/>
                <a:ea typeface="Times New Roman"/>
                <a:cs typeface="Times New Roman"/>
                <a:sym typeface="Times New Roman"/>
              </a:rPr>
              <a:t>) </a:t>
            </a:r>
            <a:r>
              <a:rPr lang="es-AR" sz="2000">
                <a:solidFill>
                  <a:srgbClr val="000000"/>
                </a:solidFill>
                <a:latin typeface="Times New Roman"/>
                <a:ea typeface="Times New Roman"/>
                <a:cs typeface="Times New Roman"/>
                <a:sym typeface="Times New Roman"/>
              </a:rPr>
              <a:t>menos utilizados</a:t>
            </a:r>
            <a:endParaRPr/>
          </a:p>
          <a:p>
            <a:pPr indent="-280988" lvl="1" marL="738188" marR="0" rtl="0" algn="just">
              <a:lnSpc>
                <a:spcPct val="90000"/>
              </a:lnSpc>
              <a:spcBef>
                <a:spcPts val="700"/>
              </a:spcBef>
              <a:spcAft>
                <a:spcPts val="0"/>
              </a:spcAft>
              <a:buClr>
                <a:srgbClr val="E36C09"/>
              </a:buClr>
              <a:buSzPts val="2380"/>
              <a:buFont typeface="Noto Sans Symbols"/>
              <a:buChar char="✦"/>
            </a:pPr>
            <a:r>
              <a:rPr b="1" i="0" lang="es-AR" sz="2800" u="none" cap="none" strike="noStrike">
                <a:solidFill>
                  <a:srgbClr val="000000"/>
                </a:solidFill>
                <a:latin typeface="Times New Roman"/>
                <a:ea typeface="Times New Roman"/>
                <a:cs typeface="Times New Roman"/>
                <a:sym typeface="Times New Roman"/>
              </a:rPr>
              <a:t>PUT</a:t>
            </a:r>
            <a:r>
              <a:rPr b="0" i="0" lang="es-AR" sz="2800" u="none" cap="none" strike="noStrike">
                <a:solidFill>
                  <a:srgbClr val="000000"/>
                </a:solidFill>
                <a:latin typeface="Times New Roman"/>
                <a:ea typeface="Times New Roman"/>
                <a:cs typeface="Times New Roman"/>
                <a:sym typeface="Times New Roman"/>
              </a:rPr>
              <a:t>: Envía un recurso al servidor</a:t>
            </a:r>
            <a:endParaRPr/>
          </a:p>
          <a:p>
            <a:pPr indent="-280988" lvl="1" marL="738188" marR="0" rtl="0" algn="just">
              <a:lnSpc>
                <a:spcPct val="90000"/>
              </a:lnSpc>
              <a:spcBef>
                <a:spcPts val="700"/>
              </a:spcBef>
              <a:spcAft>
                <a:spcPts val="0"/>
              </a:spcAft>
              <a:buClr>
                <a:srgbClr val="E36C09"/>
              </a:buClr>
              <a:buSzPts val="2380"/>
              <a:buFont typeface="Noto Sans Symbols"/>
              <a:buChar char="✦"/>
            </a:pPr>
            <a:r>
              <a:rPr b="1" i="0" lang="es-AR" sz="2800" u="none" cap="none" strike="noStrike">
                <a:solidFill>
                  <a:srgbClr val="000000"/>
                </a:solidFill>
                <a:latin typeface="Times New Roman"/>
                <a:ea typeface="Times New Roman"/>
                <a:cs typeface="Times New Roman"/>
                <a:sym typeface="Times New Roman"/>
              </a:rPr>
              <a:t>TRACE</a:t>
            </a:r>
            <a:r>
              <a:rPr b="0" i="0" lang="es-AR" sz="2800" u="none" cap="none" strike="noStrike">
                <a:solidFill>
                  <a:srgbClr val="000000"/>
                </a:solidFill>
                <a:latin typeface="Times New Roman"/>
                <a:ea typeface="Times New Roman"/>
                <a:cs typeface="Times New Roman"/>
                <a:sym typeface="Times New Roman"/>
              </a:rPr>
              <a:t>: Analiza el recorrido de la solicitud.</a:t>
            </a:r>
            <a:endParaRPr/>
          </a:p>
          <a:p>
            <a:pPr indent="-280988" lvl="1" marL="738188" marR="0" rtl="0" algn="just">
              <a:lnSpc>
                <a:spcPct val="90000"/>
              </a:lnSpc>
              <a:spcBef>
                <a:spcPts val="700"/>
              </a:spcBef>
              <a:spcAft>
                <a:spcPts val="0"/>
              </a:spcAft>
              <a:buClr>
                <a:srgbClr val="E36C09"/>
              </a:buClr>
              <a:buSzPts val="2380"/>
              <a:buFont typeface="Noto Sans Symbols"/>
              <a:buChar char="✦"/>
            </a:pPr>
            <a:r>
              <a:rPr b="1" i="0" lang="es-AR" sz="2800" u="none" cap="none" strike="noStrike">
                <a:solidFill>
                  <a:srgbClr val="000000"/>
                </a:solidFill>
                <a:latin typeface="Times New Roman"/>
                <a:ea typeface="Times New Roman"/>
                <a:cs typeface="Times New Roman"/>
                <a:sym typeface="Times New Roman"/>
              </a:rPr>
              <a:t>OPTIONS</a:t>
            </a:r>
            <a:r>
              <a:rPr b="0" i="0" lang="es-AR" sz="2800" u="none" cap="none" strike="noStrike">
                <a:solidFill>
                  <a:srgbClr val="000000"/>
                </a:solidFill>
                <a:latin typeface="Times New Roman"/>
                <a:ea typeface="Times New Roman"/>
                <a:cs typeface="Times New Roman"/>
                <a:sym typeface="Times New Roman"/>
              </a:rPr>
              <a:t>: Consulta los métodos disponibles en el servidor.</a:t>
            </a:r>
            <a:endParaRPr/>
          </a:p>
          <a:p>
            <a:pPr indent="-280988" lvl="1" marL="738188" marR="0" rtl="0" algn="just">
              <a:lnSpc>
                <a:spcPct val="90000"/>
              </a:lnSpc>
              <a:spcBef>
                <a:spcPts val="700"/>
              </a:spcBef>
              <a:spcAft>
                <a:spcPts val="0"/>
              </a:spcAft>
              <a:buClr>
                <a:srgbClr val="E36C09"/>
              </a:buClr>
              <a:buSzPts val="2380"/>
              <a:buFont typeface="Noto Sans Symbols"/>
              <a:buChar char="✦"/>
            </a:pPr>
            <a:r>
              <a:rPr b="1" i="0" lang="es-AR" sz="2800" u="none" cap="none" strike="noStrike">
                <a:solidFill>
                  <a:srgbClr val="000000"/>
                </a:solidFill>
                <a:latin typeface="Times New Roman"/>
                <a:ea typeface="Times New Roman"/>
                <a:cs typeface="Times New Roman"/>
                <a:sym typeface="Times New Roman"/>
              </a:rPr>
              <a:t>DELETE</a:t>
            </a:r>
            <a:r>
              <a:rPr b="0" i="0" lang="es-AR" sz="2800" u="none" cap="none" strike="noStrike">
                <a:solidFill>
                  <a:srgbClr val="000000"/>
                </a:solidFill>
                <a:latin typeface="Times New Roman"/>
                <a:ea typeface="Times New Roman"/>
                <a:cs typeface="Times New Roman"/>
                <a:sym typeface="Times New Roman"/>
              </a:rPr>
              <a:t>: Elimina un recurso del servidor.</a:t>
            </a:r>
            <a:endParaRPr/>
          </a:p>
        </p:txBody>
      </p:sp>
      <p:sp>
        <p:nvSpPr>
          <p:cNvPr id="499" name="Google Shape;499;p79"/>
          <p:cNvSpPr txBox="1"/>
          <p:nvPr/>
        </p:nvSpPr>
        <p:spPr>
          <a:xfrm>
            <a:off x="2084388" y="2265920"/>
            <a:ext cx="1277938" cy="371475"/>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None/>
            </a:pPr>
            <a:r>
              <a:rPr b="1" lang="es-AR" sz="1800">
                <a:solidFill>
                  <a:srgbClr val="000000"/>
                </a:solidFill>
                <a:latin typeface="Times New Roman"/>
                <a:ea typeface="Times New Roman"/>
                <a:cs typeface="Times New Roman"/>
                <a:sym typeface="Times New Roman"/>
              </a:rPr>
              <a:t>cliente web</a:t>
            </a:r>
            <a:endParaRPr/>
          </a:p>
        </p:txBody>
      </p:sp>
      <p:sp>
        <p:nvSpPr>
          <p:cNvPr id="500" name="Google Shape;500;p79"/>
          <p:cNvSpPr/>
          <p:nvPr/>
        </p:nvSpPr>
        <p:spPr>
          <a:xfrm>
            <a:off x="3575051" y="1646796"/>
            <a:ext cx="5184775" cy="647700"/>
          </a:xfrm>
          <a:prstGeom prst="rightArrow">
            <a:avLst>
              <a:gd fmla="val 49676" name="adj1"/>
              <a:gd fmla="val 112143" name="adj2"/>
            </a:avLst>
          </a:prstGeom>
          <a:solidFill>
            <a:srgbClr val="FFFFFF"/>
          </a:solidFill>
          <a:ln cap="sq" cmpd="sng" w="15825">
            <a:solidFill>
              <a:srgbClr val="000066"/>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spcBef>
                <a:spcPts val="0"/>
              </a:spcBef>
              <a:spcAft>
                <a:spcPts val="0"/>
              </a:spcAft>
              <a:buNone/>
            </a:pPr>
            <a:r>
              <a:rPr lang="es-AR" sz="2000">
                <a:solidFill>
                  <a:srgbClr val="000000"/>
                </a:solidFill>
                <a:latin typeface="Calibri"/>
                <a:ea typeface="Calibri"/>
                <a:cs typeface="Calibri"/>
                <a:sym typeface="Calibri"/>
              </a:rPr>
              <a:t>Request message</a:t>
            </a:r>
            <a:endParaRPr/>
          </a:p>
        </p:txBody>
      </p:sp>
      <p:pic>
        <p:nvPicPr>
          <p:cNvPr descr="C:\Users\ecoffey\AppData\Local\Temp\Rar$DRa1.653\30059_Device_laptop_3145_default_64.png" id="501" name="Google Shape;501;p79"/>
          <p:cNvPicPr preferRelativeResize="0"/>
          <p:nvPr/>
        </p:nvPicPr>
        <p:blipFill rotWithShape="1">
          <a:blip r:embed="rId3">
            <a:alphaModFix/>
          </a:blip>
          <a:srcRect b="0" l="0" r="0" t="0"/>
          <a:stretch/>
        </p:blipFill>
        <p:spPr>
          <a:xfrm>
            <a:off x="2462490" y="1439110"/>
            <a:ext cx="786846" cy="786846"/>
          </a:xfrm>
          <a:prstGeom prst="rect">
            <a:avLst/>
          </a:prstGeom>
          <a:noFill/>
          <a:ln>
            <a:noFill/>
          </a:ln>
        </p:spPr>
      </p:pic>
      <p:pic>
        <p:nvPicPr>
          <p:cNvPr descr="C:\Users\ecoffey\AppData\Local\Temp\Rar$DRa0.324\30072_Device_server_default_64.png" id="502" name="Google Shape;502;p79"/>
          <p:cNvPicPr preferRelativeResize="0"/>
          <p:nvPr/>
        </p:nvPicPr>
        <p:blipFill rotWithShape="1">
          <a:blip r:embed="rId4">
            <a:alphaModFix/>
          </a:blip>
          <a:srcRect b="0" l="0" r="0" t="0"/>
          <a:stretch/>
        </p:blipFill>
        <p:spPr>
          <a:xfrm>
            <a:off x="8583001" y="1310754"/>
            <a:ext cx="1417129" cy="1417129"/>
          </a:xfrm>
          <a:prstGeom prst="rect">
            <a:avLst/>
          </a:prstGeom>
          <a:noFill/>
          <a:ln>
            <a:noFill/>
          </a:ln>
        </p:spPr>
      </p:pic>
      <p:sp>
        <p:nvSpPr>
          <p:cNvPr id="503" name="Google Shape;503;p79"/>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80"/>
          <p:cNvSpPr txBox="1"/>
          <p:nvPr/>
        </p:nvSpPr>
        <p:spPr>
          <a:xfrm>
            <a:off x="2135189" y="2636838"/>
            <a:ext cx="8137525" cy="1080194"/>
          </a:xfrm>
          <a:prstGeom prst="rect">
            <a:avLst/>
          </a:prstGeom>
          <a:noFill/>
          <a:ln>
            <a:noFill/>
          </a:ln>
        </p:spPr>
        <p:txBody>
          <a:bodyPr anchorCtr="0" anchor="t" bIns="45700" lIns="91425" spcFirstLastPara="1" rIns="91425" wrap="square" tIns="45700">
            <a:noAutofit/>
          </a:bodyPr>
          <a:lstStyle/>
          <a:p>
            <a:pPr indent="-338138" lvl="0" marL="338138" marR="0" rtl="0" algn="just">
              <a:spcBef>
                <a:spcPts val="0"/>
              </a:spcBef>
              <a:spcAft>
                <a:spcPts val="0"/>
              </a:spcAft>
              <a:buClr>
                <a:srgbClr val="E36C09"/>
              </a:buClr>
              <a:buSzPts val="2800"/>
              <a:buFont typeface="Noto Sans Symbols"/>
              <a:buChar char="✦"/>
            </a:pPr>
            <a:r>
              <a:rPr lang="es-AR" sz="2800">
                <a:solidFill>
                  <a:srgbClr val="000000"/>
                </a:solidFill>
                <a:latin typeface="Times New Roman"/>
                <a:ea typeface="Times New Roman"/>
                <a:cs typeface="Times New Roman"/>
                <a:sym typeface="Times New Roman"/>
              </a:rPr>
              <a:t>Respuestas (</a:t>
            </a:r>
            <a:r>
              <a:rPr i="1" lang="es-AR" sz="2800">
                <a:solidFill>
                  <a:srgbClr val="000000"/>
                </a:solidFill>
                <a:latin typeface="Times New Roman"/>
                <a:ea typeface="Times New Roman"/>
                <a:cs typeface="Times New Roman"/>
                <a:sym typeface="Times New Roman"/>
              </a:rPr>
              <a:t>Response </a:t>
            </a:r>
            <a:r>
              <a:rPr lang="es-AR" sz="2800">
                <a:solidFill>
                  <a:srgbClr val="000000"/>
                </a:solidFill>
                <a:latin typeface="Times New Roman"/>
                <a:ea typeface="Times New Roman"/>
                <a:cs typeface="Times New Roman"/>
                <a:sym typeface="Times New Roman"/>
              </a:rPr>
              <a:t>)</a:t>
            </a:r>
            <a:endParaRPr/>
          </a:p>
          <a:p>
            <a:pPr indent="-280988" lvl="1" marL="738188" marR="0" rtl="0" algn="just">
              <a:spcBef>
                <a:spcPts val="600"/>
              </a:spcBef>
              <a:spcAft>
                <a:spcPts val="0"/>
              </a:spcAft>
              <a:buClr>
                <a:srgbClr val="E36C09"/>
              </a:buClr>
              <a:buSzPts val="2040"/>
              <a:buFont typeface="Noto Sans Symbols"/>
              <a:buChar char="✦"/>
            </a:pPr>
            <a:r>
              <a:rPr b="1" i="0" lang="es-AR" sz="2400" u="none" cap="none" strike="noStrike">
                <a:solidFill>
                  <a:srgbClr val="000000"/>
                </a:solidFill>
                <a:latin typeface="Times New Roman"/>
                <a:ea typeface="Times New Roman"/>
                <a:cs typeface="Times New Roman"/>
                <a:sym typeface="Times New Roman"/>
              </a:rPr>
              <a:t>Start Line: </a:t>
            </a:r>
            <a:r>
              <a:rPr b="0" i="0" lang="es-AR" sz="2400" u="none" cap="none" strike="noStrike">
                <a:solidFill>
                  <a:srgbClr val="000000"/>
                </a:solidFill>
                <a:latin typeface="Times New Roman"/>
                <a:ea typeface="Times New Roman"/>
                <a:cs typeface="Times New Roman"/>
                <a:sym typeface="Times New Roman"/>
              </a:rPr>
              <a:t>Versión, código de respuesta y mensaje.</a:t>
            </a:r>
            <a:endParaRPr/>
          </a:p>
        </p:txBody>
      </p:sp>
      <p:sp>
        <p:nvSpPr>
          <p:cNvPr id="511" name="Google Shape;511;p80"/>
          <p:cNvSpPr txBox="1"/>
          <p:nvPr/>
        </p:nvSpPr>
        <p:spPr>
          <a:xfrm>
            <a:off x="2084388" y="2031999"/>
            <a:ext cx="1277938" cy="371475"/>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None/>
            </a:pPr>
            <a:r>
              <a:rPr b="1" lang="es-AR" sz="1800">
                <a:solidFill>
                  <a:srgbClr val="000000"/>
                </a:solidFill>
                <a:latin typeface="Times New Roman"/>
                <a:ea typeface="Times New Roman"/>
                <a:cs typeface="Times New Roman"/>
                <a:sym typeface="Times New Roman"/>
              </a:rPr>
              <a:t>cliente web</a:t>
            </a:r>
            <a:endParaRPr/>
          </a:p>
        </p:txBody>
      </p:sp>
      <p:sp>
        <p:nvSpPr>
          <p:cNvPr id="512" name="Google Shape;512;p80"/>
          <p:cNvSpPr/>
          <p:nvPr/>
        </p:nvSpPr>
        <p:spPr>
          <a:xfrm flipH="1">
            <a:off x="3719513" y="1274763"/>
            <a:ext cx="4826000" cy="647700"/>
          </a:xfrm>
          <a:prstGeom prst="rightArrow">
            <a:avLst>
              <a:gd fmla="val 49676" name="adj1"/>
              <a:gd fmla="val 104383" name="adj2"/>
            </a:avLst>
          </a:prstGeom>
          <a:solidFill>
            <a:srgbClr val="FFFFFF"/>
          </a:solidFill>
          <a:ln cap="sq" cmpd="sng" w="15825">
            <a:solidFill>
              <a:srgbClr val="000066"/>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spcBef>
                <a:spcPts val="0"/>
              </a:spcBef>
              <a:spcAft>
                <a:spcPts val="0"/>
              </a:spcAft>
              <a:buNone/>
            </a:pPr>
            <a:r>
              <a:rPr lang="es-AR" sz="2000">
                <a:solidFill>
                  <a:srgbClr val="000000"/>
                </a:solidFill>
                <a:latin typeface="Calibri"/>
                <a:ea typeface="Calibri"/>
                <a:cs typeface="Calibri"/>
                <a:sym typeface="Calibri"/>
              </a:rPr>
              <a:t>Response message</a:t>
            </a:r>
            <a:endParaRPr/>
          </a:p>
        </p:txBody>
      </p:sp>
      <p:graphicFrame>
        <p:nvGraphicFramePr>
          <p:cNvPr id="513" name="Google Shape;513;p80"/>
          <p:cNvGraphicFramePr/>
          <p:nvPr/>
        </p:nvGraphicFramePr>
        <p:xfrm>
          <a:off x="2300288" y="3717032"/>
          <a:ext cx="3000000" cy="3000000"/>
        </p:xfrm>
        <a:graphic>
          <a:graphicData uri="http://schemas.openxmlformats.org/drawingml/2006/table">
            <a:tbl>
              <a:tblPr>
                <a:noFill/>
                <a:tableStyleId>{BF8C3F06-1C99-476F-9B0A-8F2F01A2D9FA}</a:tableStyleId>
              </a:tblPr>
              <a:tblGrid>
                <a:gridCol w="897775"/>
                <a:gridCol w="6950825"/>
              </a:tblGrid>
              <a:tr h="509775">
                <a:tc>
                  <a:txBody>
                    <a:bodyPr/>
                    <a:lstStyle/>
                    <a:p>
                      <a:pPr indent="0" lvl="0" marL="0" marR="0" rtl="0" algn="l">
                        <a:lnSpc>
                          <a:spcPct val="86000"/>
                        </a:lnSpc>
                        <a:spcBef>
                          <a:spcPts val="0"/>
                        </a:spcBef>
                        <a:spcAft>
                          <a:spcPts val="0"/>
                        </a:spcAft>
                        <a:buClr>
                          <a:srgbClr val="000066"/>
                        </a:buClr>
                        <a:buSzPts val="1500"/>
                        <a:buFont typeface="Bookman Old Style"/>
                        <a:buNone/>
                      </a:pPr>
                      <a:r>
                        <a:rPr b="0" i="0" lang="es-AR" sz="2000" u="none" cap="none" strike="noStrike">
                          <a:solidFill>
                            <a:srgbClr val="000066"/>
                          </a:solidFill>
                          <a:latin typeface="Bookman Old Style"/>
                          <a:ea typeface="Bookman Old Style"/>
                          <a:cs typeface="Bookman Old Style"/>
                          <a:sym typeface="Bookman Old Style"/>
                        </a:rPr>
                        <a:t>1XX</a:t>
                      </a:r>
                      <a:endParaRPr/>
                    </a:p>
                  </a:txBody>
                  <a:tcPr marT="120525" marB="46800" marR="90000" marL="900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6000"/>
                        </a:lnSpc>
                        <a:spcBef>
                          <a:spcPts val="0"/>
                        </a:spcBef>
                        <a:spcAft>
                          <a:spcPts val="0"/>
                        </a:spcAft>
                        <a:buClr>
                          <a:srgbClr val="000066"/>
                        </a:buClr>
                        <a:buSzPts val="1500"/>
                        <a:buFont typeface="Bookman Old Style"/>
                        <a:buNone/>
                      </a:pPr>
                      <a:r>
                        <a:rPr b="0" i="0" lang="es-AR" sz="2000" u="none" cap="none" strike="noStrike">
                          <a:solidFill>
                            <a:srgbClr val="000066"/>
                          </a:solidFill>
                          <a:latin typeface="Bookman Old Style"/>
                          <a:ea typeface="Bookman Old Style"/>
                          <a:cs typeface="Bookman Old Style"/>
                          <a:sym typeface="Bookman Old Style"/>
                        </a:rPr>
                        <a:t>Información – El proceso continúa</a:t>
                      </a:r>
                      <a:endParaRPr/>
                    </a:p>
                  </a:txBody>
                  <a:tcPr marT="120525" marB="46800" marR="90000" marL="900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09775">
                <a:tc>
                  <a:txBody>
                    <a:bodyPr/>
                    <a:lstStyle/>
                    <a:p>
                      <a:pPr indent="0" lvl="0" marL="0" marR="0" rtl="0" algn="l">
                        <a:lnSpc>
                          <a:spcPct val="86000"/>
                        </a:lnSpc>
                        <a:spcBef>
                          <a:spcPts val="0"/>
                        </a:spcBef>
                        <a:spcAft>
                          <a:spcPts val="0"/>
                        </a:spcAft>
                        <a:buClr>
                          <a:srgbClr val="000066"/>
                        </a:buClr>
                        <a:buSzPts val="1500"/>
                        <a:buFont typeface="Bookman Old Style"/>
                        <a:buNone/>
                      </a:pPr>
                      <a:r>
                        <a:rPr b="0" i="0" lang="es-AR" sz="2000" u="none" cap="none" strike="noStrike">
                          <a:solidFill>
                            <a:srgbClr val="000066"/>
                          </a:solidFill>
                          <a:latin typeface="Bookman Old Style"/>
                          <a:ea typeface="Bookman Old Style"/>
                          <a:cs typeface="Bookman Old Style"/>
                          <a:sym typeface="Bookman Old Style"/>
                        </a:rPr>
                        <a:t>2XX</a:t>
                      </a:r>
                      <a:endParaRPr/>
                    </a:p>
                  </a:txBody>
                  <a:tcPr marT="120525" marB="46800" marR="90000" marL="900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6000"/>
                        </a:lnSpc>
                        <a:spcBef>
                          <a:spcPts val="0"/>
                        </a:spcBef>
                        <a:spcAft>
                          <a:spcPts val="0"/>
                        </a:spcAft>
                        <a:buClr>
                          <a:srgbClr val="000066"/>
                        </a:buClr>
                        <a:buSzPts val="1500"/>
                        <a:buFont typeface="Bookman Old Style"/>
                        <a:buNone/>
                      </a:pPr>
                      <a:r>
                        <a:rPr b="0" i="0" lang="es-AR" sz="2000" u="none" cap="none" strike="noStrike">
                          <a:solidFill>
                            <a:srgbClr val="000066"/>
                          </a:solidFill>
                          <a:latin typeface="Bookman Old Style"/>
                          <a:ea typeface="Bookman Old Style"/>
                          <a:cs typeface="Bookman Old Style"/>
                          <a:sym typeface="Bookman Old Style"/>
                        </a:rPr>
                        <a:t>Éxito - Acción recibida, comprendida y aceptada</a:t>
                      </a:r>
                      <a:endParaRPr/>
                    </a:p>
                  </a:txBody>
                  <a:tcPr marT="120525" marB="46800" marR="90000" marL="900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09775">
                <a:tc>
                  <a:txBody>
                    <a:bodyPr/>
                    <a:lstStyle/>
                    <a:p>
                      <a:pPr indent="0" lvl="0" marL="0" marR="0" rtl="0" algn="l">
                        <a:lnSpc>
                          <a:spcPct val="86000"/>
                        </a:lnSpc>
                        <a:spcBef>
                          <a:spcPts val="0"/>
                        </a:spcBef>
                        <a:spcAft>
                          <a:spcPts val="0"/>
                        </a:spcAft>
                        <a:buClr>
                          <a:srgbClr val="000066"/>
                        </a:buClr>
                        <a:buSzPts val="1500"/>
                        <a:buFont typeface="Bookman Old Style"/>
                        <a:buNone/>
                      </a:pPr>
                      <a:r>
                        <a:rPr b="0" i="0" lang="es-AR" sz="2000" u="none" cap="none" strike="noStrike">
                          <a:solidFill>
                            <a:srgbClr val="000066"/>
                          </a:solidFill>
                          <a:latin typeface="Bookman Old Style"/>
                          <a:ea typeface="Bookman Old Style"/>
                          <a:cs typeface="Bookman Old Style"/>
                          <a:sym typeface="Bookman Old Style"/>
                        </a:rPr>
                        <a:t>3XX</a:t>
                      </a:r>
                      <a:endParaRPr/>
                    </a:p>
                  </a:txBody>
                  <a:tcPr marT="120525" marB="46800" marR="90000" marL="900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6000"/>
                        </a:lnSpc>
                        <a:spcBef>
                          <a:spcPts val="0"/>
                        </a:spcBef>
                        <a:spcAft>
                          <a:spcPts val="0"/>
                        </a:spcAft>
                        <a:buClr>
                          <a:srgbClr val="000066"/>
                        </a:buClr>
                        <a:buSzPts val="1500"/>
                        <a:buFont typeface="Bookman Old Style"/>
                        <a:buNone/>
                      </a:pPr>
                      <a:r>
                        <a:rPr b="0" i="0" lang="es-AR" sz="2000" u="none" cap="none" strike="noStrike">
                          <a:solidFill>
                            <a:srgbClr val="000066"/>
                          </a:solidFill>
                          <a:latin typeface="Bookman Old Style"/>
                          <a:ea typeface="Bookman Old Style"/>
                          <a:cs typeface="Bookman Old Style"/>
                          <a:sym typeface="Bookman Old Style"/>
                        </a:rPr>
                        <a:t>Redirección – Se requiere nueva acción</a:t>
                      </a:r>
                      <a:endParaRPr/>
                    </a:p>
                  </a:txBody>
                  <a:tcPr marT="120525" marB="46800" marR="90000" marL="900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09775">
                <a:tc>
                  <a:txBody>
                    <a:bodyPr/>
                    <a:lstStyle/>
                    <a:p>
                      <a:pPr indent="0" lvl="0" marL="0" marR="0" rtl="0" algn="l">
                        <a:lnSpc>
                          <a:spcPct val="86000"/>
                        </a:lnSpc>
                        <a:spcBef>
                          <a:spcPts val="0"/>
                        </a:spcBef>
                        <a:spcAft>
                          <a:spcPts val="0"/>
                        </a:spcAft>
                        <a:buClr>
                          <a:srgbClr val="000066"/>
                        </a:buClr>
                        <a:buSzPts val="1500"/>
                        <a:buFont typeface="Bookman Old Style"/>
                        <a:buNone/>
                      </a:pPr>
                      <a:r>
                        <a:rPr b="0" i="0" lang="es-AR" sz="2000" u="none" cap="none" strike="noStrike">
                          <a:solidFill>
                            <a:srgbClr val="000066"/>
                          </a:solidFill>
                          <a:latin typeface="Bookman Old Style"/>
                          <a:ea typeface="Bookman Old Style"/>
                          <a:cs typeface="Bookman Old Style"/>
                          <a:sym typeface="Bookman Old Style"/>
                        </a:rPr>
                        <a:t>4XX</a:t>
                      </a:r>
                      <a:endParaRPr/>
                    </a:p>
                  </a:txBody>
                  <a:tcPr marT="120525" marB="46800" marR="90000" marL="900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6000"/>
                        </a:lnSpc>
                        <a:spcBef>
                          <a:spcPts val="0"/>
                        </a:spcBef>
                        <a:spcAft>
                          <a:spcPts val="0"/>
                        </a:spcAft>
                        <a:buClr>
                          <a:srgbClr val="000066"/>
                        </a:buClr>
                        <a:buSzPts val="1500"/>
                        <a:buFont typeface="Bookman Old Style"/>
                        <a:buNone/>
                      </a:pPr>
                      <a:r>
                        <a:rPr b="0" i="0" lang="es-AR" sz="2000" u="none" cap="none" strike="noStrike">
                          <a:solidFill>
                            <a:srgbClr val="000066"/>
                          </a:solidFill>
                          <a:latin typeface="Bookman Old Style"/>
                          <a:ea typeface="Bookman Old Style"/>
                          <a:cs typeface="Bookman Old Style"/>
                          <a:sym typeface="Bookman Old Style"/>
                        </a:rPr>
                        <a:t>Error en cliente – Sintaxis y/o Semántica inválida</a:t>
                      </a:r>
                      <a:endParaRPr/>
                    </a:p>
                  </a:txBody>
                  <a:tcPr marT="120525" marB="46800" marR="90000" marL="900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09775">
                <a:tc>
                  <a:txBody>
                    <a:bodyPr/>
                    <a:lstStyle/>
                    <a:p>
                      <a:pPr indent="0" lvl="0" marL="0" marR="0" rtl="0" algn="l">
                        <a:lnSpc>
                          <a:spcPct val="86000"/>
                        </a:lnSpc>
                        <a:spcBef>
                          <a:spcPts val="0"/>
                        </a:spcBef>
                        <a:spcAft>
                          <a:spcPts val="0"/>
                        </a:spcAft>
                        <a:buClr>
                          <a:srgbClr val="000066"/>
                        </a:buClr>
                        <a:buSzPts val="1500"/>
                        <a:buFont typeface="Bookman Old Style"/>
                        <a:buNone/>
                      </a:pPr>
                      <a:r>
                        <a:rPr b="0" i="0" lang="es-AR" sz="2000" u="none" cap="none" strike="noStrike">
                          <a:solidFill>
                            <a:srgbClr val="000066"/>
                          </a:solidFill>
                          <a:latin typeface="Bookman Old Style"/>
                          <a:ea typeface="Bookman Old Style"/>
                          <a:cs typeface="Bookman Old Style"/>
                          <a:sym typeface="Bookman Old Style"/>
                        </a:rPr>
                        <a:t>5XX</a:t>
                      </a:r>
                      <a:endParaRPr/>
                    </a:p>
                  </a:txBody>
                  <a:tcPr marT="120525" marB="46800" marR="90000" marL="900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6000"/>
                        </a:lnSpc>
                        <a:spcBef>
                          <a:spcPts val="0"/>
                        </a:spcBef>
                        <a:spcAft>
                          <a:spcPts val="0"/>
                        </a:spcAft>
                        <a:buClr>
                          <a:srgbClr val="000066"/>
                        </a:buClr>
                        <a:buSzPts val="1500"/>
                        <a:buFont typeface="Bookman Old Style"/>
                        <a:buNone/>
                      </a:pPr>
                      <a:r>
                        <a:rPr b="0" i="0" lang="es-AR" sz="2000" u="none" cap="none" strike="noStrike">
                          <a:solidFill>
                            <a:srgbClr val="000066"/>
                          </a:solidFill>
                          <a:latin typeface="Bookman Old Style"/>
                          <a:ea typeface="Bookman Old Style"/>
                          <a:cs typeface="Bookman Old Style"/>
                          <a:sym typeface="Bookman Old Style"/>
                        </a:rPr>
                        <a:t>Error en servidor – Falló pedido correcto</a:t>
                      </a:r>
                      <a:endParaRPr/>
                    </a:p>
                  </a:txBody>
                  <a:tcPr marT="120525" marB="46800" marR="90000" marL="900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pic>
        <p:nvPicPr>
          <p:cNvPr descr="C:\Users\ecoffey\AppData\Local\Temp\Rar$DRa1.653\30059_Device_laptop_3145_default_64.png" id="514" name="Google Shape;514;p80"/>
          <p:cNvPicPr preferRelativeResize="0"/>
          <p:nvPr/>
        </p:nvPicPr>
        <p:blipFill rotWithShape="1">
          <a:blip r:embed="rId3">
            <a:alphaModFix/>
          </a:blip>
          <a:srcRect b="0" l="0" r="0" t="0"/>
          <a:stretch/>
        </p:blipFill>
        <p:spPr>
          <a:xfrm>
            <a:off x="2382299" y="1163049"/>
            <a:ext cx="786846" cy="786846"/>
          </a:xfrm>
          <a:prstGeom prst="rect">
            <a:avLst/>
          </a:prstGeom>
          <a:noFill/>
          <a:ln>
            <a:noFill/>
          </a:ln>
        </p:spPr>
      </p:pic>
      <p:pic>
        <p:nvPicPr>
          <p:cNvPr descr="C:\Users\ecoffey\AppData\Local\Temp\Rar$DRa0.324\30072_Device_server_default_64.png" id="515" name="Google Shape;515;p80"/>
          <p:cNvPicPr preferRelativeResize="0"/>
          <p:nvPr/>
        </p:nvPicPr>
        <p:blipFill rotWithShape="1">
          <a:blip r:embed="rId4">
            <a:alphaModFix/>
          </a:blip>
          <a:srcRect b="0" l="0" r="0" t="0"/>
          <a:stretch/>
        </p:blipFill>
        <p:spPr>
          <a:xfrm>
            <a:off x="8731759" y="1063879"/>
            <a:ext cx="1417129" cy="1417129"/>
          </a:xfrm>
          <a:prstGeom prst="rect">
            <a:avLst/>
          </a:prstGeom>
          <a:noFill/>
          <a:ln>
            <a:noFill/>
          </a:ln>
        </p:spPr>
      </p:pic>
      <p:sp>
        <p:nvSpPr>
          <p:cNvPr id="516" name="Google Shape;516;p80"/>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sp>
        <p:nvSpPr>
          <p:cNvPr id="517" name="Google Shape;517;p80"/>
          <p:cNvSpPr txBox="1"/>
          <p:nvPr/>
        </p:nvSpPr>
        <p:spPr>
          <a:xfrm>
            <a:off x="678958" y="-12169"/>
            <a:ext cx="8229600" cy="104933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E36C09"/>
              </a:buClr>
              <a:buSzPts val="4800"/>
              <a:buFont typeface="Calibri"/>
              <a:buNone/>
            </a:pPr>
            <a:r>
              <a:rPr lang="es-AR" sz="4800">
                <a:solidFill>
                  <a:srgbClr val="E36C09"/>
                </a:solidFill>
                <a:latin typeface="Calibri"/>
                <a:ea typeface="Calibri"/>
                <a:cs typeface="Calibri"/>
                <a:sym typeface="Calibri"/>
              </a:rPr>
              <a:t>Mensajes HTTP</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81"/>
          <p:cNvSpPr txBox="1"/>
          <p:nvPr/>
        </p:nvSpPr>
        <p:spPr>
          <a:xfrm>
            <a:off x="609600" y="115889"/>
            <a:ext cx="9663113" cy="97718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E36C09"/>
              </a:buClr>
              <a:buSzPts val="4800"/>
              <a:buFont typeface="Calibri"/>
              <a:buNone/>
            </a:pPr>
            <a:r>
              <a:rPr lang="es-AR" sz="4800">
                <a:solidFill>
                  <a:srgbClr val="E36C09"/>
                </a:solidFill>
                <a:latin typeface="Calibri"/>
                <a:ea typeface="Calibri"/>
                <a:cs typeface="Calibri"/>
                <a:sym typeface="Calibri"/>
              </a:rPr>
              <a:t>Tipos de información</a:t>
            </a:r>
            <a:endParaRPr/>
          </a:p>
        </p:txBody>
      </p:sp>
      <p:sp>
        <p:nvSpPr>
          <p:cNvPr id="525" name="Google Shape;525;p81"/>
          <p:cNvSpPr txBox="1"/>
          <p:nvPr/>
        </p:nvSpPr>
        <p:spPr>
          <a:xfrm>
            <a:off x="738625" y="2540675"/>
            <a:ext cx="9421375" cy="3784824"/>
          </a:xfrm>
          <a:prstGeom prst="rect">
            <a:avLst/>
          </a:prstGeom>
          <a:noFill/>
          <a:ln>
            <a:noFill/>
          </a:ln>
        </p:spPr>
        <p:txBody>
          <a:bodyPr anchorCtr="0" anchor="t" bIns="45700" lIns="91425" spcFirstLastPara="1" rIns="91425" wrap="square" tIns="45700">
            <a:noAutofit/>
          </a:bodyPr>
          <a:lstStyle/>
          <a:p>
            <a:pPr indent="-338138" lvl="0" marL="338138" marR="0" rtl="0" algn="l">
              <a:spcBef>
                <a:spcPts val="0"/>
              </a:spcBef>
              <a:spcAft>
                <a:spcPts val="0"/>
              </a:spcAft>
              <a:buClr>
                <a:srgbClr val="E36C09"/>
              </a:buClr>
              <a:buSzPts val="2800"/>
              <a:buFont typeface="Noto Sans Symbols"/>
              <a:buChar char="✦"/>
            </a:pPr>
            <a:r>
              <a:rPr lang="es-AR" sz="2800">
                <a:solidFill>
                  <a:srgbClr val="000000"/>
                </a:solidFill>
                <a:latin typeface="Times New Roman"/>
                <a:ea typeface="Times New Roman"/>
                <a:cs typeface="Times New Roman"/>
                <a:sym typeface="Times New Roman"/>
              </a:rPr>
              <a:t>Utiliza MIME para describir contenido multimedia</a:t>
            </a:r>
            <a:endParaRPr/>
          </a:p>
          <a:p>
            <a:pPr indent="-338138" lvl="0" marL="338138" marR="0" rtl="0" algn="l">
              <a:spcBef>
                <a:spcPts val="700"/>
              </a:spcBef>
              <a:spcAft>
                <a:spcPts val="0"/>
              </a:spcAft>
              <a:buClr>
                <a:srgbClr val="E36C09"/>
              </a:buClr>
              <a:buSzPts val="2800"/>
              <a:buFont typeface="Noto Sans Symbols"/>
              <a:buChar char="✦"/>
            </a:pPr>
            <a:r>
              <a:rPr lang="es-AR" sz="2800">
                <a:solidFill>
                  <a:srgbClr val="000000"/>
                </a:solidFill>
                <a:latin typeface="Times New Roman"/>
                <a:ea typeface="Times New Roman"/>
                <a:cs typeface="Times New Roman"/>
                <a:sym typeface="Times New Roman"/>
              </a:rPr>
              <a:t>Cada objeto es etiquetado por el web server</a:t>
            </a:r>
            <a:endParaRPr/>
          </a:p>
          <a:p>
            <a:pPr indent="-280988" lvl="1" marL="738188" marR="0" rtl="0" algn="l">
              <a:spcBef>
                <a:spcPts val="600"/>
              </a:spcBef>
              <a:spcAft>
                <a:spcPts val="0"/>
              </a:spcAft>
              <a:buClr>
                <a:srgbClr val="E36C09"/>
              </a:buClr>
              <a:buSzPts val="2040"/>
              <a:buFont typeface="Noto Sans Symbols"/>
              <a:buChar char="✦"/>
            </a:pPr>
            <a:r>
              <a:rPr b="0" i="0" lang="es-AR" sz="2400" u="none" cap="none" strike="noStrike">
                <a:solidFill>
                  <a:srgbClr val="000000"/>
                </a:solidFill>
                <a:latin typeface="Times New Roman"/>
                <a:ea typeface="Times New Roman"/>
                <a:cs typeface="Times New Roman"/>
                <a:sym typeface="Times New Roman"/>
              </a:rPr>
              <a:t>text/html</a:t>
            </a:r>
            <a:endParaRPr b="0" i="0" sz="2400" u="none" cap="none" strike="noStrike">
              <a:solidFill>
                <a:srgbClr val="000000"/>
              </a:solidFill>
              <a:latin typeface="Times New Roman"/>
              <a:ea typeface="Times New Roman"/>
              <a:cs typeface="Times New Roman"/>
              <a:sym typeface="Times New Roman"/>
            </a:endParaRPr>
          </a:p>
          <a:p>
            <a:pPr indent="-280988" lvl="1" marL="738188" marR="0" rtl="0" algn="l">
              <a:spcBef>
                <a:spcPts val="600"/>
              </a:spcBef>
              <a:spcAft>
                <a:spcPts val="0"/>
              </a:spcAft>
              <a:buClr>
                <a:srgbClr val="E36C09"/>
              </a:buClr>
              <a:buSzPts val="2040"/>
              <a:buFont typeface="Noto Sans Symbols"/>
              <a:buChar char="✦"/>
            </a:pPr>
            <a:r>
              <a:rPr b="0" i="0" lang="es-AR" sz="2400" u="none" cap="none" strike="noStrike">
                <a:solidFill>
                  <a:srgbClr val="000000"/>
                </a:solidFill>
                <a:latin typeface="Times New Roman"/>
                <a:ea typeface="Times New Roman"/>
                <a:cs typeface="Times New Roman"/>
                <a:sym typeface="Times New Roman"/>
              </a:rPr>
              <a:t>text/plain</a:t>
            </a:r>
            <a:endParaRPr b="0" i="0" sz="2400" u="none" cap="none" strike="noStrike">
              <a:solidFill>
                <a:srgbClr val="000000"/>
              </a:solidFill>
              <a:latin typeface="Times New Roman"/>
              <a:ea typeface="Times New Roman"/>
              <a:cs typeface="Times New Roman"/>
              <a:sym typeface="Times New Roman"/>
            </a:endParaRPr>
          </a:p>
          <a:p>
            <a:pPr indent="-280988" lvl="1" marL="738188" marR="0" rtl="0" algn="l">
              <a:spcBef>
                <a:spcPts val="600"/>
              </a:spcBef>
              <a:spcAft>
                <a:spcPts val="0"/>
              </a:spcAft>
              <a:buClr>
                <a:srgbClr val="E36C09"/>
              </a:buClr>
              <a:buSzPts val="2040"/>
              <a:buFont typeface="Noto Sans Symbols"/>
              <a:buChar char="✦"/>
            </a:pPr>
            <a:r>
              <a:rPr b="0" i="0" lang="es-AR" sz="2400" u="none" cap="none" strike="noStrike">
                <a:solidFill>
                  <a:srgbClr val="000000"/>
                </a:solidFill>
                <a:latin typeface="Times New Roman"/>
                <a:ea typeface="Times New Roman"/>
                <a:cs typeface="Times New Roman"/>
                <a:sym typeface="Times New Roman"/>
              </a:rPr>
              <a:t>video/mp4</a:t>
            </a:r>
            <a:endParaRPr/>
          </a:p>
          <a:p>
            <a:pPr indent="-280988" lvl="1" marL="738188" marR="0" rtl="0" algn="l">
              <a:spcBef>
                <a:spcPts val="600"/>
              </a:spcBef>
              <a:spcAft>
                <a:spcPts val="0"/>
              </a:spcAft>
              <a:buClr>
                <a:srgbClr val="E36C09"/>
              </a:buClr>
              <a:buSzPts val="2040"/>
              <a:buFont typeface="Noto Sans Symbols"/>
              <a:buChar char="✦"/>
            </a:pPr>
            <a:r>
              <a:rPr b="0" i="0" lang="es-AR" sz="2400" u="none" cap="none" strike="noStrike">
                <a:solidFill>
                  <a:srgbClr val="000000"/>
                </a:solidFill>
                <a:latin typeface="Times New Roman"/>
                <a:ea typeface="Times New Roman"/>
                <a:cs typeface="Times New Roman"/>
                <a:sym typeface="Times New Roman"/>
              </a:rPr>
              <a:t>image/jpeg</a:t>
            </a:r>
            <a:endParaRPr b="0" i="0" sz="2400" u="none" cap="none" strike="noStrike">
              <a:solidFill>
                <a:srgbClr val="000000"/>
              </a:solidFill>
              <a:latin typeface="Times New Roman"/>
              <a:ea typeface="Times New Roman"/>
              <a:cs typeface="Times New Roman"/>
              <a:sym typeface="Times New Roman"/>
            </a:endParaRPr>
          </a:p>
          <a:p>
            <a:pPr indent="-280988" lvl="1" marL="738188" marR="0" rtl="0" algn="l">
              <a:spcBef>
                <a:spcPts val="600"/>
              </a:spcBef>
              <a:spcAft>
                <a:spcPts val="0"/>
              </a:spcAft>
              <a:buClr>
                <a:srgbClr val="E36C09"/>
              </a:buClr>
              <a:buSzPts val="2040"/>
              <a:buFont typeface="Noto Sans Symbols"/>
              <a:buChar char="✦"/>
            </a:pPr>
            <a:r>
              <a:rPr b="0" i="0" lang="es-AR" sz="2400" u="none" cap="none" strike="noStrike">
                <a:solidFill>
                  <a:srgbClr val="000000"/>
                </a:solidFill>
                <a:latin typeface="Times New Roman"/>
                <a:ea typeface="Times New Roman"/>
                <a:cs typeface="Times New Roman"/>
                <a:sym typeface="Times New Roman"/>
              </a:rPr>
              <a:t>application/pdf</a:t>
            </a:r>
            <a:endParaRPr b="0" i="0" sz="2400" u="none" cap="none" strike="noStrike">
              <a:solidFill>
                <a:srgbClr val="000000"/>
              </a:solidFill>
              <a:latin typeface="Times New Roman"/>
              <a:ea typeface="Times New Roman"/>
              <a:cs typeface="Times New Roman"/>
              <a:sym typeface="Times New Roman"/>
            </a:endParaRPr>
          </a:p>
          <a:p>
            <a:pPr indent="-280988" lvl="1" marL="738188" marR="0" rtl="0" algn="l">
              <a:spcBef>
                <a:spcPts val="600"/>
              </a:spcBef>
              <a:spcAft>
                <a:spcPts val="0"/>
              </a:spcAft>
              <a:buClr>
                <a:srgbClr val="E36C09"/>
              </a:buClr>
              <a:buSzPts val="2040"/>
              <a:buFont typeface="Noto Sans Symbols"/>
              <a:buChar char="✦"/>
            </a:pPr>
            <a:r>
              <a:rPr b="0" i="0" lang="es-AR" sz="2400" u="none" cap="none" strike="noStrike">
                <a:solidFill>
                  <a:srgbClr val="000000"/>
                </a:solidFill>
                <a:latin typeface="Times New Roman"/>
                <a:ea typeface="Times New Roman"/>
                <a:cs typeface="Times New Roman"/>
                <a:sym typeface="Times New Roman"/>
              </a:rPr>
              <a:t>…</a:t>
            </a:r>
            <a:endParaRPr/>
          </a:p>
          <a:p>
            <a:pPr indent="-338138" lvl="0" marL="341313" marR="0" rtl="0" algn="l">
              <a:spcBef>
                <a:spcPts val="60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526" name="Google Shape;526;p81"/>
          <p:cNvSpPr txBox="1"/>
          <p:nvPr/>
        </p:nvSpPr>
        <p:spPr>
          <a:xfrm>
            <a:off x="2855913" y="6245225"/>
            <a:ext cx="6119812" cy="476250"/>
          </a:xfrm>
          <a:prstGeom prst="rect">
            <a:avLst/>
          </a:prstGeom>
          <a:noFill/>
          <a:ln>
            <a:noFill/>
          </a:ln>
        </p:spPr>
        <p:txBody>
          <a:bodyPr anchorCtr="0" anchor="b" bIns="46800" lIns="90000" spcFirstLastPara="1" rIns="90000" wrap="square" tIns="46800">
            <a:noAutofit/>
          </a:bodyPr>
          <a:lstStyle/>
          <a:p>
            <a:pPr indent="0" lvl="0" marL="0" marR="0" rtl="0" algn="l">
              <a:spcBef>
                <a:spcPts val="0"/>
              </a:spcBef>
              <a:spcAft>
                <a:spcPts val="0"/>
              </a:spcAft>
              <a:buClr>
                <a:srgbClr val="000000"/>
              </a:buClr>
              <a:buSzPts val="1400"/>
              <a:buFont typeface="Arial"/>
              <a:buNone/>
            </a:pPr>
            <a:r>
              <a:rPr lang="es-AR" sz="1400">
                <a:solidFill>
                  <a:srgbClr val="000000"/>
                </a:solidFill>
                <a:latin typeface="Arial"/>
                <a:ea typeface="Arial"/>
                <a:cs typeface="Arial"/>
                <a:sym typeface="Arial"/>
              </a:rPr>
              <a:t>HTTP</a:t>
            </a:r>
            <a:endParaRPr/>
          </a:p>
        </p:txBody>
      </p:sp>
      <p:sp>
        <p:nvSpPr>
          <p:cNvPr id="527" name="Google Shape;527;p8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sp>
        <p:nvSpPr>
          <p:cNvPr id="528" name="Google Shape;528;p81"/>
          <p:cNvSpPr txBox="1"/>
          <p:nvPr/>
        </p:nvSpPr>
        <p:spPr>
          <a:xfrm>
            <a:off x="861848" y="1204202"/>
            <a:ext cx="9099733" cy="1200329"/>
          </a:xfrm>
          <a:prstGeom prst="rect">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lang="es-AR" sz="3600">
                <a:solidFill>
                  <a:schemeClr val="dk1"/>
                </a:solidFill>
                <a:latin typeface="Calibri"/>
                <a:ea typeface="Calibri"/>
                <a:cs typeface="Calibri"/>
                <a:sym typeface="Calibri"/>
              </a:rPr>
              <a:t>Si HTTP sólo transmite texto, ¿cómo puedo transferir imágenes, video, etc.?</a:t>
            </a:r>
            <a:endParaRPr sz="36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cxnSp>
        <p:nvCxnSpPr>
          <p:cNvPr id="535" name="Google Shape;535;p82"/>
          <p:cNvCxnSpPr/>
          <p:nvPr/>
        </p:nvCxnSpPr>
        <p:spPr>
          <a:xfrm>
            <a:off x="3432176" y="4078289"/>
            <a:ext cx="5903913" cy="1587"/>
          </a:xfrm>
          <a:prstGeom prst="straightConnector1">
            <a:avLst/>
          </a:prstGeom>
          <a:noFill/>
          <a:ln cap="sq" cmpd="sng" w="15825">
            <a:solidFill>
              <a:srgbClr val="000066"/>
            </a:solidFill>
            <a:prstDash val="solid"/>
            <a:miter lim="800000"/>
            <a:headEnd len="med" w="med" type="none"/>
            <a:tailEnd len="med" w="med" type="none"/>
          </a:ln>
        </p:spPr>
      </p:cxnSp>
      <p:sp>
        <p:nvSpPr>
          <p:cNvPr id="536" name="Google Shape;536;p82"/>
          <p:cNvSpPr txBox="1"/>
          <p:nvPr/>
        </p:nvSpPr>
        <p:spPr>
          <a:xfrm>
            <a:off x="467833" y="115889"/>
            <a:ext cx="9804880" cy="104933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E36C09"/>
              </a:buClr>
              <a:buSzPts val="4800"/>
              <a:buFont typeface="Calibri"/>
              <a:buNone/>
            </a:pPr>
            <a:r>
              <a:rPr lang="es-AR" sz="4800">
                <a:solidFill>
                  <a:srgbClr val="E36C09"/>
                </a:solidFill>
                <a:latin typeface="Calibri"/>
                <a:ea typeface="Calibri"/>
                <a:cs typeface="Calibri"/>
                <a:sym typeface="Calibri"/>
              </a:rPr>
              <a:t>Ejemplo: HTTP - POST</a:t>
            </a:r>
            <a:endParaRPr/>
          </a:p>
        </p:txBody>
      </p:sp>
      <p:sp>
        <p:nvSpPr>
          <p:cNvPr id="537" name="Google Shape;537;p82"/>
          <p:cNvSpPr/>
          <p:nvPr/>
        </p:nvSpPr>
        <p:spPr>
          <a:xfrm>
            <a:off x="8256588" y="1412876"/>
            <a:ext cx="1511300" cy="576263"/>
          </a:xfrm>
          <a:prstGeom prst="rightArrow">
            <a:avLst>
              <a:gd fmla="val 50000" name="adj1"/>
              <a:gd fmla="val 65565" name="adj2"/>
            </a:avLst>
          </a:prstGeom>
          <a:solidFill>
            <a:srgbClr val="990033"/>
          </a:solidFill>
          <a:ln cap="sq" cmpd="sng" w="9525">
            <a:solidFill>
              <a:srgbClr val="0000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8" name="Google Shape;538;p82"/>
          <p:cNvSpPr/>
          <p:nvPr/>
        </p:nvSpPr>
        <p:spPr>
          <a:xfrm rot="10800000">
            <a:off x="7680325" y="3794126"/>
            <a:ext cx="1511300" cy="576263"/>
          </a:xfrm>
          <a:prstGeom prst="rightArrow">
            <a:avLst>
              <a:gd fmla="val 50000" name="adj1"/>
              <a:gd fmla="val 65565" name="adj2"/>
            </a:avLst>
          </a:prstGeom>
          <a:solidFill>
            <a:srgbClr val="990033"/>
          </a:solidFill>
          <a:ln cap="sq" cmpd="sng" w="9525">
            <a:solidFill>
              <a:srgbClr val="0000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9" name="Google Shape;539;p82"/>
          <p:cNvSpPr txBox="1"/>
          <p:nvPr/>
        </p:nvSpPr>
        <p:spPr>
          <a:xfrm>
            <a:off x="1657350" y="2237901"/>
            <a:ext cx="1277938" cy="371954"/>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None/>
            </a:pPr>
            <a:r>
              <a:rPr b="1" lang="es-AR" sz="1800">
                <a:solidFill>
                  <a:srgbClr val="000000"/>
                </a:solidFill>
                <a:latin typeface="Times New Roman"/>
                <a:ea typeface="Times New Roman"/>
                <a:cs typeface="Times New Roman"/>
                <a:sym typeface="Times New Roman"/>
              </a:rPr>
              <a:t>cliente web</a:t>
            </a:r>
            <a:endParaRPr/>
          </a:p>
        </p:txBody>
      </p:sp>
      <p:sp>
        <p:nvSpPr>
          <p:cNvPr id="540" name="Google Shape;540;p82"/>
          <p:cNvSpPr txBox="1"/>
          <p:nvPr/>
        </p:nvSpPr>
        <p:spPr>
          <a:xfrm>
            <a:off x="2927350" y="1125539"/>
            <a:ext cx="6624638" cy="2556727"/>
          </a:xfrm>
          <a:prstGeom prst="rect">
            <a:avLst/>
          </a:prstGeom>
          <a:noFill/>
          <a:ln cap="sq" cmpd="sng" w="38150">
            <a:solidFill>
              <a:srgbClr val="000000"/>
            </a:solidFill>
            <a:prstDash val="solid"/>
            <a:miter lim="800000"/>
            <a:headEnd len="sm" w="sm" type="none"/>
            <a:tailEnd len="sm" w="sm" type="none"/>
          </a:ln>
        </p:spPr>
        <p:txBody>
          <a:bodyPr anchorCtr="0" anchor="t" bIns="46800" lIns="90000" spcFirstLastPara="1" rIns="90000" wrap="square" tIns="46800">
            <a:spAutoFit/>
          </a:bodyPr>
          <a:lstStyle/>
          <a:p>
            <a:pPr indent="0" lvl="0" marL="0" marR="0" rtl="0" algn="l">
              <a:spcBef>
                <a:spcPts val="0"/>
              </a:spcBef>
              <a:spcAft>
                <a:spcPts val="0"/>
              </a:spcAft>
              <a:buClr>
                <a:srgbClr val="000000"/>
              </a:buClr>
              <a:buSzPts val="1600"/>
              <a:buFont typeface="Courier New"/>
              <a:buNone/>
            </a:pPr>
            <a:r>
              <a:rPr b="1" lang="es-AR" sz="1600">
                <a:solidFill>
                  <a:srgbClr val="000000"/>
                </a:solidFill>
                <a:latin typeface="Courier New"/>
                <a:ea typeface="Courier New"/>
                <a:cs typeface="Courier New"/>
                <a:sym typeface="Courier New"/>
              </a:rPr>
              <a:t>POST /itbaV/mynav.asp HTTP/1.1</a:t>
            </a:r>
            <a:endParaRPr/>
          </a:p>
          <a:p>
            <a:pPr indent="0" lvl="0" marL="0" marR="0" rtl="0" algn="l">
              <a:spcBef>
                <a:spcPts val="0"/>
              </a:spcBef>
              <a:spcAft>
                <a:spcPts val="0"/>
              </a:spcAft>
              <a:buClr>
                <a:srgbClr val="000000"/>
              </a:buClr>
              <a:buSzPts val="1600"/>
              <a:buFont typeface="Courier New"/>
              <a:buNone/>
            </a:pPr>
            <a:r>
              <a:rPr b="1" lang="es-AR" sz="1600">
                <a:solidFill>
                  <a:srgbClr val="000000"/>
                </a:solidFill>
                <a:latin typeface="Courier New"/>
                <a:ea typeface="Courier New"/>
                <a:cs typeface="Courier New"/>
                <a:sym typeface="Courier New"/>
              </a:rPr>
              <a:t>Host: iol.itba.edu.ar</a:t>
            </a:r>
            <a:endParaRPr/>
          </a:p>
          <a:p>
            <a:pPr indent="0" lvl="0" marL="0" marR="0" rtl="0" algn="l">
              <a:spcBef>
                <a:spcPts val="0"/>
              </a:spcBef>
              <a:spcAft>
                <a:spcPts val="0"/>
              </a:spcAft>
              <a:buClr>
                <a:srgbClr val="000000"/>
              </a:buClr>
              <a:buSzPts val="1600"/>
              <a:buFont typeface="Courier New"/>
              <a:buNone/>
            </a:pPr>
            <a:r>
              <a:rPr b="1" lang="es-AR" sz="1600">
                <a:solidFill>
                  <a:srgbClr val="000000"/>
                </a:solidFill>
                <a:latin typeface="Courier New"/>
                <a:ea typeface="Courier New"/>
                <a:cs typeface="Courier New"/>
                <a:sym typeface="Courier New"/>
              </a:rPr>
              <a:t>User-Agent: Mozilla/5.0</a:t>
            </a:r>
            <a:endParaRPr/>
          </a:p>
          <a:p>
            <a:pPr indent="0" lvl="0" marL="0" marR="0" rtl="0" algn="l">
              <a:spcBef>
                <a:spcPts val="0"/>
              </a:spcBef>
              <a:spcAft>
                <a:spcPts val="0"/>
              </a:spcAft>
              <a:buClr>
                <a:srgbClr val="000000"/>
              </a:buClr>
              <a:buSzPts val="1600"/>
              <a:buFont typeface="Courier New"/>
              <a:buNone/>
            </a:pPr>
            <a:r>
              <a:rPr b="1" lang="es-AR" sz="1600">
                <a:solidFill>
                  <a:srgbClr val="000000"/>
                </a:solidFill>
                <a:latin typeface="Courier New"/>
                <a:ea typeface="Courier New"/>
                <a:cs typeface="Courier New"/>
                <a:sym typeface="Courier New"/>
              </a:rPr>
              <a:t>Accept: text/html,application/xhtml+xml</a:t>
            </a:r>
            <a:endParaRPr/>
          </a:p>
          <a:p>
            <a:pPr indent="0" lvl="0" marL="0" marR="0" rtl="0" algn="l">
              <a:spcBef>
                <a:spcPts val="0"/>
              </a:spcBef>
              <a:spcAft>
                <a:spcPts val="0"/>
              </a:spcAft>
              <a:buClr>
                <a:srgbClr val="000000"/>
              </a:buClr>
              <a:buSzPts val="1600"/>
              <a:buFont typeface="Courier New"/>
              <a:buNone/>
            </a:pPr>
            <a:r>
              <a:rPr b="1" lang="es-AR" sz="1600">
                <a:solidFill>
                  <a:srgbClr val="000000"/>
                </a:solidFill>
                <a:latin typeface="Courier New"/>
                <a:ea typeface="Courier New"/>
                <a:cs typeface="Courier New"/>
                <a:sym typeface="Courier New"/>
              </a:rPr>
              <a:t>Referer: http://iol.itba.edu.ar/itbaV/welcome.asp</a:t>
            </a:r>
            <a:endParaRPr/>
          </a:p>
          <a:p>
            <a:pPr indent="0" lvl="0" marL="0" marR="0" rtl="0" algn="l">
              <a:spcBef>
                <a:spcPts val="0"/>
              </a:spcBef>
              <a:spcAft>
                <a:spcPts val="0"/>
              </a:spcAft>
              <a:buClr>
                <a:srgbClr val="000000"/>
              </a:buClr>
              <a:buSzPts val="1600"/>
              <a:buFont typeface="Courier New"/>
              <a:buNone/>
            </a:pPr>
            <a:r>
              <a:rPr b="1" lang="es-AR" sz="1600">
                <a:solidFill>
                  <a:srgbClr val="000000"/>
                </a:solidFill>
                <a:latin typeface="Courier New"/>
                <a:ea typeface="Courier New"/>
                <a:cs typeface="Courier New"/>
                <a:sym typeface="Courier New"/>
              </a:rPr>
              <a:t>Content-Type: application/x-www-form-urlencoded</a:t>
            </a:r>
            <a:endParaRPr/>
          </a:p>
          <a:p>
            <a:pPr indent="0" lvl="0" marL="0" marR="0" rtl="0" algn="l">
              <a:spcBef>
                <a:spcPts val="0"/>
              </a:spcBef>
              <a:spcAft>
                <a:spcPts val="0"/>
              </a:spcAft>
              <a:buClr>
                <a:srgbClr val="000000"/>
              </a:buClr>
              <a:buSzPts val="1600"/>
              <a:buFont typeface="Courier New"/>
              <a:buNone/>
            </a:pPr>
            <a:r>
              <a:rPr b="1" lang="es-AR" sz="1600">
                <a:solidFill>
                  <a:srgbClr val="000000"/>
                </a:solidFill>
                <a:latin typeface="Courier New"/>
                <a:ea typeface="Courier New"/>
                <a:cs typeface="Courier New"/>
                <a:sym typeface="Courier New"/>
              </a:rPr>
              <a:t>Content-Length: 76</a:t>
            </a:r>
            <a:endParaRPr/>
          </a:p>
          <a:p>
            <a:pPr indent="0" lvl="0" marL="0" marR="0" rtl="0" algn="l">
              <a:spcBef>
                <a:spcPts val="0"/>
              </a:spcBef>
              <a:spcAft>
                <a:spcPts val="0"/>
              </a:spcAft>
              <a:buClr>
                <a:schemeClr val="lt1"/>
              </a:buClr>
              <a:buSzPts val="1600"/>
              <a:buFont typeface="Times New Roman"/>
              <a:buNone/>
            </a:pPr>
            <a:r>
              <a:t/>
            </a:r>
            <a:endParaRPr b="1" sz="1600">
              <a:solidFill>
                <a:srgbClr val="000000"/>
              </a:solidFill>
              <a:latin typeface="Courier New"/>
              <a:ea typeface="Courier New"/>
              <a:cs typeface="Courier New"/>
              <a:sym typeface="Courier New"/>
            </a:endParaRPr>
          </a:p>
          <a:p>
            <a:pPr indent="0" lvl="0" marL="0" marR="0" rtl="0" algn="l">
              <a:spcBef>
                <a:spcPts val="0"/>
              </a:spcBef>
              <a:spcAft>
                <a:spcPts val="0"/>
              </a:spcAft>
              <a:buClr>
                <a:srgbClr val="000000"/>
              </a:buClr>
              <a:buSzPts val="1600"/>
              <a:buFont typeface="Courier New"/>
              <a:buNone/>
            </a:pPr>
            <a:r>
              <a:rPr b="1" lang="es-AR" sz="1600">
                <a:solidFill>
                  <a:srgbClr val="000000"/>
                </a:solidFill>
                <a:latin typeface="Courier New"/>
                <a:ea typeface="Courier New"/>
                <a:cs typeface="Courier New"/>
                <a:sym typeface="Courier New"/>
              </a:rPr>
              <a:t>secretNr=378924198&amp;txtdni=12345678&amp;txtpwd=mipass&amp;Submit=Conectar&amp;cmd=login</a:t>
            </a:r>
            <a:endParaRPr/>
          </a:p>
        </p:txBody>
      </p:sp>
      <p:sp>
        <p:nvSpPr>
          <p:cNvPr id="541" name="Google Shape;541;p82"/>
          <p:cNvSpPr txBox="1"/>
          <p:nvPr/>
        </p:nvSpPr>
        <p:spPr>
          <a:xfrm>
            <a:off x="3432176" y="3806826"/>
            <a:ext cx="5903913" cy="2556727"/>
          </a:xfrm>
          <a:prstGeom prst="rect">
            <a:avLst/>
          </a:prstGeom>
          <a:noFill/>
          <a:ln cap="sq" cmpd="sng" w="38150">
            <a:solidFill>
              <a:srgbClr val="000000"/>
            </a:solidFill>
            <a:prstDash val="solid"/>
            <a:miter lim="800000"/>
            <a:headEnd len="sm" w="sm" type="none"/>
            <a:tailEnd len="sm" w="sm" type="none"/>
          </a:ln>
        </p:spPr>
        <p:txBody>
          <a:bodyPr anchorCtr="0" anchor="t" bIns="46800" lIns="90000" spcFirstLastPara="1" rIns="90000" wrap="square" tIns="46800">
            <a:spAutoFit/>
          </a:bodyPr>
          <a:lstStyle/>
          <a:p>
            <a:pPr indent="0" lvl="0" marL="0" marR="0" rtl="0" algn="l">
              <a:spcBef>
                <a:spcPts val="0"/>
              </a:spcBef>
              <a:spcAft>
                <a:spcPts val="0"/>
              </a:spcAft>
              <a:buClr>
                <a:srgbClr val="000000"/>
              </a:buClr>
              <a:buSzPts val="1600"/>
              <a:buFont typeface="Courier New"/>
              <a:buNone/>
            </a:pPr>
            <a:r>
              <a:rPr b="1" lang="es-AR" sz="1600">
                <a:solidFill>
                  <a:srgbClr val="000000"/>
                </a:solidFill>
                <a:latin typeface="Courier New"/>
                <a:ea typeface="Courier New"/>
                <a:cs typeface="Courier New"/>
                <a:sym typeface="Courier New"/>
              </a:rPr>
              <a:t>HTTP/1.1 200 OK</a:t>
            </a:r>
            <a:endParaRPr/>
          </a:p>
          <a:p>
            <a:pPr indent="0" lvl="0" marL="0" marR="0" rtl="0" algn="l">
              <a:spcBef>
                <a:spcPts val="0"/>
              </a:spcBef>
              <a:spcAft>
                <a:spcPts val="0"/>
              </a:spcAft>
              <a:buClr>
                <a:srgbClr val="000000"/>
              </a:buClr>
              <a:buSzPts val="1600"/>
              <a:buFont typeface="Courier New"/>
              <a:buNone/>
            </a:pPr>
            <a:r>
              <a:rPr b="1" lang="es-AR" sz="1600">
                <a:solidFill>
                  <a:srgbClr val="000000"/>
                </a:solidFill>
                <a:latin typeface="Courier New"/>
                <a:ea typeface="Courier New"/>
                <a:cs typeface="Courier New"/>
                <a:sym typeface="Courier New"/>
              </a:rPr>
              <a:t>Connection: close</a:t>
            </a:r>
            <a:endParaRPr b="1" sz="1600">
              <a:solidFill>
                <a:srgbClr val="000000"/>
              </a:solidFill>
              <a:latin typeface="Courier New"/>
              <a:ea typeface="Courier New"/>
              <a:cs typeface="Courier New"/>
              <a:sym typeface="Courier New"/>
            </a:endParaRPr>
          </a:p>
          <a:p>
            <a:pPr indent="0" lvl="0" marL="0" marR="0" rtl="0" algn="l">
              <a:spcBef>
                <a:spcPts val="0"/>
              </a:spcBef>
              <a:spcAft>
                <a:spcPts val="0"/>
              </a:spcAft>
              <a:buClr>
                <a:srgbClr val="000000"/>
              </a:buClr>
              <a:buSzPts val="1600"/>
              <a:buFont typeface="Courier New"/>
              <a:buNone/>
            </a:pPr>
            <a:r>
              <a:rPr b="1" lang="es-AR" sz="1600">
                <a:solidFill>
                  <a:srgbClr val="000000"/>
                </a:solidFill>
                <a:latin typeface="Courier New"/>
                <a:ea typeface="Courier New"/>
                <a:cs typeface="Courier New"/>
                <a:sym typeface="Courier New"/>
              </a:rPr>
              <a:t>Date: Mon, 15 Feb 2019 17:05:22 GMT</a:t>
            </a:r>
            <a:endParaRPr/>
          </a:p>
          <a:p>
            <a:pPr indent="0" lvl="0" marL="0" marR="0" rtl="0" algn="l">
              <a:spcBef>
                <a:spcPts val="0"/>
              </a:spcBef>
              <a:spcAft>
                <a:spcPts val="0"/>
              </a:spcAft>
              <a:buClr>
                <a:srgbClr val="000000"/>
              </a:buClr>
              <a:buSzPts val="1600"/>
              <a:buFont typeface="Courier New"/>
              <a:buNone/>
            </a:pPr>
            <a:r>
              <a:rPr b="1" lang="es-AR" sz="1600">
                <a:solidFill>
                  <a:srgbClr val="000000"/>
                </a:solidFill>
                <a:latin typeface="Courier New"/>
                <a:ea typeface="Courier New"/>
                <a:cs typeface="Courier New"/>
                <a:sym typeface="Courier New"/>
              </a:rPr>
              <a:t>Server: Microsoft-IIS/6.0</a:t>
            </a:r>
            <a:endParaRPr/>
          </a:p>
          <a:p>
            <a:pPr indent="0" lvl="0" marL="0" marR="0" rtl="0" algn="l">
              <a:spcBef>
                <a:spcPts val="0"/>
              </a:spcBef>
              <a:spcAft>
                <a:spcPts val="0"/>
              </a:spcAft>
              <a:buClr>
                <a:srgbClr val="000000"/>
              </a:buClr>
              <a:buSzPts val="1600"/>
              <a:buFont typeface="Courier New"/>
              <a:buNone/>
            </a:pPr>
            <a:r>
              <a:rPr b="1" lang="es-AR" sz="1600">
                <a:solidFill>
                  <a:srgbClr val="000000"/>
                </a:solidFill>
                <a:latin typeface="Courier New"/>
                <a:ea typeface="Courier New"/>
                <a:cs typeface="Courier New"/>
                <a:sym typeface="Courier New"/>
              </a:rPr>
              <a:t>Content-Length: 11276</a:t>
            </a:r>
            <a:endParaRPr/>
          </a:p>
          <a:p>
            <a:pPr indent="0" lvl="0" marL="0" marR="0" rtl="0" algn="l">
              <a:spcBef>
                <a:spcPts val="0"/>
              </a:spcBef>
              <a:spcAft>
                <a:spcPts val="0"/>
              </a:spcAft>
              <a:buClr>
                <a:srgbClr val="000000"/>
              </a:buClr>
              <a:buSzPts val="1600"/>
              <a:buFont typeface="Courier New"/>
              <a:buNone/>
            </a:pPr>
            <a:r>
              <a:rPr b="1" lang="es-AR" sz="1600">
                <a:solidFill>
                  <a:srgbClr val="000000"/>
                </a:solidFill>
                <a:latin typeface="Courier New"/>
                <a:ea typeface="Courier New"/>
                <a:cs typeface="Courier New"/>
                <a:sym typeface="Courier New"/>
              </a:rPr>
              <a:t>Content-Type: text/html</a:t>
            </a:r>
            <a:endParaRPr/>
          </a:p>
          <a:p>
            <a:pPr indent="0" lvl="0" marL="0" marR="0" rtl="0" algn="l">
              <a:spcBef>
                <a:spcPts val="0"/>
              </a:spcBef>
              <a:spcAft>
                <a:spcPts val="0"/>
              </a:spcAft>
              <a:buClr>
                <a:schemeClr val="lt1"/>
              </a:buClr>
              <a:buSzPts val="1600"/>
              <a:buFont typeface="Times New Roman"/>
              <a:buNone/>
            </a:pPr>
            <a:r>
              <a:t/>
            </a:r>
            <a:endParaRPr b="1" sz="1600">
              <a:solidFill>
                <a:srgbClr val="000000"/>
              </a:solidFill>
              <a:latin typeface="Courier New"/>
              <a:ea typeface="Courier New"/>
              <a:cs typeface="Courier New"/>
              <a:sym typeface="Courier New"/>
            </a:endParaRPr>
          </a:p>
          <a:p>
            <a:pPr indent="0" lvl="0" marL="0" marR="0" rtl="0" algn="l">
              <a:spcBef>
                <a:spcPts val="0"/>
              </a:spcBef>
              <a:spcAft>
                <a:spcPts val="0"/>
              </a:spcAft>
              <a:buClr>
                <a:srgbClr val="000000"/>
              </a:buClr>
              <a:buSzPts val="1600"/>
              <a:buFont typeface="Courier New"/>
              <a:buNone/>
            </a:pPr>
            <a:r>
              <a:rPr b="1" lang="es-AR" sz="1600">
                <a:solidFill>
                  <a:srgbClr val="000000"/>
                </a:solidFill>
                <a:latin typeface="Courier New"/>
                <a:ea typeface="Courier New"/>
                <a:cs typeface="Courier New"/>
                <a:sym typeface="Courier New"/>
              </a:rPr>
              <a:t>&lt;html&gt;&lt;head&gt;</a:t>
            </a:r>
            <a:endParaRPr/>
          </a:p>
          <a:p>
            <a:pPr indent="0" lvl="0" marL="0" marR="0" rtl="0" algn="l">
              <a:spcBef>
                <a:spcPts val="0"/>
              </a:spcBef>
              <a:spcAft>
                <a:spcPts val="0"/>
              </a:spcAft>
              <a:buClr>
                <a:srgbClr val="000000"/>
              </a:buClr>
              <a:buSzPts val="1600"/>
              <a:buFont typeface="Courier New"/>
              <a:buNone/>
            </a:pPr>
            <a:r>
              <a:rPr b="1" lang="es-AR" sz="1600">
                <a:solidFill>
                  <a:srgbClr val="000000"/>
                </a:solidFill>
                <a:latin typeface="Courier New"/>
                <a:ea typeface="Courier New"/>
                <a:cs typeface="Courier New"/>
                <a:sym typeface="Courier New"/>
              </a:rPr>
              <a:t>&lt;title&gt;ITBA OnLine&lt;/title&gt;</a:t>
            </a:r>
            <a:endParaRPr/>
          </a:p>
          <a:p>
            <a:pPr indent="0" lvl="0" marL="0" marR="0" rtl="0" algn="l">
              <a:spcBef>
                <a:spcPts val="0"/>
              </a:spcBef>
              <a:spcAft>
                <a:spcPts val="0"/>
              </a:spcAft>
              <a:buClr>
                <a:srgbClr val="000000"/>
              </a:buClr>
              <a:buSzPts val="1600"/>
              <a:buFont typeface="Courier New"/>
              <a:buNone/>
            </a:pPr>
            <a:r>
              <a:rPr b="1" lang="es-AR" sz="1600">
                <a:solidFill>
                  <a:srgbClr val="000000"/>
                </a:solidFill>
                <a:latin typeface="Courier New"/>
                <a:ea typeface="Courier New"/>
                <a:cs typeface="Courier New"/>
                <a:sym typeface="Courier New"/>
              </a:rPr>
              <a:t>.....</a:t>
            </a:r>
            <a:endParaRPr/>
          </a:p>
        </p:txBody>
      </p:sp>
      <p:cxnSp>
        <p:nvCxnSpPr>
          <p:cNvPr id="542" name="Google Shape;542;p82"/>
          <p:cNvCxnSpPr/>
          <p:nvPr/>
        </p:nvCxnSpPr>
        <p:spPr>
          <a:xfrm>
            <a:off x="2927350" y="1436689"/>
            <a:ext cx="6624638" cy="1587"/>
          </a:xfrm>
          <a:prstGeom prst="straightConnector1">
            <a:avLst/>
          </a:prstGeom>
          <a:noFill/>
          <a:ln cap="sq" cmpd="sng" w="15825">
            <a:solidFill>
              <a:srgbClr val="000066"/>
            </a:solidFill>
            <a:prstDash val="solid"/>
            <a:miter lim="800000"/>
            <a:headEnd len="med" w="med" type="none"/>
            <a:tailEnd len="med" w="med" type="none"/>
          </a:ln>
        </p:spPr>
      </p:cxnSp>
      <p:cxnSp>
        <p:nvCxnSpPr>
          <p:cNvPr id="543" name="Google Shape;543;p82"/>
          <p:cNvCxnSpPr/>
          <p:nvPr/>
        </p:nvCxnSpPr>
        <p:spPr>
          <a:xfrm>
            <a:off x="2927350" y="2951164"/>
            <a:ext cx="6624638" cy="1587"/>
          </a:xfrm>
          <a:prstGeom prst="straightConnector1">
            <a:avLst/>
          </a:prstGeom>
          <a:noFill/>
          <a:ln cap="sq" cmpd="sng" w="15825">
            <a:solidFill>
              <a:srgbClr val="000066"/>
            </a:solidFill>
            <a:prstDash val="solid"/>
            <a:miter lim="800000"/>
            <a:headEnd len="med" w="med" type="none"/>
            <a:tailEnd len="med" w="med" type="none"/>
          </a:ln>
        </p:spPr>
      </p:cxnSp>
      <p:cxnSp>
        <p:nvCxnSpPr>
          <p:cNvPr id="544" name="Google Shape;544;p82"/>
          <p:cNvCxnSpPr/>
          <p:nvPr/>
        </p:nvCxnSpPr>
        <p:spPr>
          <a:xfrm>
            <a:off x="3432176" y="5445125"/>
            <a:ext cx="5903913" cy="1588"/>
          </a:xfrm>
          <a:prstGeom prst="straightConnector1">
            <a:avLst/>
          </a:prstGeom>
          <a:noFill/>
          <a:ln cap="sq" cmpd="sng" w="15825">
            <a:solidFill>
              <a:srgbClr val="000066"/>
            </a:solidFill>
            <a:prstDash val="solid"/>
            <a:miter lim="800000"/>
            <a:headEnd len="med" w="med" type="none"/>
            <a:tailEnd len="med" w="med" type="none"/>
          </a:ln>
        </p:spPr>
      </p:cxnSp>
      <p:sp>
        <p:nvSpPr>
          <p:cNvPr id="545" name="Google Shape;545;p82"/>
          <p:cNvSpPr txBox="1"/>
          <p:nvPr/>
        </p:nvSpPr>
        <p:spPr>
          <a:xfrm>
            <a:off x="2138364" y="3214688"/>
            <a:ext cx="731837" cy="398462"/>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None/>
            </a:pPr>
            <a:r>
              <a:rPr lang="es-AR" sz="2000">
                <a:solidFill>
                  <a:srgbClr val="000000"/>
                </a:solidFill>
                <a:latin typeface="Times New Roman"/>
                <a:ea typeface="Times New Roman"/>
                <a:cs typeface="Times New Roman"/>
                <a:sym typeface="Times New Roman"/>
              </a:rPr>
              <a:t>Body</a:t>
            </a:r>
            <a:endParaRPr sz="2000">
              <a:solidFill>
                <a:srgbClr val="000000"/>
              </a:solidFill>
              <a:latin typeface="Times New Roman"/>
              <a:ea typeface="Times New Roman"/>
              <a:cs typeface="Times New Roman"/>
              <a:sym typeface="Times New Roman"/>
            </a:endParaRPr>
          </a:p>
        </p:txBody>
      </p:sp>
      <p:pic>
        <p:nvPicPr>
          <p:cNvPr descr="C:\Users\ecoffey\AppData\Local\Temp\Rar$DRa1.653\30059_Device_laptop_3145_default_64.png" id="546" name="Google Shape;546;p82"/>
          <p:cNvPicPr preferRelativeResize="0"/>
          <p:nvPr/>
        </p:nvPicPr>
        <p:blipFill rotWithShape="1">
          <a:blip r:embed="rId3">
            <a:alphaModFix/>
          </a:blip>
          <a:srcRect b="0" l="0" r="0" t="0"/>
          <a:stretch/>
        </p:blipFill>
        <p:spPr>
          <a:xfrm>
            <a:off x="1902896" y="1500157"/>
            <a:ext cx="786846" cy="786846"/>
          </a:xfrm>
          <a:prstGeom prst="rect">
            <a:avLst/>
          </a:prstGeom>
          <a:noFill/>
          <a:ln>
            <a:noFill/>
          </a:ln>
        </p:spPr>
      </p:pic>
      <p:pic>
        <p:nvPicPr>
          <p:cNvPr descr="C:\Users\ecoffey\AppData\Local\Temp\Rar$DRa0.324\30072_Device_server_default_64.png" id="547" name="Google Shape;547;p82"/>
          <p:cNvPicPr preferRelativeResize="0"/>
          <p:nvPr/>
        </p:nvPicPr>
        <p:blipFill rotWithShape="1">
          <a:blip r:embed="rId4">
            <a:alphaModFix/>
          </a:blip>
          <a:srcRect b="0" l="0" r="0" t="0"/>
          <a:stretch/>
        </p:blipFill>
        <p:spPr>
          <a:xfrm>
            <a:off x="9551988" y="2951164"/>
            <a:ext cx="1417129" cy="1417129"/>
          </a:xfrm>
          <a:prstGeom prst="rect">
            <a:avLst/>
          </a:prstGeom>
          <a:noFill/>
          <a:ln>
            <a:noFill/>
          </a:ln>
        </p:spPr>
      </p:pic>
      <p:sp>
        <p:nvSpPr>
          <p:cNvPr id="548" name="Google Shape;548;p8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65"/>
          <p:cNvSpPr txBox="1"/>
          <p:nvPr>
            <p:ph type="title"/>
          </p:nvPr>
        </p:nvSpPr>
        <p:spPr>
          <a:xfrm>
            <a:off x="367539" y="136524"/>
            <a:ext cx="11012131"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E36C09"/>
              </a:buClr>
              <a:buSzPts val="4800"/>
              <a:buFont typeface="Calibri"/>
              <a:buNone/>
            </a:pPr>
            <a:r>
              <a:rPr lang="es-AR"/>
              <a:t>Previo a HTTP</a:t>
            </a:r>
            <a:endParaRPr/>
          </a:p>
        </p:txBody>
      </p:sp>
      <p:sp>
        <p:nvSpPr>
          <p:cNvPr id="301" name="Google Shape;301;p65"/>
          <p:cNvSpPr txBox="1"/>
          <p:nvPr>
            <p:ph idx="1" type="body"/>
          </p:nvPr>
        </p:nvSpPr>
        <p:spPr>
          <a:xfrm>
            <a:off x="587640" y="1345324"/>
            <a:ext cx="10994760" cy="4349496"/>
          </a:xfrm>
          <a:prstGeom prst="rect">
            <a:avLst/>
          </a:prstGeom>
          <a:noFill/>
          <a:ln>
            <a:noFill/>
          </a:ln>
        </p:spPr>
        <p:txBody>
          <a:bodyPr anchorCtr="0" anchor="t" bIns="45700" lIns="91425" spcFirstLastPara="1" rIns="91425" wrap="square" tIns="45700">
            <a:normAutofit/>
          </a:bodyPr>
          <a:lstStyle/>
          <a:p>
            <a:pPr indent="-457189" lvl="0" marL="457189" rtl="0" algn="l">
              <a:spcBef>
                <a:spcPts val="0"/>
              </a:spcBef>
              <a:spcAft>
                <a:spcPts val="0"/>
              </a:spcAft>
              <a:buClr>
                <a:srgbClr val="595959"/>
              </a:buClr>
              <a:buSzPts val="3700"/>
              <a:buChar char="•"/>
            </a:pPr>
            <a:r>
              <a:rPr lang="es-AR"/>
              <a:t>Vía FTP se obtenía un documento o texto</a:t>
            </a:r>
            <a:endParaRPr/>
          </a:p>
          <a:p>
            <a:pPr indent="-457189" lvl="0" marL="457189" rtl="0" algn="l">
              <a:spcBef>
                <a:spcPts val="740"/>
              </a:spcBef>
              <a:spcAft>
                <a:spcPts val="0"/>
              </a:spcAft>
              <a:buClr>
                <a:srgbClr val="595959"/>
              </a:buClr>
              <a:buSzPts val="3700"/>
              <a:buChar char="•"/>
            </a:pPr>
            <a:r>
              <a:rPr lang="es-AR"/>
              <a:t>En base a las referencias se debía acceder a otro sitio FTP y descargar el/los textos deseados</a:t>
            </a:r>
            <a:endParaRPr/>
          </a:p>
          <a:p>
            <a:pPr indent="-457189" lvl="0" marL="457189" rtl="0" algn="l">
              <a:spcBef>
                <a:spcPts val="740"/>
              </a:spcBef>
              <a:spcAft>
                <a:spcPts val="0"/>
              </a:spcAft>
              <a:buClr>
                <a:srgbClr val="595959"/>
              </a:buClr>
              <a:buSzPts val="3700"/>
              <a:buChar char="•"/>
            </a:pPr>
            <a:r>
              <a:rPr lang="es-AR"/>
              <a:t>Surge la necesidad de aplicaciones basadas en "hipertextos"</a:t>
            </a:r>
            <a:endParaRPr/>
          </a:p>
        </p:txBody>
      </p:sp>
      <p:sp>
        <p:nvSpPr>
          <p:cNvPr id="302" name="Google Shape;302;p65"/>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pic>
        <p:nvPicPr>
          <p:cNvPr id="303" name="Google Shape;303;p65"/>
          <p:cNvPicPr preferRelativeResize="0"/>
          <p:nvPr/>
        </p:nvPicPr>
        <p:blipFill rotWithShape="1">
          <a:blip r:embed="rId3">
            <a:alphaModFix/>
          </a:blip>
          <a:srcRect b="0" l="0" r="0" t="0"/>
          <a:stretch/>
        </p:blipFill>
        <p:spPr>
          <a:xfrm>
            <a:off x="4859721" y="4040898"/>
            <a:ext cx="5482458" cy="257408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83"/>
          <p:cNvSpPr txBox="1"/>
          <p:nvPr>
            <p:ph type="title"/>
          </p:nvPr>
        </p:nvSpPr>
        <p:spPr>
          <a:xfrm>
            <a:off x="542260" y="58033"/>
            <a:ext cx="9713659" cy="9165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E36C09"/>
              </a:buClr>
              <a:buSzPts val="4800"/>
              <a:buFont typeface="Calibri"/>
              <a:buNone/>
            </a:pPr>
            <a:r>
              <a:rPr lang="es-AR" sz="4800">
                <a:solidFill>
                  <a:srgbClr val="E36C09"/>
                </a:solidFill>
              </a:rPr>
              <a:t>Get vs Post</a:t>
            </a:r>
            <a:endParaRPr/>
          </a:p>
        </p:txBody>
      </p:sp>
      <p:sp>
        <p:nvSpPr>
          <p:cNvPr id="554" name="Google Shape;554;p8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sp>
        <p:nvSpPr>
          <p:cNvPr id="555" name="Google Shape;555;p83"/>
          <p:cNvSpPr txBox="1"/>
          <p:nvPr/>
        </p:nvSpPr>
        <p:spPr>
          <a:xfrm>
            <a:off x="672031" y="1180841"/>
            <a:ext cx="10910369" cy="5175509"/>
          </a:xfrm>
          <a:prstGeom prst="rect">
            <a:avLst/>
          </a:prstGeom>
          <a:noFill/>
          <a:ln>
            <a:noFill/>
          </a:ln>
        </p:spPr>
        <p:txBody>
          <a:bodyPr anchorCtr="0" anchor="t" bIns="45700" lIns="91425" spcFirstLastPara="1" rIns="91425" wrap="square" tIns="45700">
            <a:noAutofit/>
          </a:bodyPr>
          <a:lstStyle/>
          <a:p>
            <a:pPr indent="-338138" lvl="0" marL="338138" marR="0" rtl="0" algn="l">
              <a:spcBef>
                <a:spcPts val="0"/>
              </a:spcBef>
              <a:spcAft>
                <a:spcPts val="0"/>
              </a:spcAft>
              <a:buClr>
                <a:srgbClr val="E36C09"/>
              </a:buClr>
              <a:buSzPts val="2400"/>
              <a:buFont typeface="Noto Sans Symbols"/>
              <a:buChar char="✦"/>
            </a:pPr>
            <a:r>
              <a:rPr lang="es-AR" sz="2400">
                <a:solidFill>
                  <a:srgbClr val="000000"/>
                </a:solidFill>
                <a:latin typeface="Times New Roman"/>
                <a:ea typeface="Times New Roman"/>
                <a:cs typeface="Times New Roman"/>
                <a:sym typeface="Times New Roman"/>
              </a:rPr>
              <a:t>GET requests</a:t>
            </a:r>
            <a:endParaRPr/>
          </a:p>
          <a:p>
            <a:pPr indent="-280988" lvl="1" marL="738188" marR="0" rtl="0" algn="l">
              <a:spcBef>
                <a:spcPts val="600"/>
              </a:spcBef>
              <a:spcAft>
                <a:spcPts val="0"/>
              </a:spcAft>
              <a:buClr>
                <a:srgbClr val="E36C09"/>
              </a:buClr>
              <a:buSzPts val="2400"/>
              <a:buFont typeface="Noto Sans Symbols"/>
              <a:buChar char="✦"/>
            </a:pPr>
            <a:r>
              <a:rPr b="0" i="0" lang="es-AR" sz="2400" u="none" cap="none" strike="noStrike">
                <a:solidFill>
                  <a:srgbClr val="000000"/>
                </a:solidFill>
                <a:latin typeface="Times New Roman"/>
                <a:ea typeface="Times New Roman"/>
                <a:cs typeface="Times New Roman"/>
                <a:sym typeface="Times New Roman"/>
              </a:rPr>
              <a:t>pueden ser "cacheados"</a:t>
            </a:r>
            <a:endParaRPr/>
          </a:p>
          <a:p>
            <a:pPr indent="-280988" lvl="1" marL="738188" marR="0" rtl="0" algn="l">
              <a:spcBef>
                <a:spcPts val="600"/>
              </a:spcBef>
              <a:spcAft>
                <a:spcPts val="0"/>
              </a:spcAft>
              <a:buClr>
                <a:srgbClr val="E36C09"/>
              </a:buClr>
              <a:buSzPts val="2400"/>
              <a:buFont typeface="Noto Sans Symbols"/>
              <a:buChar char="✦"/>
            </a:pPr>
            <a:r>
              <a:rPr b="0" i="0" lang="es-AR" sz="2400" u="none" cap="none" strike="noStrike">
                <a:solidFill>
                  <a:srgbClr val="000000"/>
                </a:solidFill>
                <a:latin typeface="Times New Roman"/>
                <a:ea typeface="Times New Roman"/>
                <a:cs typeface="Times New Roman"/>
                <a:sym typeface="Times New Roman"/>
              </a:rPr>
              <a:t>el browser los mantiene en el historial</a:t>
            </a:r>
            <a:endParaRPr/>
          </a:p>
          <a:p>
            <a:pPr indent="-280988" lvl="1" marL="738188" marR="0" rtl="0" algn="l">
              <a:spcBef>
                <a:spcPts val="600"/>
              </a:spcBef>
              <a:spcAft>
                <a:spcPts val="0"/>
              </a:spcAft>
              <a:buClr>
                <a:srgbClr val="E36C09"/>
              </a:buClr>
              <a:buSzPts val="2400"/>
              <a:buFont typeface="Noto Sans Symbols"/>
              <a:buChar char="✦"/>
            </a:pPr>
            <a:r>
              <a:rPr b="0" i="0" lang="es-AR" sz="2400" u="none" cap="none" strike="noStrike">
                <a:solidFill>
                  <a:srgbClr val="000000"/>
                </a:solidFill>
                <a:latin typeface="Times New Roman"/>
                <a:ea typeface="Times New Roman"/>
                <a:cs typeface="Times New Roman"/>
                <a:sym typeface="Times New Roman"/>
              </a:rPr>
              <a:t>pueden ser "bookmarked"</a:t>
            </a:r>
            <a:endParaRPr/>
          </a:p>
          <a:p>
            <a:pPr indent="-280988" lvl="1" marL="738188" marR="0" rtl="0" algn="l">
              <a:spcBef>
                <a:spcPts val="600"/>
              </a:spcBef>
              <a:spcAft>
                <a:spcPts val="0"/>
              </a:spcAft>
              <a:buClr>
                <a:srgbClr val="E36C09"/>
              </a:buClr>
              <a:buSzPts val="2400"/>
              <a:buFont typeface="Noto Sans Symbols"/>
              <a:buChar char="✦"/>
            </a:pPr>
            <a:r>
              <a:rPr b="0" i="0" lang="es-AR" sz="2400" u="none" cap="none" strike="noStrike">
                <a:solidFill>
                  <a:srgbClr val="000000"/>
                </a:solidFill>
                <a:latin typeface="Times New Roman"/>
                <a:ea typeface="Times New Roman"/>
                <a:cs typeface="Times New Roman"/>
                <a:sym typeface="Times New Roman"/>
              </a:rPr>
              <a:t>tienen longitud acotada</a:t>
            </a:r>
            <a:endParaRPr/>
          </a:p>
          <a:p>
            <a:pPr indent="-280988" lvl="1" marL="738188" marR="0" rtl="0" algn="l">
              <a:spcBef>
                <a:spcPts val="600"/>
              </a:spcBef>
              <a:spcAft>
                <a:spcPts val="0"/>
              </a:spcAft>
              <a:buClr>
                <a:srgbClr val="E36C09"/>
              </a:buClr>
              <a:buSzPts val="2400"/>
              <a:buFont typeface="Noto Sans Symbols"/>
              <a:buChar char="✦"/>
            </a:pPr>
            <a:r>
              <a:rPr b="0" i="0" lang="es-AR" sz="2400" u="none" cap="none" strike="noStrike">
                <a:solidFill>
                  <a:srgbClr val="000000"/>
                </a:solidFill>
                <a:latin typeface="Times New Roman"/>
                <a:ea typeface="Times New Roman"/>
                <a:cs typeface="Times New Roman"/>
                <a:sym typeface="Times New Roman"/>
              </a:rPr>
              <a:t>sólo para pedir datos</a:t>
            </a:r>
            <a:endParaRPr/>
          </a:p>
          <a:p>
            <a:pPr indent="-338138" lvl="0" marL="338138" marR="0" rtl="0" algn="l">
              <a:spcBef>
                <a:spcPts val="600"/>
              </a:spcBef>
              <a:spcAft>
                <a:spcPts val="0"/>
              </a:spcAft>
              <a:buClr>
                <a:srgbClr val="E36C09"/>
              </a:buClr>
              <a:buSzPts val="2400"/>
              <a:buFont typeface="Noto Sans Symbols"/>
              <a:buChar char="✦"/>
            </a:pPr>
            <a:r>
              <a:rPr lang="es-AR" sz="2400">
                <a:solidFill>
                  <a:srgbClr val="000000"/>
                </a:solidFill>
                <a:latin typeface="Times New Roman"/>
                <a:ea typeface="Times New Roman"/>
                <a:cs typeface="Times New Roman"/>
                <a:sym typeface="Times New Roman"/>
              </a:rPr>
              <a:t>POST requests</a:t>
            </a:r>
            <a:endParaRPr/>
          </a:p>
          <a:p>
            <a:pPr indent="-280988" lvl="1" marL="738188" marR="0" rtl="0" algn="l">
              <a:spcBef>
                <a:spcPts val="600"/>
              </a:spcBef>
              <a:spcAft>
                <a:spcPts val="0"/>
              </a:spcAft>
              <a:buClr>
                <a:srgbClr val="E36C09"/>
              </a:buClr>
              <a:buSzPts val="2400"/>
              <a:buFont typeface="Noto Sans Symbols"/>
              <a:buChar char="✦"/>
            </a:pPr>
            <a:r>
              <a:rPr b="0" i="0" lang="es-AR" sz="2400" u="none" cap="none" strike="noStrike">
                <a:solidFill>
                  <a:srgbClr val="000000"/>
                </a:solidFill>
                <a:latin typeface="Times New Roman"/>
                <a:ea typeface="Times New Roman"/>
                <a:cs typeface="Times New Roman"/>
                <a:sym typeface="Times New Roman"/>
              </a:rPr>
              <a:t>nunca son "cacheados"</a:t>
            </a:r>
            <a:endParaRPr/>
          </a:p>
          <a:p>
            <a:pPr indent="-280988" lvl="1" marL="738188" marR="0" rtl="0" algn="l">
              <a:spcBef>
                <a:spcPts val="600"/>
              </a:spcBef>
              <a:spcAft>
                <a:spcPts val="0"/>
              </a:spcAft>
              <a:buClr>
                <a:srgbClr val="E36C09"/>
              </a:buClr>
              <a:buSzPts val="2400"/>
              <a:buFont typeface="Noto Sans Symbols"/>
              <a:buChar char="✦"/>
            </a:pPr>
            <a:r>
              <a:rPr b="0" i="0" lang="es-AR" sz="2400" u="none" cap="none" strike="noStrike">
                <a:solidFill>
                  <a:srgbClr val="000000"/>
                </a:solidFill>
                <a:latin typeface="Times New Roman"/>
                <a:ea typeface="Times New Roman"/>
                <a:cs typeface="Times New Roman"/>
                <a:sym typeface="Times New Roman"/>
              </a:rPr>
              <a:t>no se mantienen en el historial del browser</a:t>
            </a:r>
            <a:endParaRPr/>
          </a:p>
          <a:p>
            <a:pPr indent="-280988" lvl="1" marL="738188" marR="0" rtl="0" algn="l">
              <a:spcBef>
                <a:spcPts val="600"/>
              </a:spcBef>
              <a:spcAft>
                <a:spcPts val="0"/>
              </a:spcAft>
              <a:buClr>
                <a:srgbClr val="E36C09"/>
              </a:buClr>
              <a:buSzPts val="2400"/>
              <a:buFont typeface="Noto Sans Symbols"/>
              <a:buChar char="✦"/>
            </a:pPr>
            <a:r>
              <a:rPr b="0" i="0" lang="es-AR" sz="2400" u="none" cap="none" strike="noStrike">
                <a:solidFill>
                  <a:srgbClr val="000000"/>
                </a:solidFill>
                <a:latin typeface="Times New Roman"/>
                <a:ea typeface="Times New Roman"/>
                <a:cs typeface="Times New Roman"/>
                <a:sym typeface="Times New Roman"/>
              </a:rPr>
              <a:t>no pueden ser "bookmarked"</a:t>
            </a:r>
            <a:endParaRPr/>
          </a:p>
          <a:p>
            <a:pPr indent="-280988" lvl="1" marL="738188" marR="0" rtl="0" algn="l">
              <a:spcBef>
                <a:spcPts val="600"/>
              </a:spcBef>
              <a:spcAft>
                <a:spcPts val="0"/>
              </a:spcAft>
              <a:buClr>
                <a:srgbClr val="E36C09"/>
              </a:buClr>
              <a:buSzPts val="2400"/>
              <a:buFont typeface="Noto Sans Symbols"/>
              <a:buChar char="✦"/>
            </a:pPr>
            <a:r>
              <a:rPr b="0" i="0" lang="es-AR" sz="2400" u="none" cap="none" strike="noStrike">
                <a:solidFill>
                  <a:srgbClr val="000000"/>
                </a:solidFill>
                <a:latin typeface="Times New Roman"/>
                <a:ea typeface="Times New Roman"/>
                <a:cs typeface="Times New Roman"/>
                <a:sym typeface="Times New Roman"/>
              </a:rPr>
              <a:t>no tienen restricción de longitud de datos</a:t>
            </a:r>
            <a:endParaRPr/>
          </a:p>
          <a:p>
            <a:pPr indent="-128587" lvl="1" marL="738188" marR="0" rtl="0" algn="l">
              <a:spcBef>
                <a:spcPts val="600"/>
              </a:spcBef>
              <a:spcAft>
                <a:spcPts val="0"/>
              </a:spcAft>
              <a:buClr>
                <a:srgbClr val="E36C09"/>
              </a:buClr>
              <a:buSzPts val="2400"/>
              <a:buFont typeface="Noto Sans Symbols"/>
              <a:buNone/>
            </a:pPr>
            <a:r>
              <a:t/>
            </a:r>
            <a:endParaRPr b="0" i="0" sz="2400" u="none" cap="none" strike="noStrike">
              <a:solidFill>
                <a:srgbClr val="000000"/>
              </a:solidFill>
              <a:latin typeface="Times New Roman"/>
              <a:ea typeface="Times New Roman"/>
              <a:cs typeface="Times New Roman"/>
              <a:sym typeface="Times New Roman"/>
            </a:endParaRPr>
          </a:p>
          <a:p>
            <a:pPr indent="-185738" lvl="0" marL="338138" marR="0" rtl="0" algn="l">
              <a:spcBef>
                <a:spcPts val="600"/>
              </a:spcBef>
              <a:spcAft>
                <a:spcPts val="0"/>
              </a:spcAft>
              <a:buClr>
                <a:srgbClr val="E36C09"/>
              </a:buClr>
              <a:buSzPts val="2400"/>
              <a:buFont typeface="Noto Sans Symbols"/>
              <a:buNone/>
            </a:pPr>
            <a:r>
              <a:t/>
            </a:r>
            <a:endParaRPr sz="2400">
              <a:solidFill>
                <a:srgbClr val="000000"/>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84"/>
          <p:cNvSpPr txBox="1"/>
          <p:nvPr/>
        </p:nvSpPr>
        <p:spPr>
          <a:xfrm>
            <a:off x="446567" y="115889"/>
            <a:ext cx="9826146" cy="104933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E36C09"/>
              </a:buClr>
              <a:buSzPts val="4800"/>
              <a:buFont typeface="Calibri"/>
              <a:buNone/>
            </a:pPr>
            <a:r>
              <a:rPr lang="es-AR" sz="4800">
                <a:solidFill>
                  <a:srgbClr val="E36C09"/>
                </a:solidFill>
                <a:latin typeface="Calibri"/>
                <a:ea typeface="Calibri"/>
                <a:cs typeface="Calibri"/>
                <a:sym typeface="Calibri"/>
              </a:rPr>
              <a:t>Ejemplo: HTTP - OPTIONS</a:t>
            </a:r>
            <a:endParaRPr/>
          </a:p>
        </p:txBody>
      </p:sp>
      <p:sp>
        <p:nvSpPr>
          <p:cNvPr id="563" name="Google Shape;563;p84"/>
          <p:cNvSpPr/>
          <p:nvPr/>
        </p:nvSpPr>
        <p:spPr>
          <a:xfrm>
            <a:off x="6672263" y="2635251"/>
            <a:ext cx="1511300" cy="576263"/>
          </a:xfrm>
          <a:prstGeom prst="rightArrow">
            <a:avLst>
              <a:gd fmla="val 50000" name="adj1"/>
              <a:gd fmla="val 65565" name="adj2"/>
            </a:avLst>
          </a:prstGeom>
          <a:solidFill>
            <a:srgbClr val="990033"/>
          </a:solidFill>
          <a:ln cap="sq" cmpd="sng" w="9525">
            <a:solidFill>
              <a:srgbClr val="0000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4" name="Google Shape;564;p84"/>
          <p:cNvSpPr/>
          <p:nvPr/>
        </p:nvSpPr>
        <p:spPr>
          <a:xfrm rot="10800000">
            <a:off x="7680325" y="3505201"/>
            <a:ext cx="1511300" cy="576263"/>
          </a:xfrm>
          <a:prstGeom prst="rightArrow">
            <a:avLst>
              <a:gd fmla="val 50000" name="adj1"/>
              <a:gd fmla="val 65565" name="adj2"/>
            </a:avLst>
          </a:prstGeom>
          <a:solidFill>
            <a:srgbClr val="990033"/>
          </a:solidFill>
          <a:ln cap="sq" cmpd="sng" w="9525">
            <a:solidFill>
              <a:srgbClr val="0000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5" name="Google Shape;565;p84"/>
          <p:cNvSpPr txBox="1"/>
          <p:nvPr/>
        </p:nvSpPr>
        <p:spPr>
          <a:xfrm>
            <a:off x="2109788" y="2981324"/>
            <a:ext cx="1277938" cy="371475"/>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None/>
            </a:pPr>
            <a:r>
              <a:rPr b="1" lang="es-AR" sz="1800">
                <a:solidFill>
                  <a:srgbClr val="000000"/>
                </a:solidFill>
                <a:latin typeface="Times New Roman"/>
                <a:ea typeface="Times New Roman"/>
                <a:cs typeface="Times New Roman"/>
                <a:sym typeface="Times New Roman"/>
              </a:rPr>
              <a:t>cliente web</a:t>
            </a:r>
            <a:endParaRPr/>
          </a:p>
        </p:txBody>
      </p:sp>
      <p:sp>
        <p:nvSpPr>
          <p:cNvPr id="566" name="Google Shape;566;p84"/>
          <p:cNvSpPr txBox="1"/>
          <p:nvPr/>
        </p:nvSpPr>
        <p:spPr>
          <a:xfrm>
            <a:off x="3425826" y="1963738"/>
            <a:ext cx="5184775" cy="831850"/>
          </a:xfrm>
          <a:prstGeom prst="rect">
            <a:avLst/>
          </a:prstGeom>
          <a:noFill/>
          <a:ln cap="sq" cmpd="sng" w="38150">
            <a:solidFill>
              <a:srgbClr val="000000"/>
            </a:solidFill>
            <a:prstDash val="solid"/>
            <a:miter lim="800000"/>
            <a:headEnd len="sm" w="sm" type="none"/>
            <a:tailEnd len="sm" w="sm" type="none"/>
          </a:ln>
        </p:spPr>
        <p:txBody>
          <a:bodyPr anchorCtr="0" anchor="t" bIns="46800" lIns="90000" spcFirstLastPara="1" rIns="90000" wrap="square" tIns="46800">
            <a:spAutoFit/>
          </a:bodyPr>
          <a:lstStyle/>
          <a:p>
            <a:pPr indent="0" lvl="0" marL="0" marR="0" rtl="0" algn="l">
              <a:spcBef>
                <a:spcPts val="0"/>
              </a:spcBef>
              <a:spcAft>
                <a:spcPts val="0"/>
              </a:spcAft>
              <a:buClr>
                <a:srgbClr val="000000"/>
              </a:buClr>
              <a:buSzPts val="1600"/>
              <a:buFont typeface="Courier New"/>
              <a:buNone/>
            </a:pPr>
            <a:r>
              <a:rPr b="1" lang="es-AR" sz="1600">
                <a:solidFill>
                  <a:srgbClr val="000000"/>
                </a:solidFill>
                <a:latin typeface="Courier New"/>
                <a:ea typeface="Courier New"/>
                <a:cs typeface="Courier New"/>
                <a:sym typeface="Courier New"/>
              </a:rPr>
              <a:t>OPTIONS * HTTP/1.1</a:t>
            </a:r>
            <a:endParaRPr/>
          </a:p>
          <a:p>
            <a:pPr indent="0" lvl="0" marL="0" marR="0" rtl="0" algn="l">
              <a:spcBef>
                <a:spcPts val="0"/>
              </a:spcBef>
              <a:spcAft>
                <a:spcPts val="0"/>
              </a:spcAft>
              <a:buClr>
                <a:srgbClr val="000000"/>
              </a:buClr>
              <a:buSzPts val="1600"/>
              <a:buFont typeface="Courier New"/>
              <a:buNone/>
            </a:pPr>
            <a:r>
              <a:rPr b="1" lang="es-AR" sz="1600">
                <a:solidFill>
                  <a:srgbClr val="000000"/>
                </a:solidFill>
                <a:latin typeface="Courier New"/>
                <a:ea typeface="Courier New"/>
                <a:cs typeface="Courier New"/>
                <a:sym typeface="Courier New"/>
              </a:rPr>
              <a:t>User-Agent: Mozilla/4.0 (compatible; MSIE5.01; Windows NT)</a:t>
            </a:r>
            <a:endParaRPr/>
          </a:p>
        </p:txBody>
      </p:sp>
      <p:sp>
        <p:nvSpPr>
          <p:cNvPr id="567" name="Google Shape;567;p84"/>
          <p:cNvSpPr txBox="1"/>
          <p:nvPr/>
        </p:nvSpPr>
        <p:spPr>
          <a:xfrm>
            <a:off x="3287713" y="4076701"/>
            <a:ext cx="5903912" cy="1325563"/>
          </a:xfrm>
          <a:prstGeom prst="rect">
            <a:avLst/>
          </a:prstGeom>
          <a:noFill/>
          <a:ln cap="sq" cmpd="sng" w="38150">
            <a:solidFill>
              <a:srgbClr val="000000"/>
            </a:solidFill>
            <a:prstDash val="solid"/>
            <a:miter lim="800000"/>
            <a:headEnd len="sm" w="sm" type="none"/>
            <a:tailEnd len="sm" w="sm" type="none"/>
          </a:ln>
        </p:spPr>
        <p:txBody>
          <a:bodyPr anchorCtr="0" anchor="t" bIns="46800" lIns="90000" spcFirstLastPara="1" rIns="90000" wrap="square" tIns="46800">
            <a:spAutoFit/>
          </a:bodyPr>
          <a:lstStyle/>
          <a:p>
            <a:pPr indent="0" lvl="0" marL="0" marR="0" rtl="0" algn="l">
              <a:spcBef>
                <a:spcPts val="0"/>
              </a:spcBef>
              <a:spcAft>
                <a:spcPts val="0"/>
              </a:spcAft>
              <a:buClr>
                <a:srgbClr val="000000"/>
              </a:buClr>
              <a:buSzPts val="1600"/>
              <a:buFont typeface="Courier New"/>
              <a:buNone/>
            </a:pPr>
            <a:r>
              <a:rPr b="1" lang="es-AR" sz="1600">
                <a:solidFill>
                  <a:srgbClr val="000000"/>
                </a:solidFill>
                <a:latin typeface="Courier New"/>
                <a:ea typeface="Courier New"/>
                <a:cs typeface="Courier New"/>
                <a:sym typeface="Courier New"/>
              </a:rPr>
              <a:t>HTTP/1.1 200 OK</a:t>
            </a:r>
            <a:endParaRPr/>
          </a:p>
          <a:p>
            <a:pPr indent="0" lvl="0" marL="0" marR="0" rtl="0" algn="l">
              <a:spcBef>
                <a:spcPts val="0"/>
              </a:spcBef>
              <a:spcAft>
                <a:spcPts val="0"/>
              </a:spcAft>
              <a:buClr>
                <a:srgbClr val="000000"/>
              </a:buClr>
              <a:buSzPts val="1600"/>
              <a:buFont typeface="Courier New"/>
              <a:buNone/>
            </a:pPr>
            <a:r>
              <a:rPr b="1" lang="es-AR" sz="1600">
                <a:solidFill>
                  <a:srgbClr val="000000"/>
                </a:solidFill>
                <a:latin typeface="Courier New"/>
                <a:ea typeface="Courier New"/>
                <a:cs typeface="Courier New"/>
                <a:sym typeface="Courier New"/>
              </a:rPr>
              <a:t>Date: Mon, 01 Aug 2019 12:28:53 GMT</a:t>
            </a:r>
            <a:endParaRPr/>
          </a:p>
          <a:p>
            <a:pPr indent="0" lvl="0" marL="0" marR="0" rtl="0" algn="l">
              <a:spcBef>
                <a:spcPts val="0"/>
              </a:spcBef>
              <a:spcAft>
                <a:spcPts val="0"/>
              </a:spcAft>
              <a:buClr>
                <a:srgbClr val="000000"/>
              </a:buClr>
              <a:buSzPts val="1600"/>
              <a:buFont typeface="Courier New"/>
              <a:buNone/>
            </a:pPr>
            <a:r>
              <a:rPr b="1" lang="es-AR" sz="1600">
                <a:solidFill>
                  <a:srgbClr val="000000"/>
                </a:solidFill>
                <a:latin typeface="Courier New"/>
                <a:ea typeface="Courier New"/>
                <a:cs typeface="Courier New"/>
                <a:sym typeface="Courier New"/>
              </a:rPr>
              <a:t>Server: Apache/2.2.14 (Win32)</a:t>
            </a:r>
            <a:endParaRPr/>
          </a:p>
          <a:p>
            <a:pPr indent="0" lvl="0" marL="0" marR="0" rtl="0" algn="l">
              <a:spcBef>
                <a:spcPts val="0"/>
              </a:spcBef>
              <a:spcAft>
                <a:spcPts val="0"/>
              </a:spcAft>
              <a:buClr>
                <a:srgbClr val="000000"/>
              </a:buClr>
              <a:buSzPts val="1600"/>
              <a:buFont typeface="Courier New"/>
              <a:buNone/>
            </a:pPr>
            <a:r>
              <a:rPr b="1" lang="es-AR" sz="1600">
                <a:solidFill>
                  <a:srgbClr val="000000"/>
                </a:solidFill>
                <a:latin typeface="Courier New"/>
                <a:ea typeface="Courier New"/>
                <a:cs typeface="Courier New"/>
                <a:sym typeface="Courier New"/>
              </a:rPr>
              <a:t>Allow: GET,HEAD,POST,OPTIONS,TRACE</a:t>
            </a:r>
            <a:endParaRPr/>
          </a:p>
          <a:p>
            <a:pPr indent="0" lvl="0" marL="0" marR="0" rtl="0" algn="l">
              <a:spcBef>
                <a:spcPts val="0"/>
              </a:spcBef>
              <a:spcAft>
                <a:spcPts val="0"/>
              </a:spcAft>
              <a:buClr>
                <a:srgbClr val="000000"/>
              </a:buClr>
              <a:buSzPts val="1600"/>
              <a:buFont typeface="Courier New"/>
              <a:buNone/>
            </a:pPr>
            <a:r>
              <a:rPr b="1" lang="es-AR" sz="1600">
                <a:solidFill>
                  <a:srgbClr val="000000"/>
                </a:solidFill>
                <a:latin typeface="Courier New"/>
                <a:ea typeface="Courier New"/>
                <a:cs typeface="Courier New"/>
                <a:sym typeface="Courier New"/>
              </a:rPr>
              <a:t>Content-Type: httpd/unix-directory</a:t>
            </a:r>
            <a:endParaRPr b="1" sz="1600">
              <a:solidFill>
                <a:srgbClr val="000000"/>
              </a:solidFill>
              <a:latin typeface="Courier New"/>
              <a:ea typeface="Courier New"/>
              <a:cs typeface="Courier New"/>
              <a:sym typeface="Courier New"/>
            </a:endParaRPr>
          </a:p>
        </p:txBody>
      </p:sp>
      <p:cxnSp>
        <p:nvCxnSpPr>
          <p:cNvPr id="568" name="Google Shape;568;p84"/>
          <p:cNvCxnSpPr/>
          <p:nvPr/>
        </p:nvCxnSpPr>
        <p:spPr>
          <a:xfrm>
            <a:off x="3287713" y="4365625"/>
            <a:ext cx="5903912" cy="1588"/>
          </a:xfrm>
          <a:prstGeom prst="straightConnector1">
            <a:avLst/>
          </a:prstGeom>
          <a:noFill/>
          <a:ln cap="sq" cmpd="sng" w="15825">
            <a:solidFill>
              <a:srgbClr val="000066"/>
            </a:solidFill>
            <a:prstDash val="solid"/>
            <a:miter lim="800000"/>
            <a:headEnd len="med" w="med" type="none"/>
            <a:tailEnd len="med" w="med" type="none"/>
          </a:ln>
        </p:spPr>
      </p:cxnSp>
      <p:sp>
        <p:nvSpPr>
          <p:cNvPr id="569" name="Google Shape;569;p84"/>
          <p:cNvSpPr txBox="1"/>
          <p:nvPr/>
        </p:nvSpPr>
        <p:spPr>
          <a:xfrm>
            <a:off x="2020889" y="4037013"/>
            <a:ext cx="1106487" cy="398462"/>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None/>
            </a:pPr>
            <a:r>
              <a:rPr lang="es-AR" sz="2000">
                <a:solidFill>
                  <a:srgbClr val="000000"/>
                </a:solidFill>
                <a:latin typeface="Times New Roman"/>
                <a:ea typeface="Times New Roman"/>
                <a:cs typeface="Times New Roman"/>
                <a:sym typeface="Times New Roman"/>
              </a:rPr>
              <a:t>Start line</a:t>
            </a:r>
            <a:endParaRPr/>
          </a:p>
        </p:txBody>
      </p:sp>
      <p:sp>
        <p:nvSpPr>
          <p:cNvPr id="570" name="Google Shape;570;p84"/>
          <p:cNvSpPr txBox="1"/>
          <p:nvPr/>
        </p:nvSpPr>
        <p:spPr>
          <a:xfrm>
            <a:off x="2159000" y="4841876"/>
            <a:ext cx="1016000" cy="398463"/>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None/>
            </a:pPr>
            <a:r>
              <a:rPr lang="es-AR" sz="2000">
                <a:solidFill>
                  <a:srgbClr val="000000"/>
                </a:solidFill>
                <a:latin typeface="Times New Roman"/>
                <a:ea typeface="Times New Roman"/>
                <a:cs typeface="Times New Roman"/>
                <a:sym typeface="Times New Roman"/>
              </a:rPr>
              <a:t>Headers</a:t>
            </a:r>
            <a:endParaRPr/>
          </a:p>
        </p:txBody>
      </p:sp>
      <p:pic>
        <p:nvPicPr>
          <p:cNvPr descr="C:\Users\ecoffey\AppData\Local\Temp\Rar$DRa1.653\30059_Device_laptop_3145_default_64.png" id="571" name="Google Shape;571;p84"/>
          <p:cNvPicPr preferRelativeResize="0"/>
          <p:nvPr/>
        </p:nvPicPr>
        <p:blipFill rotWithShape="1">
          <a:blip r:embed="rId3">
            <a:alphaModFix/>
          </a:blip>
          <a:srcRect b="0" l="0" r="0" t="0"/>
          <a:stretch/>
        </p:blipFill>
        <p:spPr>
          <a:xfrm>
            <a:off x="2340530" y="2289452"/>
            <a:ext cx="786846" cy="786846"/>
          </a:xfrm>
          <a:prstGeom prst="rect">
            <a:avLst/>
          </a:prstGeom>
          <a:noFill/>
          <a:ln>
            <a:noFill/>
          </a:ln>
        </p:spPr>
      </p:pic>
      <p:pic>
        <p:nvPicPr>
          <p:cNvPr descr="C:\Users\ecoffey\AppData\Local\Temp\Rar$DRa0.324\30072_Device_server_default_64.png" id="572" name="Google Shape;572;p84"/>
          <p:cNvPicPr preferRelativeResize="0"/>
          <p:nvPr/>
        </p:nvPicPr>
        <p:blipFill rotWithShape="1">
          <a:blip r:embed="rId4">
            <a:alphaModFix/>
          </a:blip>
          <a:srcRect b="0" l="0" r="0" t="0"/>
          <a:stretch/>
        </p:blipFill>
        <p:spPr>
          <a:xfrm>
            <a:off x="9125998" y="2948496"/>
            <a:ext cx="1417129" cy="1417129"/>
          </a:xfrm>
          <a:prstGeom prst="rect">
            <a:avLst/>
          </a:prstGeom>
          <a:noFill/>
          <a:ln>
            <a:noFill/>
          </a:ln>
        </p:spPr>
      </p:pic>
      <p:sp>
        <p:nvSpPr>
          <p:cNvPr id="573" name="Google Shape;573;p8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85"/>
          <p:cNvSpPr txBox="1"/>
          <p:nvPr/>
        </p:nvSpPr>
        <p:spPr>
          <a:xfrm>
            <a:off x="563526" y="115889"/>
            <a:ext cx="9709187" cy="104933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E36C09"/>
              </a:buClr>
              <a:buSzPts val="4800"/>
              <a:buFont typeface="Calibri"/>
              <a:buNone/>
            </a:pPr>
            <a:r>
              <a:rPr lang="es-AR" sz="4800">
                <a:solidFill>
                  <a:srgbClr val="E36C09"/>
                </a:solidFill>
                <a:latin typeface="Calibri"/>
                <a:ea typeface="Calibri"/>
                <a:cs typeface="Calibri"/>
                <a:sym typeface="Calibri"/>
              </a:rPr>
              <a:t>Ejemplo: HTTP - TRACE</a:t>
            </a:r>
            <a:endParaRPr/>
          </a:p>
        </p:txBody>
      </p:sp>
      <p:sp>
        <p:nvSpPr>
          <p:cNvPr id="581" name="Google Shape;581;p85"/>
          <p:cNvSpPr/>
          <p:nvPr/>
        </p:nvSpPr>
        <p:spPr>
          <a:xfrm>
            <a:off x="6700838" y="2405063"/>
            <a:ext cx="1511300" cy="576262"/>
          </a:xfrm>
          <a:prstGeom prst="rightArrow">
            <a:avLst>
              <a:gd fmla="val 50000" name="adj1"/>
              <a:gd fmla="val 65565" name="adj2"/>
            </a:avLst>
          </a:prstGeom>
          <a:solidFill>
            <a:srgbClr val="990033"/>
          </a:solidFill>
          <a:ln cap="sq" cmpd="sng" w="9525">
            <a:solidFill>
              <a:srgbClr val="0000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2" name="Google Shape;582;p85"/>
          <p:cNvSpPr/>
          <p:nvPr/>
        </p:nvSpPr>
        <p:spPr>
          <a:xfrm rot="10800000">
            <a:off x="7680325" y="3505201"/>
            <a:ext cx="1511300" cy="576263"/>
          </a:xfrm>
          <a:prstGeom prst="rightArrow">
            <a:avLst>
              <a:gd fmla="val 50000" name="adj1"/>
              <a:gd fmla="val 65565" name="adj2"/>
            </a:avLst>
          </a:prstGeom>
          <a:solidFill>
            <a:srgbClr val="990033"/>
          </a:solidFill>
          <a:ln cap="sq" cmpd="sng" w="9525">
            <a:solidFill>
              <a:srgbClr val="0000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3" name="Google Shape;583;p85"/>
          <p:cNvSpPr txBox="1"/>
          <p:nvPr/>
        </p:nvSpPr>
        <p:spPr>
          <a:xfrm>
            <a:off x="2109788" y="2981324"/>
            <a:ext cx="1277938" cy="371475"/>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None/>
            </a:pPr>
            <a:r>
              <a:rPr b="1" lang="es-AR" sz="1800">
                <a:solidFill>
                  <a:srgbClr val="000000"/>
                </a:solidFill>
                <a:latin typeface="Times New Roman"/>
                <a:ea typeface="Times New Roman"/>
                <a:cs typeface="Times New Roman"/>
                <a:sym typeface="Times New Roman"/>
              </a:rPr>
              <a:t>cliente web</a:t>
            </a:r>
            <a:endParaRPr/>
          </a:p>
        </p:txBody>
      </p:sp>
      <p:sp>
        <p:nvSpPr>
          <p:cNvPr id="584" name="Google Shape;584;p85"/>
          <p:cNvSpPr txBox="1"/>
          <p:nvPr/>
        </p:nvSpPr>
        <p:spPr>
          <a:xfrm>
            <a:off x="3425826" y="1963739"/>
            <a:ext cx="5184775" cy="585787"/>
          </a:xfrm>
          <a:prstGeom prst="rect">
            <a:avLst/>
          </a:prstGeom>
          <a:noFill/>
          <a:ln cap="sq" cmpd="sng" w="38150">
            <a:solidFill>
              <a:srgbClr val="000000"/>
            </a:solidFill>
            <a:prstDash val="solid"/>
            <a:miter lim="800000"/>
            <a:headEnd len="sm" w="sm" type="none"/>
            <a:tailEnd len="sm" w="sm" type="none"/>
          </a:ln>
        </p:spPr>
        <p:txBody>
          <a:bodyPr anchorCtr="0" anchor="t" bIns="46800" lIns="90000" spcFirstLastPara="1" rIns="90000" wrap="square" tIns="46800">
            <a:spAutoFit/>
          </a:bodyPr>
          <a:lstStyle/>
          <a:p>
            <a:pPr indent="0" lvl="0" marL="0" marR="0" rtl="0" algn="l">
              <a:spcBef>
                <a:spcPts val="0"/>
              </a:spcBef>
              <a:spcAft>
                <a:spcPts val="0"/>
              </a:spcAft>
              <a:buClr>
                <a:srgbClr val="000000"/>
              </a:buClr>
              <a:buSzPts val="1600"/>
              <a:buFont typeface="Courier New"/>
              <a:buNone/>
            </a:pPr>
            <a:r>
              <a:rPr b="1" lang="es-AR" sz="1600">
                <a:solidFill>
                  <a:srgbClr val="000000"/>
                </a:solidFill>
                <a:latin typeface="Courier New"/>
                <a:ea typeface="Courier New"/>
                <a:cs typeface="Courier New"/>
                <a:sym typeface="Courier New"/>
              </a:rPr>
              <a:t>TRACE / HTTP/1.1</a:t>
            </a:r>
            <a:endParaRPr/>
          </a:p>
          <a:p>
            <a:pPr indent="0" lvl="0" marL="0" marR="0" rtl="0" algn="l">
              <a:spcBef>
                <a:spcPts val="0"/>
              </a:spcBef>
              <a:spcAft>
                <a:spcPts val="0"/>
              </a:spcAft>
              <a:buClr>
                <a:srgbClr val="000000"/>
              </a:buClr>
              <a:buSzPts val="1600"/>
              <a:buFont typeface="Courier New"/>
              <a:buNone/>
            </a:pPr>
            <a:r>
              <a:rPr b="1" lang="es-AR" sz="1600">
                <a:solidFill>
                  <a:srgbClr val="000000"/>
                </a:solidFill>
                <a:latin typeface="Courier New"/>
                <a:ea typeface="Courier New"/>
                <a:cs typeface="Courier New"/>
                <a:sym typeface="Courier New"/>
              </a:rPr>
              <a:t>Host:itba.edu.ar</a:t>
            </a:r>
            <a:endParaRPr/>
          </a:p>
        </p:txBody>
      </p:sp>
      <p:sp>
        <p:nvSpPr>
          <p:cNvPr id="585" name="Google Shape;585;p85"/>
          <p:cNvSpPr txBox="1"/>
          <p:nvPr/>
        </p:nvSpPr>
        <p:spPr>
          <a:xfrm>
            <a:off x="3287713" y="4076700"/>
            <a:ext cx="5903912" cy="833438"/>
          </a:xfrm>
          <a:prstGeom prst="rect">
            <a:avLst/>
          </a:prstGeom>
          <a:noFill/>
          <a:ln cap="sq" cmpd="sng" w="38150">
            <a:solidFill>
              <a:srgbClr val="000000"/>
            </a:solidFill>
            <a:prstDash val="solid"/>
            <a:miter lim="800000"/>
            <a:headEnd len="sm" w="sm" type="none"/>
            <a:tailEnd len="sm" w="sm" type="none"/>
          </a:ln>
        </p:spPr>
        <p:txBody>
          <a:bodyPr anchorCtr="0" anchor="t" bIns="46800" lIns="90000" spcFirstLastPara="1" rIns="90000" wrap="square" tIns="46800">
            <a:spAutoFit/>
          </a:bodyPr>
          <a:lstStyle/>
          <a:p>
            <a:pPr indent="0" lvl="0" marL="0" marR="0" rtl="0" algn="l">
              <a:spcBef>
                <a:spcPts val="0"/>
              </a:spcBef>
              <a:spcAft>
                <a:spcPts val="0"/>
              </a:spcAft>
              <a:buClr>
                <a:srgbClr val="000000"/>
              </a:buClr>
              <a:buSzPts val="1600"/>
              <a:buFont typeface="Courier New"/>
              <a:buNone/>
            </a:pPr>
            <a:r>
              <a:rPr b="1" lang="es-AR" sz="1600">
                <a:solidFill>
                  <a:srgbClr val="000000"/>
                </a:solidFill>
                <a:latin typeface="Courier New"/>
                <a:ea typeface="Courier New"/>
                <a:cs typeface="Courier New"/>
                <a:sym typeface="Courier New"/>
              </a:rPr>
              <a:t>HTTP/1.1 405 Method Not Allowed</a:t>
            </a:r>
            <a:endParaRPr/>
          </a:p>
          <a:p>
            <a:pPr indent="0" lvl="0" marL="0" marR="0" rtl="0" algn="l">
              <a:spcBef>
                <a:spcPts val="0"/>
              </a:spcBef>
              <a:spcAft>
                <a:spcPts val="0"/>
              </a:spcAft>
              <a:buClr>
                <a:srgbClr val="000000"/>
              </a:buClr>
              <a:buSzPts val="1600"/>
              <a:buFont typeface="Courier New"/>
              <a:buNone/>
            </a:pPr>
            <a:r>
              <a:rPr b="1" lang="es-AR" sz="1600">
                <a:solidFill>
                  <a:srgbClr val="000000"/>
                </a:solidFill>
                <a:latin typeface="Courier New"/>
                <a:ea typeface="Courier New"/>
                <a:cs typeface="Courier New"/>
                <a:sym typeface="Courier New"/>
              </a:rPr>
              <a:t>Date: Thu, 11 Apr 2015 13:47:19 GMT</a:t>
            </a:r>
            <a:endParaRPr/>
          </a:p>
          <a:p>
            <a:pPr indent="0" lvl="0" marL="0" marR="0" rtl="0" algn="l">
              <a:spcBef>
                <a:spcPts val="0"/>
              </a:spcBef>
              <a:spcAft>
                <a:spcPts val="0"/>
              </a:spcAft>
              <a:buClr>
                <a:srgbClr val="000000"/>
              </a:buClr>
              <a:buSzPts val="1600"/>
              <a:buFont typeface="Courier New"/>
              <a:buNone/>
            </a:pPr>
            <a:r>
              <a:rPr b="1" lang="es-AR" sz="1600">
                <a:solidFill>
                  <a:srgbClr val="000000"/>
                </a:solidFill>
                <a:latin typeface="Courier New"/>
                <a:ea typeface="Courier New"/>
                <a:cs typeface="Courier New"/>
                <a:sym typeface="Courier New"/>
              </a:rPr>
              <a:t>Server: Apache/2.2.16 (Debian)</a:t>
            </a:r>
            <a:endParaRPr b="1" sz="1600">
              <a:solidFill>
                <a:srgbClr val="000000"/>
              </a:solidFill>
              <a:latin typeface="Courier New"/>
              <a:ea typeface="Courier New"/>
              <a:cs typeface="Courier New"/>
              <a:sym typeface="Courier New"/>
            </a:endParaRPr>
          </a:p>
        </p:txBody>
      </p:sp>
      <p:cxnSp>
        <p:nvCxnSpPr>
          <p:cNvPr id="586" name="Google Shape;586;p85"/>
          <p:cNvCxnSpPr/>
          <p:nvPr/>
        </p:nvCxnSpPr>
        <p:spPr>
          <a:xfrm>
            <a:off x="3287713" y="4365625"/>
            <a:ext cx="5903912" cy="1588"/>
          </a:xfrm>
          <a:prstGeom prst="straightConnector1">
            <a:avLst/>
          </a:prstGeom>
          <a:noFill/>
          <a:ln cap="sq" cmpd="sng" w="15825">
            <a:solidFill>
              <a:srgbClr val="000066"/>
            </a:solidFill>
            <a:prstDash val="solid"/>
            <a:miter lim="800000"/>
            <a:headEnd len="med" w="med" type="none"/>
            <a:tailEnd len="med" w="med" type="none"/>
          </a:ln>
        </p:spPr>
      </p:cxnSp>
      <p:sp>
        <p:nvSpPr>
          <p:cNvPr id="587" name="Google Shape;587;p85"/>
          <p:cNvSpPr txBox="1"/>
          <p:nvPr/>
        </p:nvSpPr>
        <p:spPr>
          <a:xfrm>
            <a:off x="2020889" y="4037013"/>
            <a:ext cx="1106487" cy="398462"/>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None/>
            </a:pPr>
            <a:r>
              <a:rPr lang="es-AR" sz="2000">
                <a:solidFill>
                  <a:srgbClr val="000000"/>
                </a:solidFill>
                <a:latin typeface="Times New Roman"/>
                <a:ea typeface="Times New Roman"/>
                <a:cs typeface="Times New Roman"/>
                <a:sym typeface="Times New Roman"/>
              </a:rPr>
              <a:t>Start line</a:t>
            </a:r>
            <a:endParaRPr/>
          </a:p>
        </p:txBody>
      </p:sp>
      <p:sp>
        <p:nvSpPr>
          <p:cNvPr id="588" name="Google Shape;588;p85"/>
          <p:cNvSpPr txBox="1"/>
          <p:nvPr/>
        </p:nvSpPr>
        <p:spPr>
          <a:xfrm>
            <a:off x="2159000" y="4508501"/>
            <a:ext cx="1016000" cy="398463"/>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None/>
            </a:pPr>
            <a:r>
              <a:rPr lang="es-AR" sz="2000">
                <a:solidFill>
                  <a:srgbClr val="000000"/>
                </a:solidFill>
                <a:latin typeface="Times New Roman"/>
                <a:ea typeface="Times New Roman"/>
                <a:cs typeface="Times New Roman"/>
                <a:sym typeface="Times New Roman"/>
              </a:rPr>
              <a:t>Headers</a:t>
            </a:r>
            <a:endParaRPr/>
          </a:p>
        </p:txBody>
      </p:sp>
      <p:pic>
        <p:nvPicPr>
          <p:cNvPr descr="C:\Users\ecoffey\AppData\Local\Temp\Rar$DRa1.653\30059_Device_laptop_3145_default_64.png" id="589" name="Google Shape;589;p85"/>
          <p:cNvPicPr preferRelativeResize="0"/>
          <p:nvPr/>
        </p:nvPicPr>
        <p:blipFill rotWithShape="1">
          <a:blip r:embed="rId3">
            <a:alphaModFix/>
          </a:blip>
          <a:srcRect b="0" l="0" r="0" t="0"/>
          <a:stretch/>
        </p:blipFill>
        <p:spPr>
          <a:xfrm>
            <a:off x="2340530" y="2289452"/>
            <a:ext cx="786846" cy="786846"/>
          </a:xfrm>
          <a:prstGeom prst="rect">
            <a:avLst/>
          </a:prstGeom>
          <a:noFill/>
          <a:ln>
            <a:noFill/>
          </a:ln>
        </p:spPr>
      </p:pic>
      <p:pic>
        <p:nvPicPr>
          <p:cNvPr descr="C:\Users\ecoffey\AppData\Local\Temp\Rar$DRa0.324\30072_Device_server_default_64.png" id="590" name="Google Shape;590;p85"/>
          <p:cNvPicPr preferRelativeResize="0"/>
          <p:nvPr/>
        </p:nvPicPr>
        <p:blipFill rotWithShape="1">
          <a:blip r:embed="rId4">
            <a:alphaModFix/>
          </a:blip>
          <a:srcRect b="0" l="0" r="0" t="0"/>
          <a:stretch/>
        </p:blipFill>
        <p:spPr>
          <a:xfrm>
            <a:off x="9125998" y="2948496"/>
            <a:ext cx="1417129" cy="1417129"/>
          </a:xfrm>
          <a:prstGeom prst="rect">
            <a:avLst/>
          </a:prstGeom>
          <a:noFill/>
          <a:ln>
            <a:noFill/>
          </a:ln>
        </p:spPr>
      </p:pic>
      <p:sp>
        <p:nvSpPr>
          <p:cNvPr id="591" name="Google Shape;591;p85"/>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sp>
        <p:nvSpPr>
          <p:cNvPr id="592" name="Google Shape;592;p85"/>
          <p:cNvSpPr/>
          <p:nvPr/>
        </p:nvSpPr>
        <p:spPr>
          <a:xfrm>
            <a:off x="3287713" y="5504419"/>
            <a:ext cx="541366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1800">
                <a:solidFill>
                  <a:schemeClr val="dk1"/>
                </a:solidFill>
                <a:latin typeface="Calibri"/>
                <a:ea typeface="Calibri"/>
                <a:cs typeface="Calibri"/>
                <a:sym typeface="Calibri"/>
              </a:rPr>
              <a:t>https://tools.ietf.org/html/rfc7231#section-4.3.8</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86"/>
          <p:cNvSpPr txBox="1"/>
          <p:nvPr/>
        </p:nvSpPr>
        <p:spPr>
          <a:xfrm>
            <a:off x="510363" y="115889"/>
            <a:ext cx="9762350" cy="104933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E36C09"/>
              </a:buClr>
              <a:buSzPts val="4800"/>
              <a:buFont typeface="Calibri"/>
              <a:buNone/>
            </a:pPr>
            <a:r>
              <a:rPr lang="es-AR" sz="4800">
                <a:solidFill>
                  <a:srgbClr val="E36C09"/>
                </a:solidFill>
                <a:latin typeface="Calibri"/>
                <a:ea typeface="Calibri"/>
                <a:cs typeface="Calibri"/>
                <a:sym typeface="Calibri"/>
              </a:rPr>
              <a:t>Headers HTTP</a:t>
            </a:r>
            <a:endParaRPr/>
          </a:p>
        </p:txBody>
      </p:sp>
      <p:sp>
        <p:nvSpPr>
          <p:cNvPr id="600" name="Google Shape;600;p86"/>
          <p:cNvSpPr txBox="1"/>
          <p:nvPr/>
        </p:nvSpPr>
        <p:spPr>
          <a:xfrm>
            <a:off x="659219" y="1341438"/>
            <a:ext cx="9829395" cy="3886200"/>
          </a:xfrm>
          <a:prstGeom prst="rect">
            <a:avLst/>
          </a:prstGeom>
          <a:noFill/>
          <a:ln>
            <a:noFill/>
          </a:ln>
        </p:spPr>
        <p:txBody>
          <a:bodyPr anchorCtr="0" anchor="t" bIns="45700" lIns="91425" spcFirstLastPara="1" rIns="91425" wrap="square" tIns="45700">
            <a:noAutofit/>
          </a:bodyPr>
          <a:lstStyle/>
          <a:p>
            <a:pPr indent="-338138" lvl="0" marL="338138" marR="0" rtl="0" algn="l">
              <a:spcBef>
                <a:spcPts val="0"/>
              </a:spcBef>
              <a:spcAft>
                <a:spcPts val="0"/>
              </a:spcAft>
              <a:buClr>
                <a:srgbClr val="E36C09"/>
              </a:buClr>
              <a:buSzPts val="3200"/>
              <a:buFont typeface="Noto Sans Symbols"/>
              <a:buChar char="✦"/>
            </a:pPr>
            <a:r>
              <a:rPr lang="es-AR" sz="3200">
                <a:solidFill>
                  <a:srgbClr val="000000"/>
                </a:solidFill>
                <a:latin typeface="Times New Roman"/>
                <a:ea typeface="Times New Roman"/>
                <a:cs typeface="Times New Roman"/>
                <a:sym typeface="Times New Roman"/>
              </a:rPr>
              <a:t>Estructura: </a:t>
            </a:r>
            <a:r>
              <a:rPr b="1" lang="es-AR" sz="2400">
                <a:solidFill>
                  <a:srgbClr val="000000"/>
                </a:solidFill>
                <a:latin typeface="Courier New"/>
                <a:ea typeface="Courier New"/>
                <a:cs typeface="Courier New"/>
                <a:sym typeface="Courier New"/>
              </a:rPr>
              <a:t>&lt;nombre&gt;: &lt;valor asociado&gt;</a:t>
            </a:r>
            <a:endParaRPr/>
          </a:p>
          <a:p>
            <a:pPr indent="-338138" lvl="0" marL="338138" marR="0" rtl="0" algn="l">
              <a:spcBef>
                <a:spcPts val="0"/>
              </a:spcBef>
              <a:spcAft>
                <a:spcPts val="0"/>
              </a:spcAft>
              <a:buClr>
                <a:srgbClr val="E36C09"/>
              </a:buClr>
              <a:buSzPts val="3200"/>
              <a:buFont typeface="Noto Sans Symbols"/>
              <a:buChar char="✦"/>
            </a:pPr>
            <a:r>
              <a:rPr lang="es-AR" sz="3200">
                <a:solidFill>
                  <a:srgbClr val="000000"/>
                </a:solidFill>
                <a:latin typeface="Times New Roman"/>
                <a:ea typeface="Times New Roman"/>
                <a:cs typeface="Times New Roman"/>
                <a:sym typeface="Times New Roman"/>
              </a:rPr>
              <a:t>Finalizan con una línea en blanco.</a:t>
            </a:r>
            <a:endParaRPr/>
          </a:p>
          <a:p>
            <a:pPr indent="-338138" lvl="0" marL="338138" marR="0" rtl="0" algn="l">
              <a:spcBef>
                <a:spcPts val="0"/>
              </a:spcBef>
              <a:spcAft>
                <a:spcPts val="0"/>
              </a:spcAft>
              <a:buClr>
                <a:srgbClr val="E36C09"/>
              </a:buClr>
              <a:buSzPts val="3200"/>
              <a:buFont typeface="Noto Sans Symbols"/>
              <a:buChar char="✦"/>
            </a:pPr>
            <a:r>
              <a:rPr lang="es-AR" sz="3200">
                <a:solidFill>
                  <a:srgbClr val="000000"/>
                </a:solidFill>
                <a:latin typeface="Times New Roman"/>
                <a:ea typeface="Times New Roman"/>
                <a:cs typeface="Times New Roman"/>
                <a:sym typeface="Times New Roman"/>
              </a:rPr>
              <a:t>Tipos:</a:t>
            </a:r>
            <a:endParaRPr/>
          </a:p>
          <a:p>
            <a:pPr indent="-280988" lvl="1" marL="738188" marR="0" rtl="0" algn="l">
              <a:spcBef>
                <a:spcPts val="700"/>
              </a:spcBef>
              <a:spcAft>
                <a:spcPts val="0"/>
              </a:spcAft>
              <a:buClr>
                <a:srgbClr val="E36C09"/>
              </a:buClr>
              <a:buSzPts val="2380"/>
              <a:buFont typeface="Noto Sans Symbols"/>
              <a:buChar char="✦"/>
            </a:pPr>
            <a:r>
              <a:rPr b="0" i="0" lang="es-AR" sz="2800" u="none" cap="none" strike="noStrike">
                <a:solidFill>
                  <a:srgbClr val="000000"/>
                </a:solidFill>
                <a:latin typeface="Times New Roman"/>
                <a:ea typeface="Times New Roman"/>
                <a:cs typeface="Times New Roman"/>
                <a:sym typeface="Times New Roman"/>
              </a:rPr>
              <a:t>Generales</a:t>
            </a:r>
            <a:endParaRPr/>
          </a:p>
          <a:p>
            <a:pPr indent="-280988" lvl="1" marL="738188" marR="0" rtl="0" algn="l">
              <a:spcBef>
                <a:spcPts val="700"/>
              </a:spcBef>
              <a:spcAft>
                <a:spcPts val="0"/>
              </a:spcAft>
              <a:buClr>
                <a:srgbClr val="E36C09"/>
              </a:buClr>
              <a:buSzPts val="2380"/>
              <a:buFont typeface="Noto Sans Symbols"/>
              <a:buChar char="✦"/>
            </a:pPr>
            <a:r>
              <a:rPr b="0" i="0" lang="es-AR" sz="2800" u="none" cap="none" strike="noStrike">
                <a:solidFill>
                  <a:srgbClr val="000000"/>
                </a:solidFill>
                <a:latin typeface="Times New Roman"/>
                <a:ea typeface="Times New Roman"/>
                <a:cs typeface="Times New Roman"/>
                <a:sym typeface="Times New Roman"/>
              </a:rPr>
              <a:t>De solicitudes</a:t>
            </a:r>
            <a:endParaRPr/>
          </a:p>
          <a:p>
            <a:pPr indent="-280988" lvl="1" marL="738188" marR="0" rtl="0" algn="l">
              <a:spcBef>
                <a:spcPts val="700"/>
              </a:spcBef>
              <a:spcAft>
                <a:spcPts val="0"/>
              </a:spcAft>
              <a:buClr>
                <a:srgbClr val="E36C09"/>
              </a:buClr>
              <a:buSzPts val="2380"/>
              <a:buFont typeface="Noto Sans Symbols"/>
              <a:buChar char="✦"/>
            </a:pPr>
            <a:r>
              <a:rPr b="0" i="0" lang="es-AR" sz="2800" u="none" cap="none" strike="noStrike">
                <a:solidFill>
                  <a:srgbClr val="000000"/>
                </a:solidFill>
                <a:latin typeface="Times New Roman"/>
                <a:ea typeface="Times New Roman"/>
                <a:cs typeface="Times New Roman"/>
                <a:sym typeface="Times New Roman"/>
              </a:rPr>
              <a:t>De respuestas</a:t>
            </a:r>
            <a:endParaRPr/>
          </a:p>
          <a:p>
            <a:pPr indent="-280988" lvl="1" marL="738188" marR="0" rtl="0" algn="l">
              <a:spcBef>
                <a:spcPts val="700"/>
              </a:spcBef>
              <a:spcAft>
                <a:spcPts val="0"/>
              </a:spcAft>
              <a:buClr>
                <a:srgbClr val="E36C09"/>
              </a:buClr>
              <a:buSzPts val="2380"/>
              <a:buFont typeface="Noto Sans Symbols"/>
              <a:buChar char="✦"/>
            </a:pPr>
            <a:r>
              <a:rPr b="0" i="0" lang="es-AR" sz="2800" u="none" cap="none" strike="noStrike">
                <a:solidFill>
                  <a:srgbClr val="000000"/>
                </a:solidFill>
                <a:latin typeface="Times New Roman"/>
                <a:ea typeface="Times New Roman"/>
                <a:cs typeface="Times New Roman"/>
                <a:sym typeface="Times New Roman"/>
              </a:rPr>
              <a:t>De contenido</a:t>
            </a:r>
            <a:endParaRPr/>
          </a:p>
        </p:txBody>
      </p:sp>
      <p:grpSp>
        <p:nvGrpSpPr>
          <p:cNvPr id="601" name="Google Shape;601;p86"/>
          <p:cNvGrpSpPr/>
          <p:nvPr/>
        </p:nvGrpSpPr>
        <p:grpSpPr>
          <a:xfrm>
            <a:off x="5808664" y="2997201"/>
            <a:ext cx="3595687" cy="2155825"/>
            <a:chOff x="2699" y="1888"/>
            <a:chExt cx="2265" cy="1358"/>
          </a:xfrm>
        </p:grpSpPr>
        <p:sp>
          <p:nvSpPr>
            <p:cNvPr id="602" name="Google Shape;602;p86"/>
            <p:cNvSpPr/>
            <p:nvPr/>
          </p:nvSpPr>
          <p:spPr>
            <a:xfrm>
              <a:off x="2699" y="1888"/>
              <a:ext cx="359" cy="1358"/>
            </a:xfrm>
            <a:prstGeom prst="rightBrace">
              <a:avLst>
                <a:gd fmla="val 31523" name="adj1"/>
                <a:gd fmla="val 50000" name="adj2"/>
              </a:avLst>
            </a:prstGeom>
            <a:noFill/>
            <a:ln cap="sq" cmpd="sng" w="9525">
              <a:solidFill>
                <a:srgbClr val="0000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3" name="Google Shape;603;p86"/>
            <p:cNvSpPr txBox="1"/>
            <p:nvPr/>
          </p:nvSpPr>
          <p:spPr>
            <a:xfrm>
              <a:off x="3243" y="2160"/>
              <a:ext cx="1721" cy="874"/>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None/>
              </a:pPr>
              <a:r>
                <a:rPr lang="es-AR" sz="2800">
                  <a:solidFill>
                    <a:srgbClr val="000066"/>
                  </a:solidFill>
                  <a:latin typeface="Bookman Old Style"/>
                  <a:ea typeface="Bookman Old Style"/>
                  <a:cs typeface="Bookman Old Style"/>
                  <a:sym typeface="Bookman Old Style"/>
                </a:rPr>
                <a:t>Usualmente se envían en este orden</a:t>
              </a:r>
              <a:endParaRPr/>
            </a:p>
          </p:txBody>
        </p:sp>
      </p:grpSp>
      <p:sp>
        <p:nvSpPr>
          <p:cNvPr id="604" name="Google Shape;604;p86"/>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87"/>
          <p:cNvSpPr txBox="1"/>
          <p:nvPr/>
        </p:nvSpPr>
        <p:spPr>
          <a:xfrm>
            <a:off x="637953" y="115889"/>
            <a:ext cx="9634760" cy="104933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E36C09"/>
              </a:buClr>
              <a:buSzPts val="4800"/>
              <a:buFont typeface="Calibri"/>
              <a:buNone/>
            </a:pPr>
            <a:r>
              <a:rPr lang="es-AR" sz="4800">
                <a:solidFill>
                  <a:srgbClr val="E36C09"/>
                </a:solidFill>
                <a:latin typeface="Calibri"/>
                <a:ea typeface="Calibri"/>
                <a:cs typeface="Calibri"/>
                <a:sym typeface="Calibri"/>
              </a:rPr>
              <a:t>Headers generales</a:t>
            </a:r>
            <a:endParaRPr/>
          </a:p>
        </p:txBody>
      </p:sp>
      <p:sp>
        <p:nvSpPr>
          <p:cNvPr id="612" name="Google Shape;612;p87"/>
          <p:cNvSpPr txBox="1"/>
          <p:nvPr/>
        </p:nvSpPr>
        <p:spPr>
          <a:xfrm>
            <a:off x="744279" y="1341438"/>
            <a:ext cx="9455409" cy="3886200"/>
          </a:xfrm>
          <a:prstGeom prst="rect">
            <a:avLst/>
          </a:prstGeom>
          <a:noFill/>
          <a:ln>
            <a:noFill/>
          </a:ln>
        </p:spPr>
        <p:txBody>
          <a:bodyPr anchorCtr="0" anchor="t" bIns="45700" lIns="91425" spcFirstLastPara="1" rIns="91425" wrap="square" tIns="45700">
            <a:noAutofit/>
          </a:bodyPr>
          <a:lstStyle/>
          <a:p>
            <a:pPr indent="-338138" lvl="0" marL="338138" marR="0" rtl="0" algn="just">
              <a:spcBef>
                <a:spcPts val="0"/>
              </a:spcBef>
              <a:spcAft>
                <a:spcPts val="0"/>
              </a:spcAft>
              <a:buClr>
                <a:srgbClr val="E36C09"/>
              </a:buClr>
              <a:buSzPts val="2800"/>
              <a:buFont typeface="Noto Sans Symbols"/>
              <a:buChar char="✦"/>
            </a:pPr>
            <a:r>
              <a:rPr lang="es-AR" sz="2800">
                <a:solidFill>
                  <a:srgbClr val="000000"/>
                </a:solidFill>
                <a:latin typeface="Times New Roman"/>
                <a:ea typeface="Times New Roman"/>
                <a:cs typeface="Times New Roman"/>
                <a:sym typeface="Times New Roman"/>
              </a:rPr>
              <a:t>Cache-control: Directivas para cache</a:t>
            </a:r>
            <a:endParaRPr/>
          </a:p>
          <a:p>
            <a:pPr indent="-338138" lvl="0" marL="338138" marR="0" rtl="0" algn="just">
              <a:spcBef>
                <a:spcPts val="600"/>
              </a:spcBef>
              <a:spcAft>
                <a:spcPts val="0"/>
              </a:spcAft>
              <a:buClr>
                <a:srgbClr val="E36C09"/>
              </a:buClr>
              <a:buSzPts val="2800"/>
              <a:buFont typeface="Noto Sans Symbols"/>
              <a:buChar char="✦"/>
            </a:pPr>
            <a:r>
              <a:rPr lang="es-AR" sz="2800">
                <a:solidFill>
                  <a:srgbClr val="000000"/>
                </a:solidFill>
                <a:latin typeface="Times New Roman"/>
                <a:ea typeface="Times New Roman"/>
                <a:cs typeface="Times New Roman"/>
                <a:sym typeface="Times New Roman"/>
              </a:rPr>
              <a:t>Connection: Se definen opciones de conexión</a:t>
            </a:r>
            <a:endParaRPr/>
          </a:p>
          <a:p>
            <a:pPr indent="-338138" lvl="0" marL="338138" marR="0" rtl="0" algn="just">
              <a:spcBef>
                <a:spcPts val="600"/>
              </a:spcBef>
              <a:spcAft>
                <a:spcPts val="0"/>
              </a:spcAft>
              <a:buClr>
                <a:srgbClr val="E36C09"/>
              </a:buClr>
              <a:buSzPts val="2800"/>
              <a:buFont typeface="Noto Sans Symbols"/>
              <a:buChar char="✦"/>
            </a:pPr>
            <a:r>
              <a:rPr lang="es-AR" sz="2800">
                <a:solidFill>
                  <a:srgbClr val="000000"/>
                </a:solidFill>
                <a:latin typeface="Times New Roman"/>
                <a:ea typeface="Times New Roman"/>
                <a:cs typeface="Times New Roman"/>
                <a:sym typeface="Times New Roman"/>
              </a:rPr>
              <a:t>Date: Fecha de creación del mensaje</a:t>
            </a:r>
            <a:endParaRPr/>
          </a:p>
          <a:p>
            <a:pPr indent="-338138" lvl="0" marL="338138" marR="0" rtl="0" algn="just">
              <a:spcBef>
                <a:spcPts val="600"/>
              </a:spcBef>
              <a:spcAft>
                <a:spcPts val="0"/>
              </a:spcAft>
              <a:buClr>
                <a:srgbClr val="E36C09"/>
              </a:buClr>
              <a:buSzPts val="2800"/>
              <a:buFont typeface="Noto Sans Symbols"/>
              <a:buChar char="✦"/>
            </a:pPr>
            <a:r>
              <a:rPr lang="es-AR" sz="2800">
                <a:solidFill>
                  <a:srgbClr val="000000"/>
                </a:solidFill>
                <a:latin typeface="Times New Roman"/>
                <a:ea typeface="Times New Roman"/>
                <a:cs typeface="Times New Roman"/>
                <a:sym typeface="Times New Roman"/>
              </a:rPr>
              <a:t>Transfer-Encoding: Indica el encoding de transferencia </a:t>
            </a:r>
            <a:endParaRPr/>
          </a:p>
          <a:p>
            <a:pPr indent="-338138" lvl="0" marL="338138" marR="0" rtl="0" algn="just">
              <a:spcBef>
                <a:spcPts val="600"/>
              </a:spcBef>
              <a:spcAft>
                <a:spcPts val="0"/>
              </a:spcAft>
              <a:buClr>
                <a:srgbClr val="E36C09"/>
              </a:buClr>
              <a:buSzPts val="2800"/>
              <a:buFont typeface="Noto Sans Symbols"/>
              <a:buChar char="✦"/>
            </a:pPr>
            <a:r>
              <a:rPr lang="es-AR" sz="2800">
                <a:solidFill>
                  <a:srgbClr val="000000"/>
                </a:solidFill>
                <a:latin typeface="Times New Roman"/>
                <a:ea typeface="Times New Roman"/>
                <a:cs typeface="Times New Roman"/>
                <a:sym typeface="Times New Roman"/>
              </a:rPr>
              <a:t>Via: Muestra la lista de intermediarios por los que pasó el mensaje.</a:t>
            </a:r>
            <a:endParaRPr/>
          </a:p>
        </p:txBody>
      </p:sp>
      <p:sp>
        <p:nvSpPr>
          <p:cNvPr id="613" name="Google Shape;613;p87"/>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88"/>
          <p:cNvSpPr txBox="1"/>
          <p:nvPr/>
        </p:nvSpPr>
        <p:spPr>
          <a:xfrm>
            <a:off x="669851" y="115889"/>
            <a:ext cx="9602862" cy="104933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E36C09"/>
              </a:buClr>
              <a:buSzPts val="4800"/>
              <a:buFont typeface="Calibri"/>
              <a:buNone/>
            </a:pPr>
            <a:r>
              <a:rPr lang="es-AR" sz="4800">
                <a:solidFill>
                  <a:srgbClr val="E36C09"/>
                </a:solidFill>
                <a:latin typeface="Calibri"/>
                <a:ea typeface="Calibri"/>
                <a:cs typeface="Calibri"/>
                <a:sym typeface="Calibri"/>
              </a:rPr>
              <a:t>Headers de solicitud</a:t>
            </a:r>
            <a:endParaRPr/>
          </a:p>
        </p:txBody>
      </p:sp>
      <p:sp>
        <p:nvSpPr>
          <p:cNvPr id="621" name="Google Shape;621;p88"/>
          <p:cNvSpPr txBox="1"/>
          <p:nvPr/>
        </p:nvSpPr>
        <p:spPr>
          <a:xfrm>
            <a:off x="776178" y="1268414"/>
            <a:ext cx="9569562" cy="5184775"/>
          </a:xfrm>
          <a:prstGeom prst="rect">
            <a:avLst/>
          </a:prstGeom>
          <a:noFill/>
          <a:ln>
            <a:noFill/>
          </a:ln>
        </p:spPr>
        <p:txBody>
          <a:bodyPr anchorCtr="0" anchor="t" bIns="45700" lIns="91425" spcFirstLastPara="1" rIns="91425" wrap="square" tIns="45700">
            <a:noAutofit/>
          </a:bodyPr>
          <a:lstStyle/>
          <a:p>
            <a:pPr indent="-338138" lvl="0" marL="338138" marR="0" rtl="0" algn="l">
              <a:lnSpc>
                <a:spcPct val="80000"/>
              </a:lnSpc>
              <a:spcBef>
                <a:spcPts val="0"/>
              </a:spcBef>
              <a:spcAft>
                <a:spcPts val="0"/>
              </a:spcAft>
              <a:buClr>
                <a:srgbClr val="E36C09"/>
              </a:buClr>
              <a:buSzPts val="2400"/>
              <a:buFont typeface="Noto Sans Symbols"/>
              <a:buChar char="✦"/>
            </a:pPr>
            <a:r>
              <a:rPr lang="es-AR" sz="2400">
                <a:solidFill>
                  <a:srgbClr val="000000"/>
                </a:solidFill>
                <a:latin typeface="Times New Roman"/>
                <a:ea typeface="Times New Roman"/>
                <a:cs typeface="Times New Roman"/>
                <a:sym typeface="Times New Roman"/>
              </a:rPr>
              <a:t>Accept : Tipo de contenido aceptado por el cliente</a:t>
            </a:r>
            <a:endParaRPr sz="2400">
              <a:solidFill>
                <a:srgbClr val="000000"/>
              </a:solidFill>
              <a:latin typeface="Times New Roman"/>
              <a:ea typeface="Times New Roman"/>
              <a:cs typeface="Times New Roman"/>
              <a:sym typeface="Times New Roman"/>
            </a:endParaRPr>
          </a:p>
          <a:p>
            <a:pPr indent="-338138" lvl="0" marL="338138" marR="0" rtl="0" algn="l">
              <a:lnSpc>
                <a:spcPct val="80000"/>
              </a:lnSpc>
              <a:spcBef>
                <a:spcPts val="600"/>
              </a:spcBef>
              <a:spcAft>
                <a:spcPts val="0"/>
              </a:spcAft>
              <a:buClr>
                <a:srgbClr val="E36C09"/>
              </a:buClr>
              <a:buSzPts val="2400"/>
              <a:buFont typeface="Noto Sans Symbols"/>
              <a:buChar char="✦"/>
            </a:pPr>
            <a:r>
              <a:rPr lang="es-AR" sz="2400">
                <a:solidFill>
                  <a:srgbClr val="000000"/>
                </a:solidFill>
                <a:latin typeface="Times New Roman"/>
                <a:ea typeface="Times New Roman"/>
                <a:cs typeface="Times New Roman"/>
                <a:sym typeface="Times New Roman"/>
              </a:rPr>
              <a:t>Accept-Charset: Charset (ISO-xxxx, UTF-8) aceptado por el cliente  </a:t>
            </a:r>
            <a:endParaRPr/>
          </a:p>
          <a:p>
            <a:pPr indent="-338138" lvl="0" marL="338138" marR="0" rtl="0" algn="l">
              <a:lnSpc>
                <a:spcPct val="80000"/>
              </a:lnSpc>
              <a:spcBef>
                <a:spcPts val="600"/>
              </a:spcBef>
              <a:spcAft>
                <a:spcPts val="0"/>
              </a:spcAft>
              <a:buClr>
                <a:srgbClr val="E36C09"/>
              </a:buClr>
              <a:buSzPts val="2400"/>
              <a:buFont typeface="Noto Sans Symbols"/>
              <a:buChar char="✦"/>
            </a:pPr>
            <a:r>
              <a:rPr lang="es-AR" sz="2400">
                <a:solidFill>
                  <a:srgbClr val="000000"/>
                </a:solidFill>
                <a:latin typeface="Times New Roman"/>
                <a:ea typeface="Times New Roman"/>
                <a:cs typeface="Times New Roman"/>
                <a:sym typeface="Times New Roman"/>
              </a:rPr>
              <a:t>Accept-Encoding: Encoding (gzip, compress) aceptado por el cliente</a:t>
            </a:r>
            <a:endParaRPr sz="2400">
              <a:solidFill>
                <a:srgbClr val="000000"/>
              </a:solidFill>
              <a:latin typeface="Times New Roman"/>
              <a:ea typeface="Times New Roman"/>
              <a:cs typeface="Times New Roman"/>
              <a:sym typeface="Times New Roman"/>
            </a:endParaRPr>
          </a:p>
          <a:p>
            <a:pPr indent="-338138" lvl="0" marL="338138" marR="0" rtl="0" algn="l">
              <a:lnSpc>
                <a:spcPct val="80000"/>
              </a:lnSpc>
              <a:spcBef>
                <a:spcPts val="600"/>
              </a:spcBef>
              <a:spcAft>
                <a:spcPts val="0"/>
              </a:spcAft>
              <a:buClr>
                <a:srgbClr val="E36C09"/>
              </a:buClr>
              <a:buSzPts val="2400"/>
              <a:buFont typeface="Noto Sans Symbols"/>
              <a:buChar char="✦"/>
            </a:pPr>
            <a:r>
              <a:rPr lang="es-AR" sz="2400">
                <a:solidFill>
                  <a:srgbClr val="000000"/>
                </a:solidFill>
                <a:latin typeface="Times New Roman"/>
                <a:ea typeface="Times New Roman"/>
                <a:cs typeface="Times New Roman"/>
                <a:sym typeface="Times New Roman"/>
              </a:rPr>
              <a:t>Expect: Comportamiento esperado del server frente al request. </a:t>
            </a:r>
            <a:endParaRPr/>
          </a:p>
          <a:p>
            <a:pPr indent="-338138" lvl="0" marL="338138" marR="0" rtl="0" algn="l">
              <a:lnSpc>
                <a:spcPct val="80000"/>
              </a:lnSpc>
              <a:spcBef>
                <a:spcPts val="600"/>
              </a:spcBef>
              <a:spcAft>
                <a:spcPts val="0"/>
              </a:spcAft>
              <a:buClr>
                <a:srgbClr val="E36C09"/>
              </a:buClr>
              <a:buSzPts val="2400"/>
              <a:buFont typeface="Noto Sans Symbols"/>
              <a:buChar char="✦"/>
            </a:pPr>
            <a:r>
              <a:rPr lang="es-AR" sz="2400">
                <a:solidFill>
                  <a:srgbClr val="000000"/>
                </a:solidFill>
                <a:latin typeface="Times New Roman"/>
                <a:ea typeface="Times New Roman"/>
                <a:cs typeface="Times New Roman"/>
                <a:sym typeface="Times New Roman"/>
              </a:rPr>
              <a:t>From: Email del usuario de la aplicación que generó el request.</a:t>
            </a:r>
            <a:endParaRPr/>
          </a:p>
          <a:p>
            <a:pPr indent="-338138" lvl="0" marL="338138" marR="0" rtl="0" algn="l">
              <a:lnSpc>
                <a:spcPct val="80000"/>
              </a:lnSpc>
              <a:spcBef>
                <a:spcPts val="600"/>
              </a:spcBef>
              <a:spcAft>
                <a:spcPts val="0"/>
              </a:spcAft>
              <a:buClr>
                <a:srgbClr val="E36C09"/>
              </a:buClr>
              <a:buSzPts val="2400"/>
              <a:buFont typeface="Noto Sans Symbols"/>
              <a:buChar char="✦"/>
            </a:pPr>
            <a:r>
              <a:rPr lang="es-AR" sz="2400">
                <a:solidFill>
                  <a:srgbClr val="000000"/>
                </a:solidFill>
                <a:latin typeface="Times New Roman"/>
                <a:ea typeface="Times New Roman"/>
                <a:cs typeface="Times New Roman"/>
                <a:sym typeface="Times New Roman"/>
              </a:rPr>
              <a:t>Host: Servidor y puerto destino del request.</a:t>
            </a:r>
            <a:endParaRPr/>
          </a:p>
          <a:p>
            <a:pPr indent="-338138" lvl="0" marL="338138" marR="0" rtl="0" algn="l">
              <a:lnSpc>
                <a:spcPct val="80000"/>
              </a:lnSpc>
              <a:spcBef>
                <a:spcPts val="600"/>
              </a:spcBef>
              <a:spcAft>
                <a:spcPts val="0"/>
              </a:spcAft>
              <a:buClr>
                <a:srgbClr val="E36C09"/>
              </a:buClr>
              <a:buSzPts val="2400"/>
              <a:buFont typeface="Noto Sans Symbols"/>
              <a:buChar char="✦"/>
            </a:pPr>
            <a:r>
              <a:rPr lang="es-AR" sz="2400">
                <a:solidFill>
                  <a:srgbClr val="000000"/>
                </a:solidFill>
                <a:latin typeface="Times New Roman"/>
                <a:ea typeface="Times New Roman"/>
                <a:cs typeface="Times New Roman"/>
                <a:sym typeface="Times New Roman"/>
              </a:rPr>
              <a:t>If-Modified-Since: Condiciona al request a la fecha indicada. </a:t>
            </a:r>
            <a:endParaRPr/>
          </a:p>
          <a:p>
            <a:pPr indent="-338138" lvl="0" marL="338138" marR="0" rtl="0" algn="l">
              <a:lnSpc>
                <a:spcPct val="80000"/>
              </a:lnSpc>
              <a:spcBef>
                <a:spcPts val="600"/>
              </a:spcBef>
              <a:spcAft>
                <a:spcPts val="0"/>
              </a:spcAft>
              <a:buClr>
                <a:srgbClr val="E36C09"/>
              </a:buClr>
              <a:buSzPts val="2400"/>
              <a:buFont typeface="Noto Sans Symbols"/>
              <a:buChar char="✦"/>
            </a:pPr>
            <a:r>
              <a:rPr lang="es-AR" sz="2400">
                <a:solidFill>
                  <a:srgbClr val="000000"/>
                </a:solidFill>
                <a:latin typeface="Times New Roman"/>
                <a:ea typeface="Times New Roman"/>
                <a:cs typeface="Times New Roman"/>
                <a:sym typeface="Times New Roman"/>
              </a:rPr>
              <a:t>Referer: URL del documento que generó el request </a:t>
            </a:r>
            <a:endParaRPr/>
          </a:p>
          <a:p>
            <a:pPr indent="-338138" lvl="0" marL="338138" marR="0" rtl="0" algn="l">
              <a:lnSpc>
                <a:spcPct val="80000"/>
              </a:lnSpc>
              <a:spcBef>
                <a:spcPts val="600"/>
              </a:spcBef>
              <a:spcAft>
                <a:spcPts val="0"/>
              </a:spcAft>
              <a:buClr>
                <a:srgbClr val="E36C09"/>
              </a:buClr>
              <a:buSzPts val="2400"/>
              <a:buFont typeface="Noto Sans Symbols"/>
              <a:buChar char="✦"/>
            </a:pPr>
            <a:r>
              <a:rPr lang="es-AR" sz="2400">
                <a:solidFill>
                  <a:srgbClr val="000000"/>
                </a:solidFill>
                <a:latin typeface="Times New Roman"/>
                <a:ea typeface="Times New Roman"/>
                <a:cs typeface="Times New Roman"/>
                <a:sym typeface="Times New Roman"/>
              </a:rPr>
              <a:t>User-Agent: Aplicación que generó el request </a:t>
            </a:r>
            <a:endParaRPr/>
          </a:p>
          <a:p>
            <a:pPr indent="-338138" lvl="0" marL="338138" marR="0" rtl="0" algn="l">
              <a:lnSpc>
                <a:spcPct val="80000"/>
              </a:lnSpc>
              <a:spcBef>
                <a:spcPts val="600"/>
              </a:spcBef>
              <a:spcAft>
                <a:spcPts val="0"/>
              </a:spcAft>
              <a:buClr>
                <a:srgbClr val="E36C09"/>
              </a:buClr>
              <a:buSzPts val="2400"/>
              <a:buFont typeface="Noto Sans Symbols"/>
              <a:buChar char="✦"/>
            </a:pPr>
            <a:r>
              <a:rPr lang="es-AR" sz="2400">
                <a:solidFill>
                  <a:srgbClr val="000000"/>
                </a:solidFill>
                <a:latin typeface="Times New Roman"/>
                <a:ea typeface="Times New Roman"/>
                <a:cs typeface="Times New Roman"/>
                <a:sym typeface="Times New Roman"/>
              </a:rPr>
              <a:t>Upgrade: solicita que use otro protocolo</a:t>
            </a:r>
            <a:endParaRPr sz="2400">
              <a:solidFill>
                <a:srgbClr val="000000"/>
              </a:solidFill>
              <a:latin typeface="Times New Roman"/>
              <a:ea typeface="Times New Roman"/>
              <a:cs typeface="Times New Roman"/>
              <a:sym typeface="Times New Roman"/>
            </a:endParaRPr>
          </a:p>
          <a:p>
            <a:pPr indent="-338138" lvl="0" marL="338138" marR="0" rtl="0" algn="l">
              <a:lnSpc>
                <a:spcPct val="80000"/>
              </a:lnSpc>
              <a:spcBef>
                <a:spcPts val="600"/>
              </a:spcBef>
              <a:spcAft>
                <a:spcPts val="0"/>
              </a:spcAft>
              <a:buClr>
                <a:srgbClr val="E36C09"/>
              </a:buClr>
              <a:buSzPts val="2400"/>
              <a:buFont typeface="Noto Sans Symbols"/>
              <a:buChar char="✦"/>
            </a:pPr>
            <a:r>
              <a:rPr lang="es-AR" sz="2400">
                <a:solidFill>
                  <a:srgbClr val="000000"/>
                </a:solidFill>
                <a:latin typeface="Times New Roman"/>
                <a:ea typeface="Times New Roman"/>
                <a:cs typeface="Times New Roman"/>
                <a:sym typeface="Times New Roman"/>
              </a:rPr>
              <a:t>Range: solicita un rango (en bytes) del recurso </a:t>
            </a:r>
            <a:endParaRPr/>
          </a:p>
        </p:txBody>
      </p:sp>
      <p:sp>
        <p:nvSpPr>
          <p:cNvPr id="622" name="Google Shape;622;p88"/>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89"/>
          <p:cNvSpPr txBox="1"/>
          <p:nvPr/>
        </p:nvSpPr>
        <p:spPr>
          <a:xfrm>
            <a:off x="691116" y="115889"/>
            <a:ext cx="9581597" cy="104933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E36C09"/>
              </a:buClr>
              <a:buSzPts val="4800"/>
              <a:buFont typeface="Calibri"/>
              <a:buNone/>
            </a:pPr>
            <a:r>
              <a:rPr lang="es-AR" sz="4800">
                <a:solidFill>
                  <a:srgbClr val="E36C09"/>
                </a:solidFill>
                <a:latin typeface="Calibri"/>
                <a:ea typeface="Calibri"/>
                <a:cs typeface="Calibri"/>
                <a:sym typeface="Calibri"/>
              </a:rPr>
              <a:t>Headers de respuesta</a:t>
            </a:r>
            <a:endParaRPr/>
          </a:p>
        </p:txBody>
      </p:sp>
      <p:sp>
        <p:nvSpPr>
          <p:cNvPr id="630" name="Google Shape;630;p89"/>
          <p:cNvSpPr txBox="1"/>
          <p:nvPr/>
        </p:nvSpPr>
        <p:spPr>
          <a:xfrm>
            <a:off x="691116" y="1341439"/>
            <a:ext cx="10209765" cy="3095625"/>
          </a:xfrm>
          <a:prstGeom prst="rect">
            <a:avLst/>
          </a:prstGeom>
          <a:noFill/>
          <a:ln>
            <a:noFill/>
          </a:ln>
        </p:spPr>
        <p:txBody>
          <a:bodyPr anchorCtr="0" anchor="t" bIns="45700" lIns="91425" spcFirstLastPara="1" rIns="91425" wrap="square" tIns="45700">
            <a:noAutofit/>
          </a:bodyPr>
          <a:lstStyle/>
          <a:p>
            <a:pPr indent="-333375" lvl="0" marL="338138" marR="0" rtl="0" algn="just">
              <a:lnSpc>
                <a:spcPct val="80000"/>
              </a:lnSpc>
              <a:spcBef>
                <a:spcPts val="0"/>
              </a:spcBef>
              <a:spcAft>
                <a:spcPts val="0"/>
              </a:spcAft>
              <a:buClr>
                <a:srgbClr val="E36C09"/>
              </a:buClr>
              <a:buSzPts val="2800"/>
              <a:buFont typeface="Noto Sans Symbols"/>
              <a:buChar char="✦"/>
            </a:pPr>
            <a:r>
              <a:rPr lang="es-AR" sz="2800">
                <a:solidFill>
                  <a:srgbClr val="000000"/>
                </a:solidFill>
                <a:latin typeface="Times New Roman"/>
                <a:ea typeface="Times New Roman"/>
                <a:cs typeface="Times New Roman"/>
                <a:sym typeface="Times New Roman"/>
              </a:rPr>
              <a:t>Age: Estimación en segundos del tiempo que fue generada la respuesta en el server. </a:t>
            </a:r>
            <a:endParaRPr/>
          </a:p>
          <a:p>
            <a:pPr indent="-333375" lvl="0" marL="338138" marR="0" rtl="0" algn="just">
              <a:lnSpc>
                <a:spcPct val="80000"/>
              </a:lnSpc>
              <a:spcBef>
                <a:spcPts val="600"/>
              </a:spcBef>
              <a:spcAft>
                <a:spcPts val="0"/>
              </a:spcAft>
              <a:buClr>
                <a:srgbClr val="E36C09"/>
              </a:buClr>
              <a:buSzPts val="2800"/>
              <a:buFont typeface="Noto Sans Symbols"/>
              <a:buChar char="✦"/>
            </a:pPr>
            <a:r>
              <a:rPr lang="es-AR" sz="2800">
                <a:solidFill>
                  <a:srgbClr val="000000"/>
                </a:solidFill>
                <a:latin typeface="Times New Roman"/>
                <a:ea typeface="Times New Roman"/>
                <a:cs typeface="Times New Roman"/>
                <a:sym typeface="Times New Roman"/>
              </a:rPr>
              <a:t>Connection: close, keep-alive</a:t>
            </a:r>
            <a:endParaRPr sz="2800">
              <a:solidFill>
                <a:srgbClr val="000000"/>
              </a:solidFill>
              <a:latin typeface="Times New Roman"/>
              <a:ea typeface="Times New Roman"/>
              <a:cs typeface="Times New Roman"/>
              <a:sym typeface="Times New Roman"/>
            </a:endParaRPr>
          </a:p>
          <a:p>
            <a:pPr indent="-333375" lvl="0" marL="338138" marR="0" rtl="0" algn="just">
              <a:lnSpc>
                <a:spcPct val="80000"/>
              </a:lnSpc>
              <a:spcBef>
                <a:spcPts val="600"/>
              </a:spcBef>
              <a:spcAft>
                <a:spcPts val="0"/>
              </a:spcAft>
              <a:buClr>
                <a:srgbClr val="E36C09"/>
              </a:buClr>
              <a:buSzPts val="2800"/>
              <a:buFont typeface="Noto Sans Symbols"/>
              <a:buChar char="✦"/>
            </a:pPr>
            <a:r>
              <a:rPr lang="es-AR" sz="2800">
                <a:solidFill>
                  <a:srgbClr val="000000"/>
                </a:solidFill>
                <a:latin typeface="Times New Roman"/>
                <a:ea typeface="Times New Roman"/>
                <a:cs typeface="Times New Roman"/>
                <a:sym typeface="Times New Roman"/>
              </a:rPr>
              <a:t>Location: URI a redireccionar</a:t>
            </a:r>
            <a:endParaRPr sz="2800">
              <a:solidFill>
                <a:srgbClr val="000000"/>
              </a:solidFill>
              <a:latin typeface="Times New Roman"/>
              <a:ea typeface="Times New Roman"/>
              <a:cs typeface="Times New Roman"/>
              <a:sym typeface="Times New Roman"/>
            </a:endParaRPr>
          </a:p>
          <a:p>
            <a:pPr indent="-333375" lvl="0" marL="338138" marR="0" rtl="0" algn="just">
              <a:lnSpc>
                <a:spcPct val="80000"/>
              </a:lnSpc>
              <a:spcBef>
                <a:spcPts val="600"/>
              </a:spcBef>
              <a:spcAft>
                <a:spcPts val="0"/>
              </a:spcAft>
              <a:buClr>
                <a:srgbClr val="E36C09"/>
              </a:buClr>
              <a:buSzPts val="2800"/>
              <a:buFont typeface="Noto Sans Symbols"/>
              <a:buChar char="✦"/>
            </a:pPr>
            <a:r>
              <a:rPr lang="es-AR" sz="2800">
                <a:solidFill>
                  <a:srgbClr val="000000"/>
                </a:solidFill>
                <a:latin typeface="Times New Roman"/>
                <a:ea typeface="Times New Roman"/>
                <a:cs typeface="Times New Roman"/>
                <a:sym typeface="Times New Roman"/>
              </a:rPr>
              <a:t>Retry-After: Tiempo de delay para reintento</a:t>
            </a:r>
            <a:endParaRPr sz="2800">
              <a:solidFill>
                <a:srgbClr val="000000"/>
              </a:solidFill>
              <a:latin typeface="Times New Roman"/>
              <a:ea typeface="Times New Roman"/>
              <a:cs typeface="Times New Roman"/>
              <a:sym typeface="Times New Roman"/>
            </a:endParaRPr>
          </a:p>
          <a:p>
            <a:pPr indent="-333375" lvl="0" marL="338138" marR="0" rtl="0" algn="just">
              <a:lnSpc>
                <a:spcPct val="80000"/>
              </a:lnSpc>
              <a:spcBef>
                <a:spcPts val="600"/>
              </a:spcBef>
              <a:spcAft>
                <a:spcPts val="0"/>
              </a:spcAft>
              <a:buClr>
                <a:srgbClr val="E36C09"/>
              </a:buClr>
              <a:buSzPts val="2800"/>
              <a:buFont typeface="Noto Sans Symbols"/>
              <a:buChar char="✦"/>
            </a:pPr>
            <a:r>
              <a:rPr lang="es-AR" sz="2800">
                <a:solidFill>
                  <a:srgbClr val="000000"/>
                </a:solidFill>
                <a:latin typeface="Times New Roman"/>
                <a:ea typeface="Times New Roman"/>
                <a:cs typeface="Times New Roman"/>
                <a:sym typeface="Times New Roman"/>
              </a:rPr>
              <a:t>Server: Descripción del software del server. </a:t>
            </a:r>
            <a:endParaRPr/>
          </a:p>
          <a:p>
            <a:pPr indent="-333375" lvl="0" marL="338138" marR="0" rtl="0" algn="just">
              <a:lnSpc>
                <a:spcPct val="80000"/>
              </a:lnSpc>
              <a:spcBef>
                <a:spcPts val="600"/>
              </a:spcBef>
              <a:spcAft>
                <a:spcPts val="0"/>
              </a:spcAft>
              <a:buClr>
                <a:srgbClr val="E36C09"/>
              </a:buClr>
              <a:buSzPts val="2800"/>
              <a:buFont typeface="Noto Sans Symbols"/>
              <a:buChar char="✦"/>
            </a:pPr>
            <a:r>
              <a:rPr lang="es-AR" sz="2800">
                <a:solidFill>
                  <a:srgbClr val="000000"/>
                </a:solidFill>
                <a:latin typeface="Times New Roman"/>
                <a:ea typeface="Times New Roman"/>
                <a:cs typeface="Times New Roman"/>
                <a:sym typeface="Times New Roman"/>
              </a:rPr>
              <a:t>Authorization: indica que el recurso necesita autorización</a:t>
            </a:r>
            <a:endParaRPr sz="2800">
              <a:solidFill>
                <a:srgbClr val="000000"/>
              </a:solidFill>
              <a:latin typeface="Times New Roman"/>
              <a:ea typeface="Times New Roman"/>
              <a:cs typeface="Times New Roman"/>
              <a:sym typeface="Times New Roman"/>
            </a:endParaRPr>
          </a:p>
        </p:txBody>
      </p:sp>
      <p:sp>
        <p:nvSpPr>
          <p:cNvPr id="631" name="Google Shape;631;p89"/>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90"/>
          <p:cNvSpPr txBox="1"/>
          <p:nvPr/>
        </p:nvSpPr>
        <p:spPr>
          <a:xfrm>
            <a:off x="744279" y="115889"/>
            <a:ext cx="9528434" cy="104933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E36C09"/>
              </a:buClr>
              <a:buSzPts val="4800"/>
              <a:buFont typeface="Calibri"/>
              <a:buNone/>
            </a:pPr>
            <a:r>
              <a:rPr lang="es-AR" sz="4800">
                <a:solidFill>
                  <a:srgbClr val="E36C09"/>
                </a:solidFill>
                <a:latin typeface="Calibri"/>
                <a:ea typeface="Calibri"/>
                <a:cs typeface="Calibri"/>
                <a:sym typeface="Calibri"/>
              </a:rPr>
              <a:t>Headers de contenido</a:t>
            </a:r>
            <a:endParaRPr/>
          </a:p>
        </p:txBody>
      </p:sp>
      <p:pic>
        <p:nvPicPr>
          <p:cNvPr id="639" name="Google Shape;639;p90"/>
          <p:cNvPicPr preferRelativeResize="0"/>
          <p:nvPr/>
        </p:nvPicPr>
        <p:blipFill rotWithShape="1">
          <a:blip r:embed="rId3">
            <a:alphaModFix/>
          </a:blip>
          <a:srcRect b="0" l="0" r="0" t="0"/>
          <a:stretch/>
        </p:blipFill>
        <p:spPr>
          <a:xfrm>
            <a:off x="2135188" y="1917700"/>
            <a:ext cx="8229600" cy="2732088"/>
          </a:xfrm>
          <a:prstGeom prst="rect">
            <a:avLst/>
          </a:prstGeom>
          <a:noFill/>
          <a:ln>
            <a:noFill/>
          </a:ln>
        </p:spPr>
      </p:pic>
      <p:sp>
        <p:nvSpPr>
          <p:cNvPr id="640" name="Google Shape;640;p90"/>
          <p:cNvSpPr txBox="1"/>
          <p:nvPr/>
        </p:nvSpPr>
        <p:spPr>
          <a:xfrm>
            <a:off x="850606" y="1196976"/>
            <a:ext cx="9545934" cy="3529013"/>
          </a:xfrm>
          <a:prstGeom prst="rect">
            <a:avLst/>
          </a:prstGeom>
          <a:noFill/>
          <a:ln>
            <a:noFill/>
          </a:ln>
        </p:spPr>
        <p:txBody>
          <a:bodyPr anchorCtr="0" anchor="t" bIns="45700" lIns="91425" spcFirstLastPara="1" rIns="91425" wrap="square" tIns="45700">
            <a:noAutofit/>
          </a:bodyPr>
          <a:lstStyle/>
          <a:p>
            <a:pPr indent="-333375" lvl="0" marL="338138" marR="0" rtl="0" algn="just">
              <a:lnSpc>
                <a:spcPct val="80000"/>
              </a:lnSpc>
              <a:spcBef>
                <a:spcPts val="0"/>
              </a:spcBef>
              <a:spcAft>
                <a:spcPts val="0"/>
              </a:spcAft>
              <a:buClr>
                <a:srgbClr val="E36C09"/>
              </a:buClr>
              <a:buSzPts val="2400"/>
              <a:buFont typeface="Noto Sans Symbols"/>
              <a:buChar char="✦"/>
            </a:pPr>
            <a:r>
              <a:rPr lang="es-AR" sz="2400">
                <a:solidFill>
                  <a:srgbClr val="000000"/>
                </a:solidFill>
                <a:latin typeface="Times New Roman"/>
                <a:ea typeface="Times New Roman"/>
                <a:cs typeface="Times New Roman"/>
                <a:sym typeface="Times New Roman"/>
              </a:rPr>
              <a:t>Allow: Métodos aplicables al recurso. </a:t>
            </a:r>
            <a:endParaRPr/>
          </a:p>
          <a:p>
            <a:pPr indent="-333375" lvl="0" marL="338138" marR="0" rtl="0" algn="just">
              <a:lnSpc>
                <a:spcPct val="80000"/>
              </a:lnSpc>
              <a:spcBef>
                <a:spcPts val="600"/>
              </a:spcBef>
              <a:spcAft>
                <a:spcPts val="0"/>
              </a:spcAft>
              <a:buClr>
                <a:srgbClr val="E36C09"/>
              </a:buClr>
              <a:buSzPts val="2400"/>
              <a:buFont typeface="Noto Sans Symbols"/>
              <a:buChar char="✦"/>
            </a:pPr>
            <a:r>
              <a:rPr lang="es-AR" sz="2400">
                <a:solidFill>
                  <a:srgbClr val="000000"/>
                </a:solidFill>
                <a:latin typeface="Times New Roman"/>
                <a:ea typeface="Times New Roman"/>
                <a:cs typeface="Times New Roman"/>
                <a:sym typeface="Times New Roman"/>
              </a:rPr>
              <a:t>Content-Encoding </a:t>
            </a:r>
            <a:endParaRPr/>
          </a:p>
          <a:p>
            <a:pPr indent="-333375" lvl="0" marL="338138" marR="0" rtl="0" algn="just">
              <a:lnSpc>
                <a:spcPct val="80000"/>
              </a:lnSpc>
              <a:spcBef>
                <a:spcPts val="600"/>
              </a:spcBef>
              <a:spcAft>
                <a:spcPts val="0"/>
              </a:spcAft>
              <a:buClr>
                <a:srgbClr val="E36C09"/>
              </a:buClr>
              <a:buSzPts val="2400"/>
              <a:buFont typeface="Noto Sans Symbols"/>
              <a:buChar char="✦"/>
            </a:pPr>
            <a:r>
              <a:rPr lang="es-AR" sz="2400">
                <a:solidFill>
                  <a:srgbClr val="000000"/>
                </a:solidFill>
                <a:latin typeface="Times New Roman"/>
                <a:ea typeface="Times New Roman"/>
                <a:cs typeface="Times New Roman"/>
                <a:sym typeface="Times New Roman"/>
              </a:rPr>
              <a:t>Content-Length </a:t>
            </a:r>
            <a:endParaRPr/>
          </a:p>
          <a:p>
            <a:pPr indent="-333375" lvl="0" marL="338138" marR="0" rtl="0" algn="just">
              <a:lnSpc>
                <a:spcPct val="80000"/>
              </a:lnSpc>
              <a:spcBef>
                <a:spcPts val="600"/>
              </a:spcBef>
              <a:spcAft>
                <a:spcPts val="0"/>
              </a:spcAft>
              <a:buClr>
                <a:srgbClr val="E36C09"/>
              </a:buClr>
              <a:buSzPts val="2400"/>
              <a:buFont typeface="Noto Sans Symbols"/>
              <a:buChar char="✦"/>
            </a:pPr>
            <a:r>
              <a:rPr lang="es-AR" sz="2400">
                <a:solidFill>
                  <a:srgbClr val="000000"/>
                </a:solidFill>
                <a:latin typeface="Times New Roman"/>
                <a:ea typeface="Times New Roman"/>
                <a:cs typeface="Times New Roman"/>
                <a:sym typeface="Times New Roman"/>
              </a:rPr>
              <a:t>Content-Location </a:t>
            </a:r>
            <a:endParaRPr/>
          </a:p>
          <a:p>
            <a:pPr indent="-333375" lvl="0" marL="338138" marR="0" rtl="0" algn="just">
              <a:lnSpc>
                <a:spcPct val="80000"/>
              </a:lnSpc>
              <a:spcBef>
                <a:spcPts val="600"/>
              </a:spcBef>
              <a:spcAft>
                <a:spcPts val="0"/>
              </a:spcAft>
              <a:buClr>
                <a:srgbClr val="E36C09"/>
              </a:buClr>
              <a:buSzPts val="2400"/>
              <a:buFont typeface="Noto Sans Symbols"/>
              <a:buChar char="✦"/>
            </a:pPr>
            <a:r>
              <a:rPr lang="es-AR" sz="2400">
                <a:solidFill>
                  <a:srgbClr val="000000"/>
                </a:solidFill>
                <a:latin typeface="Times New Roman"/>
                <a:ea typeface="Times New Roman"/>
                <a:cs typeface="Times New Roman"/>
                <a:sym typeface="Times New Roman"/>
              </a:rPr>
              <a:t>Content-MD5 </a:t>
            </a:r>
            <a:endParaRPr/>
          </a:p>
          <a:p>
            <a:pPr indent="-333375" lvl="0" marL="338138" marR="0" rtl="0" algn="just">
              <a:lnSpc>
                <a:spcPct val="80000"/>
              </a:lnSpc>
              <a:spcBef>
                <a:spcPts val="600"/>
              </a:spcBef>
              <a:spcAft>
                <a:spcPts val="0"/>
              </a:spcAft>
              <a:buClr>
                <a:srgbClr val="E36C09"/>
              </a:buClr>
              <a:buSzPts val="2400"/>
              <a:buFont typeface="Noto Sans Symbols"/>
              <a:buChar char="✦"/>
            </a:pPr>
            <a:r>
              <a:rPr lang="es-AR" sz="2400">
                <a:solidFill>
                  <a:srgbClr val="000000"/>
                </a:solidFill>
                <a:latin typeface="Times New Roman"/>
                <a:ea typeface="Times New Roman"/>
                <a:cs typeface="Times New Roman"/>
                <a:sym typeface="Times New Roman"/>
              </a:rPr>
              <a:t>Content-Type </a:t>
            </a:r>
            <a:endParaRPr/>
          </a:p>
          <a:p>
            <a:pPr indent="-333375" lvl="0" marL="338138" marR="0" rtl="0" algn="just">
              <a:lnSpc>
                <a:spcPct val="80000"/>
              </a:lnSpc>
              <a:spcBef>
                <a:spcPts val="600"/>
              </a:spcBef>
              <a:spcAft>
                <a:spcPts val="0"/>
              </a:spcAft>
              <a:buClr>
                <a:srgbClr val="E36C09"/>
              </a:buClr>
              <a:buSzPts val="2400"/>
              <a:buFont typeface="Noto Sans Symbols"/>
              <a:buChar char="✦"/>
            </a:pPr>
            <a:r>
              <a:rPr lang="es-AR" sz="2400">
                <a:solidFill>
                  <a:srgbClr val="000000"/>
                </a:solidFill>
                <a:latin typeface="Times New Roman"/>
                <a:ea typeface="Times New Roman"/>
                <a:cs typeface="Times New Roman"/>
                <a:sym typeface="Times New Roman"/>
              </a:rPr>
              <a:t>Expires: Fecha de expiración del recurso. </a:t>
            </a:r>
            <a:endParaRPr/>
          </a:p>
          <a:p>
            <a:pPr indent="-333375" lvl="0" marL="338138" marR="0" rtl="0" algn="just">
              <a:lnSpc>
                <a:spcPct val="80000"/>
              </a:lnSpc>
              <a:spcBef>
                <a:spcPts val="600"/>
              </a:spcBef>
              <a:spcAft>
                <a:spcPts val="0"/>
              </a:spcAft>
              <a:buClr>
                <a:srgbClr val="E36C09"/>
              </a:buClr>
              <a:buSzPts val="2400"/>
              <a:buFont typeface="Noto Sans Symbols"/>
              <a:buChar char="✦"/>
            </a:pPr>
            <a:r>
              <a:rPr lang="es-AR" sz="2400">
                <a:solidFill>
                  <a:srgbClr val="000000"/>
                </a:solidFill>
                <a:latin typeface="Times New Roman"/>
                <a:ea typeface="Times New Roman"/>
                <a:cs typeface="Times New Roman"/>
                <a:sym typeface="Times New Roman"/>
              </a:rPr>
              <a:t>Last-Modified: Fecha de modificación del recurso </a:t>
            </a:r>
            <a:endParaRPr/>
          </a:p>
        </p:txBody>
      </p:sp>
      <p:sp>
        <p:nvSpPr>
          <p:cNvPr id="641" name="Google Shape;641;p90"/>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91"/>
          <p:cNvSpPr txBox="1"/>
          <p:nvPr>
            <p:ph type="title"/>
          </p:nvPr>
        </p:nvSpPr>
        <p:spPr>
          <a:xfrm>
            <a:off x="552894" y="44451"/>
            <a:ext cx="9715058" cy="104457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E36C09"/>
              </a:buClr>
              <a:buSzPts val="4800"/>
              <a:buFont typeface="Calibri"/>
              <a:buNone/>
            </a:pPr>
            <a:r>
              <a:rPr lang="es-AR" sz="4800">
                <a:solidFill>
                  <a:srgbClr val="E36C09"/>
                </a:solidFill>
              </a:rPr>
              <a:t>Conexiones HTTP</a:t>
            </a:r>
            <a:endParaRPr/>
          </a:p>
        </p:txBody>
      </p:sp>
      <p:sp>
        <p:nvSpPr>
          <p:cNvPr id="647" name="Google Shape;647;p9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cxnSp>
        <p:nvCxnSpPr>
          <p:cNvPr id="648" name="Google Shape;648;p91"/>
          <p:cNvCxnSpPr/>
          <p:nvPr/>
        </p:nvCxnSpPr>
        <p:spPr>
          <a:xfrm>
            <a:off x="2063750" y="1773239"/>
            <a:ext cx="0" cy="3900487"/>
          </a:xfrm>
          <a:prstGeom prst="straightConnector1">
            <a:avLst/>
          </a:prstGeom>
          <a:noFill/>
          <a:ln cap="sq" cmpd="sng" w="28425">
            <a:solidFill>
              <a:srgbClr val="010199"/>
            </a:solidFill>
            <a:prstDash val="solid"/>
            <a:miter lim="800000"/>
            <a:headEnd len="med" w="med" type="none"/>
            <a:tailEnd len="med" w="med" type="none"/>
          </a:ln>
        </p:spPr>
      </p:cxnSp>
      <p:sp>
        <p:nvSpPr>
          <p:cNvPr id="649" name="Google Shape;649;p91"/>
          <p:cNvSpPr txBox="1"/>
          <p:nvPr/>
        </p:nvSpPr>
        <p:spPr>
          <a:xfrm>
            <a:off x="1485900" y="1138250"/>
            <a:ext cx="1463700" cy="525600"/>
          </a:xfrm>
          <a:prstGeom prst="rect">
            <a:avLst/>
          </a:prstGeom>
          <a:noFill/>
          <a:ln>
            <a:noFill/>
          </a:ln>
        </p:spPr>
        <p:txBody>
          <a:bodyPr anchorCtr="0" anchor="ctr" bIns="46800" lIns="90000" spcFirstLastPara="1" rIns="90000" wrap="square" tIns="46800">
            <a:spAutoFit/>
          </a:bodyPr>
          <a:lstStyle/>
          <a:p>
            <a:pPr indent="0" lvl="0" marL="0" marR="0" rtl="0" algn="l">
              <a:spcBef>
                <a:spcPts val="0"/>
              </a:spcBef>
              <a:spcAft>
                <a:spcPts val="0"/>
              </a:spcAft>
              <a:buClr>
                <a:srgbClr val="000066"/>
              </a:buClr>
              <a:buSzPts val="2800"/>
              <a:buFont typeface="Times New Roman"/>
              <a:buNone/>
            </a:pPr>
            <a:r>
              <a:rPr b="1" lang="es-AR" sz="2800">
                <a:solidFill>
                  <a:srgbClr val="000066"/>
                </a:solidFill>
                <a:latin typeface="Times New Roman"/>
                <a:ea typeface="Times New Roman"/>
                <a:cs typeface="Times New Roman"/>
                <a:sym typeface="Times New Roman"/>
              </a:rPr>
              <a:t>Origen</a:t>
            </a:r>
            <a:endParaRPr/>
          </a:p>
        </p:txBody>
      </p:sp>
      <p:sp>
        <p:nvSpPr>
          <p:cNvPr id="650" name="Google Shape;650;p91"/>
          <p:cNvSpPr txBox="1"/>
          <p:nvPr/>
        </p:nvSpPr>
        <p:spPr>
          <a:xfrm>
            <a:off x="3216275" y="1125538"/>
            <a:ext cx="1327150" cy="520700"/>
          </a:xfrm>
          <a:prstGeom prst="rect">
            <a:avLst/>
          </a:prstGeom>
          <a:noFill/>
          <a:ln>
            <a:noFill/>
          </a:ln>
        </p:spPr>
        <p:txBody>
          <a:bodyPr anchorCtr="0" anchor="ctr" bIns="46800" lIns="90000" spcFirstLastPara="1" rIns="90000" wrap="square" tIns="46800">
            <a:spAutoFit/>
          </a:bodyPr>
          <a:lstStyle/>
          <a:p>
            <a:pPr indent="0" lvl="0" marL="0" marR="0" rtl="0" algn="l">
              <a:spcBef>
                <a:spcPts val="0"/>
              </a:spcBef>
              <a:spcAft>
                <a:spcPts val="0"/>
              </a:spcAft>
              <a:buClr>
                <a:srgbClr val="000066"/>
              </a:buClr>
              <a:buSzPts val="2800"/>
              <a:buFont typeface="Times New Roman"/>
              <a:buNone/>
            </a:pPr>
            <a:r>
              <a:rPr b="1" lang="es-AR" sz="2800">
                <a:solidFill>
                  <a:srgbClr val="000066"/>
                </a:solidFill>
                <a:latin typeface="Times New Roman"/>
                <a:ea typeface="Times New Roman"/>
                <a:cs typeface="Times New Roman"/>
                <a:sym typeface="Times New Roman"/>
              </a:rPr>
              <a:t>Destino</a:t>
            </a:r>
            <a:endParaRPr/>
          </a:p>
        </p:txBody>
      </p:sp>
      <p:sp>
        <p:nvSpPr>
          <p:cNvPr id="651" name="Google Shape;651;p91"/>
          <p:cNvSpPr txBox="1"/>
          <p:nvPr/>
        </p:nvSpPr>
        <p:spPr>
          <a:xfrm rot="653072">
            <a:off x="2241550" y="2341564"/>
            <a:ext cx="1162050" cy="465137"/>
          </a:xfrm>
          <a:prstGeom prst="rect">
            <a:avLst/>
          </a:prstGeom>
          <a:noFill/>
          <a:ln>
            <a:noFill/>
          </a:ln>
        </p:spPr>
        <p:txBody>
          <a:bodyPr anchorCtr="0" anchor="ctr" bIns="46800" lIns="90000" spcFirstLastPara="1" rIns="90000" wrap="square" tIns="46800">
            <a:spAutoFit/>
          </a:bodyPr>
          <a:lstStyle/>
          <a:p>
            <a:pPr indent="0" lvl="0" marL="0" marR="0" rtl="0" algn="r">
              <a:spcBef>
                <a:spcPts val="0"/>
              </a:spcBef>
              <a:spcAft>
                <a:spcPts val="0"/>
              </a:spcAft>
              <a:buClr>
                <a:srgbClr val="000066"/>
              </a:buClr>
              <a:buSzPts val="2400"/>
              <a:buFont typeface="Times New Roman"/>
              <a:buNone/>
            </a:pPr>
            <a:r>
              <a:rPr lang="es-AR" sz="2400">
                <a:solidFill>
                  <a:srgbClr val="000066"/>
                </a:solidFill>
                <a:latin typeface="Times New Roman"/>
                <a:ea typeface="Times New Roman"/>
                <a:cs typeface="Times New Roman"/>
                <a:sym typeface="Times New Roman"/>
              </a:rPr>
              <a:t>get rec1</a:t>
            </a:r>
            <a:endParaRPr/>
          </a:p>
        </p:txBody>
      </p:sp>
      <p:cxnSp>
        <p:nvCxnSpPr>
          <p:cNvPr id="652" name="Google Shape;652;p91"/>
          <p:cNvCxnSpPr/>
          <p:nvPr/>
        </p:nvCxnSpPr>
        <p:spPr>
          <a:xfrm>
            <a:off x="2168525" y="2655888"/>
            <a:ext cx="1263650" cy="239712"/>
          </a:xfrm>
          <a:prstGeom prst="straightConnector1">
            <a:avLst/>
          </a:prstGeom>
          <a:noFill/>
          <a:ln cap="sq" cmpd="sng" w="28425">
            <a:solidFill>
              <a:srgbClr val="000066"/>
            </a:solidFill>
            <a:prstDash val="solid"/>
            <a:miter lim="800000"/>
            <a:headEnd len="med" w="med" type="none"/>
            <a:tailEnd len="med" w="med" type="triangle"/>
          </a:ln>
        </p:spPr>
      </p:cxnSp>
      <p:cxnSp>
        <p:nvCxnSpPr>
          <p:cNvPr id="653" name="Google Shape;653;p91"/>
          <p:cNvCxnSpPr/>
          <p:nvPr/>
        </p:nvCxnSpPr>
        <p:spPr>
          <a:xfrm flipH="1">
            <a:off x="2168525" y="3028950"/>
            <a:ext cx="1263650" cy="552450"/>
          </a:xfrm>
          <a:prstGeom prst="straightConnector1">
            <a:avLst/>
          </a:prstGeom>
          <a:noFill/>
          <a:ln cap="sq" cmpd="sng" w="28425">
            <a:solidFill>
              <a:srgbClr val="000066"/>
            </a:solidFill>
            <a:prstDash val="solid"/>
            <a:miter lim="800000"/>
            <a:headEnd len="med" w="med" type="none"/>
            <a:tailEnd len="med" w="med" type="triangle"/>
          </a:ln>
        </p:spPr>
      </p:cxnSp>
      <p:cxnSp>
        <p:nvCxnSpPr>
          <p:cNvPr id="654" name="Google Shape;654;p91"/>
          <p:cNvCxnSpPr/>
          <p:nvPr/>
        </p:nvCxnSpPr>
        <p:spPr>
          <a:xfrm>
            <a:off x="2135189" y="4568825"/>
            <a:ext cx="1296987" cy="300038"/>
          </a:xfrm>
          <a:prstGeom prst="straightConnector1">
            <a:avLst/>
          </a:prstGeom>
          <a:noFill/>
          <a:ln cap="sq" cmpd="sng" w="28425">
            <a:solidFill>
              <a:srgbClr val="000066"/>
            </a:solidFill>
            <a:prstDash val="solid"/>
            <a:miter lim="800000"/>
            <a:headEnd len="med" w="med" type="none"/>
            <a:tailEnd len="med" w="med" type="triangle"/>
          </a:ln>
        </p:spPr>
      </p:cxnSp>
      <p:cxnSp>
        <p:nvCxnSpPr>
          <p:cNvPr id="655" name="Google Shape;655;p91"/>
          <p:cNvCxnSpPr/>
          <p:nvPr/>
        </p:nvCxnSpPr>
        <p:spPr>
          <a:xfrm>
            <a:off x="3646489" y="1773239"/>
            <a:ext cx="1587" cy="3900487"/>
          </a:xfrm>
          <a:prstGeom prst="straightConnector1">
            <a:avLst/>
          </a:prstGeom>
          <a:noFill/>
          <a:ln cap="sq" cmpd="sng" w="28425">
            <a:solidFill>
              <a:srgbClr val="010199"/>
            </a:solidFill>
            <a:prstDash val="solid"/>
            <a:miter lim="800000"/>
            <a:headEnd len="med" w="med" type="none"/>
            <a:tailEnd len="med" w="med" type="none"/>
          </a:ln>
        </p:spPr>
      </p:cxnSp>
      <p:cxnSp>
        <p:nvCxnSpPr>
          <p:cNvPr id="656" name="Google Shape;656;p91"/>
          <p:cNvCxnSpPr/>
          <p:nvPr/>
        </p:nvCxnSpPr>
        <p:spPr>
          <a:xfrm flipH="1">
            <a:off x="2168525" y="5072063"/>
            <a:ext cx="1208088" cy="190500"/>
          </a:xfrm>
          <a:prstGeom prst="straightConnector1">
            <a:avLst/>
          </a:prstGeom>
          <a:noFill/>
          <a:ln cap="sq" cmpd="sng" w="28425">
            <a:solidFill>
              <a:srgbClr val="000066"/>
            </a:solidFill>
            <a:prstDash val="solid"/>
            <a:miter lim="800000"/>
            <a:headEnd len="med" w="med" type="none"/>
            <a:tailEnd len="med" w="med" type="triangle"/>
          </a:ln>
        </p:spPr>
      </p:cxnSp>
      <p:sp>
        <p:nvSpPr>
          <p:cNvPr id="657" name="Google Shape;657;p91"/>
          <p:cNvSpPr txBox="1"/>
          <p:nvPr/>
        </p:nvSpPr>
        <p:spPr>
          <a:xfrm rot="-1464508">
            <a:off x="2349500" y="2916238"/>
            <a:ext cx="711200" cy="463550"/>
          </a:xfrm>
          <a:prstGeom prst="rect">
            <a:avLst/>
          </a:prstGeom>
          <a:noFill/>
          <a:ln>
            <a:noFill/>
          </a:ln>
        </p:spPr>
        <p:txBody>
          <a:bodyPr anchorCtr="0" anchor="ctr" bIns="46800" lIns="90000" spcFirstLastPara="1" rIns="90000" wrap="square" tIns="46800">
            <a:spAutoFit/>
          </a:bodyPr>
          <a:lstStyle/>
          <a:p>
            <a:pPr indent="0" lvl="0" marL="0" marR="0" rtl="0" algn="r">
              <a:spcBef>
                <a:spcPts val="0"/>
              </a:spcBef>
              <a:spcAft>
                <a:spcPts val="0"/>
              </a:spcAft>
              <a:buClr>
                <a:srgbClr val="000066"/>
              </a:buClr>
              <a:buSzPts val="2400"/>
              <a:buFont typeface="Times New Roman"/>
              <a:buNone/>
            </a:pPr>
            <a:r>
              <a:rPr lang="es-AR" sz="2400">
                <a:solidFill>
                  <a:srgbClr val="000066"/>
                </a:solidFill>
                <a:latin typeface="Times New Roman"/>
                <a:ea typeface="Times New Roman"/>
                <a:cs typeface="Times New Roman"/>
                <a:sym typeface="Times New Roman"/>
              </a:rPr>
              <a:t>rec1</a:t>
            </a:r>
            <a:endParaRPr/>
          </a:p>
        </p:txBody>
      </p:sp>
      <p:sp>
        <p:nvSpPr>
          <p:cNvPr id="658" name="Google Shape;658;p91"/>
          <p:cNvSpPr txBox="1"/>
          <p:nvPr/>
        </p:nvSpPr>
        <p:spPr>
          <a:xfrm rot="884746">
            <a:off x="2219325" y="4276725"/>
            <a:ext cx="1162050" cy="463550"/>
          </a:xfrm>
          <a:prstGeom prst="rect">
            <a:avLst/>
          </a:prstGeom>
          <a:noFill/>
          <a:ln>
            <a:noFill/>
          </a:ln>
        </p:spPr>
        <p:txBody>
          <a:bodyPr anchorCtr="0" anchor="ctr" bIns="46800" lIns="90000" spcFirstLastPara="1" rIns="90000" wrap="square" tIns="46800">
            <a:spAutoFit/>
          </a:bodyPr>
          <a:lstStyle/>
          <a:p>
            <a:pPr indent="0" lvl="0" marL="0" marR="0" rtl="0" algn="r">
              <a:spcBef>
                <a:spcPts val="0"/>
              </a:spcBef>
              <a:spcAft>
                <a:spcPts val="0"/>
              </a:spcAft>
              <a:buClr>
                <a:srgbClr val="000066"/>
              </a:buClr>
              <a:buSzPts val="2400"/>
              <a:buFont typeface="Times New Roman"/>
              <a:buNone/>
            </a:pPr>
            <a:r>
              <a:rPr lang="es-AR" sz="2400">
                <a:solidFill>
                  <a:srgbClr val="000066"/>
                </a:solidFill>
                <a:latin typeface="Times New Roman"/>
                <a:ea typeface="Times New Roman"/>
                <a:cs typeface="Times New Roman"/>
                <a:sym typeface="Times New Roman"/>
              </a:rPr>
              <a:t>get rec2</a:t>
            </a:r>
            <a:endParaRPr/>
          </a:p>
        </p:txBody>
      </p:sp>
      <p:sp>
        <p:nvSpPr>
          <p:cNvPr id="659" name="Google Shape;659;p91"/>
          <p:cNvSpPr txBox="1"/>
          <p:nvPr/>
        </p:nvSpPr>
        <p:spPr>
          <a:xfrm rot="-569543">
            <a:off x="2328863" y="4781550"/>
            <a:ext cx="709612" cy="463550"/>
          </a:xfrm>
          <a:prstGeom prst="rect">
            <a:avLst/>
          </a:prstGeom>
          <a:noFill/>
          <a:ln>
            <a:noFill/>
          </a:ln>
        </p:spPr>
        <p:txBody>
          <a:bodyPr anchorCtr="0" anchor="ctr" bIns="46800" lIns="90000" spcFirstLastPara="1" rIns="90000" wrap="square" tIns="46800">
            <a:spAutoFit/>
          </a:bodyPr>
          <a:lstStyle/>
          <a:p>
            <a:pPr indent="0" lvl="0" marL="0" marR="0" rtl="0" algn="r">
              <a:spcBef>
                <a:spcPts val="0"/>
              </a:spcBef>
              <a:spcAft>
                <a:spcPts val="0"/>
              </a:spcAft>
              <a:buClr>
                <a:srgbClr val="000066"/>
              </a:buClr>
              <a:buSzPts val="2400"/>
              <a:buFont typeface="Times New Roman"/>
              <a:buNone/>
            </a:pPr>
            <a:r>
              <a:rPr lang="es-AR" sz="2400">
                <a:solidFill>
                  <a:srgbClr val="000066"/>
                </a:solidFill>
                <a:latin typeface="Times New Roman"/>
                <a:ea typeface="Times New Roman"/>
                <a:cs typeface="Times New Roman"/>
                <a:sym typeface="Times New Roman"/>
              </a:rPr>
              <a:t>rec2</a:t>
            </a:r>
            <a:endParaRPr/>
          </a:p>
        </p:txBody>
      </p:sp>
      <p:sp>
        <p:nvSpPr>
          <p:cNvPr id="660" name="Google Shape;660;p91"/>
          <p:cNvSpPr txBox="1"/>
          <p:nvPr/>
        </p:nvSpPr>
        <p:spPr>
          <a:xfrm>
            <a:off x="2208213" y="1771651"/>
            <a:ext cx="1077912" cy="403225"/>
          </a:xfrm>
          <a:prstGeom prst="rect">
            <a:avLst/>
          </a:prstGeom>
          <a:noFill/>
          <a:ln>
            <a:noFill/>
          </a:ln>
        </p:spPr>
        <p:txBody>
          <a:bodyPr anchorCtr="0" anchor="ctr" bIns="46800" lIns="90000" spcFirstLastPara="1" rIns="90000" wrap="square" tIns="46800">
            <a:spAutoFit/>
          </a:bodyPr>
          <a:lstStyle/>
          <a:p>
            <a:pPr indent="0" lvl="0" marL="0" marR="0" rtl="0" algn="r">
              <a:spcBef>
                <a:spcPts val="0"/>
              </a:spcBef>
              <a:spcAft>
                <a:spcPts val="0"/>
              </a:spcAft>
              <a:buClr>
                <a:srgbClr val="000066"/>
              </a:buClr>
              <a:buSzPts val="2000"/>
              <a:buFont typeface="Times New Roman"/>
              <a:buNone/>
            </a:pPr>
            <a:r>
              <a:rPr i="1" lang="es-AR" sz="2000">
                <a:solidFill>
                  <a:srgbClr val="000066"/>
                </a:solidFill>
                <a:latin typeface="Times New Roman"/>
                <a:ea typeface="Times New Roman"/>
                <a:cs typeface="Times New Roman"/>
                <a:sym typeface="Times New Roman"/>
              </a:rPr>
              <a:t>conectar</a:t>
            </a:r>
            <a:endParaRPr/>
          </a:p>
        </p:txBody>
      </p:sp>
      <p:sp>
        <p:nvSpPr>
          <p:cNvPr id="661" name="Google Shape;661;p91"/>
          <p:cNvSpPr txBox="1"/>
          <p:nvPr/>
        </p:nvSpPr>
        <p:spPr>
          <a:xfrm>
            <a:off x="2144713" y="3890964"/>
            <a:ext cx="1077912" cy="401637"/>
          </a:xfrm>
          <a:prstGeom prst="rect">
            <a:avLst/>
          </a:prstGeom>
          <a:noFill/>
          <a:ln>
            <a:noFill/>
          </a:ln>
        </p:spPr>
        <p:txBody>
          <a:bodyPr anchorCtr="0" anchor="ctr" bIns="46800" lIns="90000" spcFirstLastPara="1" rIns="90000" wrap="square" tIns="46800">
            <a:spAutoFit/>
          </a:bodyPr>
          <a:lstStyle/>
          <a:p>
            <a:pPr indent="0" lvl="0" marL="0" marR="0" rtl="0" algn="r">
              <a:spcBef>
                <a:spcPts val="0"/>
              </a:spcBef>
              <a:spcAft>
                <a:spcPts val="0"/>
              </a:spcAft>
              <a:buClr>
                <a:srgbClr val="000066"/>
              </a:buClr>
              <a:buSzPts val="2000"/>
              <a:buFont typeface="Times New Roman"/>
              <a:buNone/>
            </a:pPr>
            <a:r>
              <a:rPr i="1" lang="es-AR" sz="2000">
                <a:solidFill>
                  <a:srgbClr val="000066"/>
                </a:solidFill>
                <a:latin typeface="Times New Roman"/>
                <a:ea typeface="Times New Roman"/>
                <a:cs typeface="Times New Roman"/>
                <a:sym typeface="Times New Roman"/>
              </a:rPr>
              <a:t>conectar</a:t>
            </a:r>
            <a:endParaRPr/>
          </a:p>
        </p:txBody>
      </p:sp>
      <p:sp>
        <p:nvSpPr>
          <p:cNvPr id="662" name="Google Shape;662;p91"/>
          <p:cNvSpPr txBox="1"/>
          <p:nvPr/>
        </p:nvSpPr>
        <p:spPr>
          <a:xfrm>
            <a:off x="2773364" y="3581401"/>
            <a:ext cx="835025" cy="403225"/>
          </a:xfrm>
          <a:prstGeom prst="rect">
            <a:avLst/>
          </a:prstGeom>
          <a:noFill/>
          <a:ln>
            <a:noFill/>
          </a:ln>
        </p:spPr>
        <p:txBody>
          <a:bodyPr anchorCtr="0" anchor="ctr" bIns="46800" lIns="90000" spcFirstLastPara="1" rIns="90000" wrap="square" tIns="46800">
            <a:spAutoFit/>
          </a:bodyPr>
          <a:lstStyle/>
          <a:p>
            <a:pPr indent="0" lvl="0" marL="0" marR="0" rtl="0" algn="r">
              <a:spcBef>
                <a:spcPts val="0"/>
              </a:spcBef>
              <a:spcAft>
                <a:spcPts val="0"/>
              </a:spcAft>
              <a:buClr>
                <a:srgbClr val="000066"/>
              </a:buClr>
              <a:buSzPts val="2000"/>
              <a:buFont typeface="Times New Roman"/>
              <a:buNone/>
            </a:pPr>
            <a:r>
              <a:rPr i="1" lang="es-AR" sz="2000">
                <a:solidFill>
                  <a:srgbClr val="000066"/>
                </a:solidFill>
                <a:latin typeface="Times New Roman"/>
                <a:ea typeface="Times New Roman"/>
                <a:cs typeface="Times New Roman"/>
                <a:sym typeface="Times New Roman"/>
              </a:rPr>
              <a:t>cerrar</a:t>
            </a:r>
            <a:endParaRPr/>
          </a:p>
        </p:txBody>
      </p:sp>
      <p:sp>
        <p:nvSpPr>
          <p:cNvPr id="663" name="Google Shape;663;p91"/>
          <p:cNvSpPr txBox="1"/>
          <p:nvPr/>
        </p:nvSpPr>
        <p:spPr>
          <a:xfrm>
            <a:off x="2781301" y="5167314"/>
            <a:ext cx="835025" cy="401637"/>
          </a:xfrm>
          <a:prstGeom prst="rect">
            <a:avLst/>
          </a:prstGeom>
          <a:noFill/>
          <a:ln>
            <a:noFill/>
          </a:ln>
        </p:spPr>
        <p:txBody>
          <a:bodyPr anchorCtr="0" anchor="ctr" bIns="46800" lIns="90000" spcFirstLastPara="1" rIns="90000" wrap="square" tIns="46800">
            <a:spAutoFit/>
          </a:bodyPr>
          <a:lstStyle/>
          <a:p>
            <a:pPr indent="0" lvl="0" marL="0" marR="0" rtl="0" algn="r">
              <a:spcBef>
                <a:spcPts val="0"/>
              </a:spcBef>
              <a:spcAft>
                <a:spcPts val="0"/>
              </a:spcAft>
              <a:buClr>
                <a:srgbClr val="000066"/>
              </a:buClr>
              <a:buSzPts val="2000"/>
              <a:buFont typeface="Times New Roman"/>
              <a:buNone/>
            </a:pPr>
            <a:r>
              <a:rPr i="1" lang="es-AR" sz="2000">
                <a:solidFill>
                  <a:srgbClr val="000066"/>
                </a:solidFill>
                <a:latin typeface="Times New Roman"/>
                <a:ea typeface="Times New Roman"/>
                <a:cs typeface="Times New Roman"/>
                <a:sym typeface="Times New Roman"/>
              </a:rPr>
              <a:t>cerrar</a:t>
            </a:r>
            <a:endParaRPr/>
          </a:p>
        </p:txBody>
      </p:sp>
      <p:cxnSp>
        <p:nvCxnSpPr>
          <p:cNvPr id="664" name="Google Shape;664;p91"/>
          <p:cNvCxnSpPr/>
          <p:nvPr/>
        </p:nvCxnSpPr>
        <p:spPr>
          <a:xfrm>
            <a:off x="7032625" y="1831975"/>
            <a:ext cx="0" cy="3468688"/>
          </a:xfrm>
          <a:prstGeom prst="straightConnector1">
            <a:avLst/>
          </a:prstGeom>
          <a:noFill/>
          <a:ln cap="sq" cmpd="sng" w="28425">
            <a:solidFill>
              <a:srgbClr val="010199"/>
            </a:solidFill>
            <a:prstDash val="solid"/>
            <a:miter lim="800000"/>
            <a:headEnd len="med" w="med" type="none"/>
            <a:tailEnd len="med" w="med" type="none"/>
          </a:ln>
        </p:spPr>
      </p:cxnSp>
      <p:sp>
        <p:nvSpPr>
          <p:cNvPr id="665" name="Google Shape;665;p91"/>
          <p:cNvSpPr txBox="1"/>
          <p:nvPr/>
        </p:nvSpPr>
        <p:spPr>
          <a:xfrm>
            <a:off x="6454750" y="1184275"/>
            <a:ext cx="1463700" cy="525600"/>
          </a:xfrm>
          <a:prstGeom prst="rect">
            <a:avLst/>
          </a:prstGeom>
          <a:noFill/>
          <a:ln>
            <a:noFill/>
          </a:ln>
        </p:spPr>
        <p:txBody>
          <a:bodyPr anchorCtr="0" anchor="ctr" bIns="46800" lIns="90000" spcFirstLastPara="1" rIns="90000" wrap="square" tIns="46800">
            <a:spAutoFit/>
          </a:bodyPr>
          <a:lstStyle/>
          <a:p>
            <a:pPr indent="0" lvl="0" marL="0" marR="0" rtl="0" algn="l">
              <a:spcBef>
                <a:spcPts val="0"/>
              </a:spcBef>
              <a:spcAft>
                <a:spcPts val="0"/>
              </a:spcAft>
              <a:buClr>
                <a:srgbClr val="000066"/>
              </a:buClr>
              <a:buSzPts val="2800"/>
              <a:buFont typeface="Times New Roman"/>
              <a:buNone/>
            </a:pPr>
            <a:r>
              <a:rPr b="1" lang="es-AR" sz="2800">
                <a:solidFill>
                  <a:srgbClr val="000066"/>
                </a:solidFill>
                <a:latin typeface="Times New Roman"/>
                <a:ea typeface="Times New Roman"/>
                <a:cs typeface="Times New Roman"/>
                <a:sym typeface="Times New Roman"/>
              </a:rPr>
              <a:t>Origen</a:t>
            </a:r>
            <a:endParaRPr/>
          </a:p>
        </p:txBody>
      </p:sp>
      <p:sp>
        <p:nvSpPr>
          <p:cNvPr id="666" name="Google Shape;666;p91"/>
          <p:cNvSpPr txBox="1"/>
          <p:nvPr/>
        </p:nvSpPr>
        <p:spPr>
          <a:xfrm>
            <a:off x="8183563" y="1184275"/>
            <a:ext cx="1327150" cy="520700"/>
          </a:xfrm>
          <a:prstGeom prst="rect">
            <a:avLst/>
          </a:prstGeom>
          <a:noFill/>
          <a:ln>
            <a:noFill/>
          </a:ln>
        </p:spPr>
        <p:txBody>
          <a:bodyPr anchorCtr="0" anchor="ctr" bIns="46800" lIns="90000" spcFirstLastPara="1" rIns="90000" wrap="square" tIns="46800">
            <a:spAutoFit/>
          </a:bodyPr>
          <a:lstStyle/>
          <a:p>
            <a:pPr indent="0" lvl="0" marL="0" marR="0" rtl="0" algn="l">
              <a:spcBef>
                <a:spcPts val="0"/>
              </a:spcBef>
              <a:spcAft>
                <a:spcPts val="0"/>
              </a:spcAft>
              <a:buClr>
                <a:srgbClr val="000066"/>
              </a:buClr>
              <a:buSzPts val="2800"/>
              <a:buFont typeface="Times New Roman"/>
              <a:buNone/>
            </a:pPr>
            <a:r>
              <a:rPr b="1" lang="es-AR" sz="2800">
                <a:solidFill>
                  <a:srgbClr val="000066"/>
                </a:solidFill>
                <a:latin typeface="Times New Roman"/>
                <a:ea typeface="Times New Roman"/>
                <a:cs typeface="Times New Roman"/>
                <a:sym typeface="Times New Roman"/>
              </a:rPr>
              <a:t>Destino</a:t>
            </a:r>
            <a:endParaRPr/>
          </a:p>
        </p:txBody>
      </p:sp>
      <p:sp>
        <p:nvSpPr>
          <p:cNvPr id="667" name="Google Shape;667;p91"/>
          <p:cNvSpPr txBox="1"/>
          <p:nvPr/>
        </p:nvSpPr>
        <p:spPr>
          <a:xfrm rot="653072">
            <a:off x="7208839" y="2238375"/>
            <a:ext cx="1163637" cy="463550"/>
          </a:xfrm>
          <a:prstGeom prst="rect">
            <a:avLst/>
          </a:prstGeom>
          <a:noFill/>
          <a:ln>
            <a:noFill/>
          </a:ln>
        </p:spPr>
        <p:txBody>
          <a:bodyPr anchorCtr="0" anchor="ctr" bIns="46800" lIns="90000" spcFirstLastPara="1" rIns="90000" wrap="square" tIns="46800">
            <a:spAutoFit/>
          </a:bodyPr>
          <a:lstStyle/>
          <a:p>
            <a:pPr indent="0" lvl="0" marL="0" marR="0" rtl="0" algn="r">
              <a:spcBef>
                <a:spcPts val="0"/>
              </a:spcBef>
              <a:spcAft>
                <a:spcPts val="0"/>
              </a:spcAft>
              <a:buClr>
                <a:srgbClr val="000066"/>
              </a:buClr>
              <a:buSzPts val="2400"/>
              <a:buFont typeface="Times New Roman"/>
              <a:buNone/>
            </a:pPr>
            <a:r>
              <a:rPr lang="es-AR" sz="2400">
                <a:solidFill>
                  <a:srgbClr val="000066"/>
                </a:solidFill>
                <a:latin typeface="Times New Roman"/>
                <a:ea typeface="Times New Roman"/>
                <a:cs typeface="Times New Roman"/>
                <a:sym typeface="Times New Roman"/>
              </a:rPr>
              <a:t>get rec1</a:t>
            </a:r>
            <a:endParaRPr/>
          </a:p>
        </p:txBody>
      </p:sp>
      <p:cxnSp>
        <p:nvCxnSpPr>
          <p:cNvPr id="668" name="Google Shape;668;p91"/>
          <p:cNvCxnSpPr/>
          <p:nvPr/>
        </p:nvCxnSpPr>
        <p:spPr>
          <a:xfrm>
            <a:off x="7137401" y="2565401"/>
            <a:ext cx="1262063" cy="239713"/>
          </a:xfrm>
          <a:prstGeom prst="straightConnector1">
            <a:avLst/>
          </a:prstGeom>
          <a:noFill/>
          <a:ln cap="sq" cmpd="sng" w="28425">
            <a:solidFill>
              <a:srgbClr val="000066"/>
            </a:solidFill>
            <a:prstDash val="solid"/>
            <a:miter lim="800000"/>
            <a:headEnd len="med" w="med" type="none"/>
            <a:tailEnd len="med" w="med" type="triangle"/>
          </a:ln>
        </p:spPr>
      </p:cxnSp>
      <p:cxnSp>
        <p:nvCxnSpPr>
          <p:cNvPr id="669" name="Google Shape;669;p91"/>
          <p:cNvCxnSpPr/>
          <p:nvPr/>
        </p:nvCxnSpPr>
        <p:spPr>
          <a:xfrm flipH="1">
            <a:off x="7281863" y="3092450"/>
            <a:ext cx="1262062" cy="552450"/>
          </a:xfrm>
          <a:prstGeom prst="straightConnector1">
            <a:avLst/>
          </a:prstGeom>
          <a:noFill/>
          <a:ln cap="sq" cmpd="sng" w="28425">
            <a:solidFill>
              <a:srgbClr val="000066"/>
            </a:solidFill>
            <a:prstDash val="solid"/>
            <a:miter lim="800000"/>
            <a:headEnd len="med" w="med" type="none"/>
            <a:tailEnd len="med" w="med" type="triangle"/>
          </a:ln>
        </p:spPr>
      </p:cxnSp>
      <p:cxnSp>
        <p:nvCxnSpPr>
          <p:cNvPr id="670" name="Google Shape;670;p91"/>
          <p:cNvCxnSpPr/>
          <p:nvPr/>
        </p:nvCxnSpPr>
        <p:spPr>
          <a:xfrm>
            <a:off x="7102475" y="2997200"/>
            <a:ext cx="1296988" cy="300038"/>
          </a:xfrm>
          <a:prstGeom prst="straightConnector1">
            <a:avLst/>
          </a:prstGeom>
          <a:noFill/>
          <a:ln cap="sq" cmpd="sng" w="28425">
            <a:solidFill>
              <a:srgbClr val="000066"/>
            </a:solidFill>
            <a:prstDash val="solid"/>
            <a:miter lim="800000"/>
            <a:headEnd len="med" w="med" type="none"/>
            <a:tailEnd len="med" w="med" type="triangle"/>
          </a:ln>
        </p:spPr>
      </p:cxnSp>
      <p:cxnSp>
        <p:nvCxnSpPr>
          <p:cNvPr id="671" name="Google Shape;671;p91"/>
          <p:cNvCxnSpPr/>
          <p:nvPr/>
        </p:nvCxnSpPr>
        <p:spPr>
          <a:xfrm>
            <a:off x="8615364" y="1831975"/>
            <a:ext cx="1587" cy="3430588"/>
          </a:xfrm>
          <a:prstGeom prst="straightConnector1">
            <a:avLst/>
          </a:prstGeom>
          <a:noFill/>
          <a:ln cap="sq" cmpd="sng" w="28425">
            <a:solidFill>
              <a:srgbClr val="010199"/>
            </a:solidFill>
            <a:prstDash val="solid"/>
            <a:miter lim="800000"/>
            <a:headEnd len="med" w="med" type="none"/>
            <a:tailEnd len="med" w="med" type="none"/>
          </a:ln>
        </p:spPr>
      </p:cxnSp>
      <p:cxnSp>
        <p:nvCxnSpPr>
          <p:cNvPr id="672" name="Google Shape;672;p91"/>
          <p:cNvCxnSpPr/>
          <p:nvPr/>
        </p:nvCxnSpPr>
        <p:spPr>
          <a:xfrm flipH="1">
            <a:off x="7264401" y="3822700"/>
            <a:ext cx="1279525" cy="469900"/>
          </a:xfrm>
          <a:prstGeom prst="straightConnector1">
            <a:avLst/>
          </a:prstGeom>
          <a:noFill/>
          <a:ln cap="sq" cmpd="sng" w="28425">
            <a:solidFill>
              <a:srgbClr val="000066"/>
            </a:solidFill>
            <a:prstDash val="solid"/>
            <a:miter lim="800000"/>
            <a:headEnd len="med" w="med" type="none"/>
            <a:tailEnd len="med" w="med" type="triangle"/>
          </a:ln>
        </p:spPr>
      </p:cxnSp>
      <p:sp>
        <p:nvSpPr>
          <p:cNvPr id="673" name="Google Shape;673;p91"/>
          <p:cNvSpPr txBox="1"/>
          <p:nvPr/>
        </p:nvSpPr>
        <p:spPr>
          <a:xfrm rot="-1464508">
            <a:off x="7302500" y="3024188"/>
            <a:ext cx="711200" cy="463550"/>
          </a:xfrm>
          <a:prstGeom prst="rect">
            <a:avLst/>
          </a:prstGeom>
          <a:noFill/>
          <a:ln>
            <a:noFill/>
          </a:ln>
        </p:spPr>
        <p:txBody>
          <a:bodyPr anchorCtr="0" anchor="ctr" bIns="46800" lIns="90000" spcFirstLastPara="1" rIns="90000" wrap="square" tIns="46800">
            <a:spAutoFit/>
          </a:bodyPr>
          <a:lstStyle/>
          <a:p>
            <a:pPr indent="0" lvl="0" marL="0" marR="0" rtl="0" algn="r">
              <a:spcBef>
                <a:spcPts val="0"/>
              </a:spcBef>
              <a:spcAft>
                <a:spcPts val="0"/>
              </a:spcAft>
              <a:buClr>
                <a:srgbClr val="000066"/>
              </a:buClr>
              <a:buSzPts val="2400"/>
              <a:buFont typeface="Times New Roman"/>
              <a:buNone/>
            </a:pPr>
            <a:r>
              <a:rPr lang="es-AR" sz="2400">
                <a:solidFill>
                  <a:srgbClr val="000066"/>
                </a:solidFill>
                <a:latin typeface="Times New Roman"/>
                <a:ea typeface="Times New Roman"/>
                <a:cs typeface="Times New Roman"/>
                <a:sym typeface="Times New Roman"/>
              </a:rPr>
              <a:t>rec1</a:t>
            </a:r>
            <a:endParaRPr/>
          </a:p>
        </p:txBody>
      </p:sp>
      <p:sp>
        <p:nvSpPr>
          <p:cNvPr id="674" name="Google Shape;674;p91"/>
          <p:cNvSpPr txBox="1"/>
          <p:nvPr/>
        </p:nvSpPr>
        <p:spPr>
          <a:xfrm rot="884746">
            <a:off x="7186614" y="2705100"/>
            <a:ext cx="1163637" cy="463550"/>
          </a:xfrm>
          <a:prstGeom prst="rect">
            <a:avLst/>
          </a:prstGeom>
          <a:noFill/>
          <a:ln>
            <a:noFill/>
          </a:ln>
        </p:spPr>
        <p:txBody>
          <a:bodyPr anchorCtr="0" anchor="ctr" bIns="46800" lIns="90000" spcFirstLastPara="1" rIns="90000" wrap="square" tIns="46800">
            <a:spAutoFit/>
          </a:bodyPr>
          <a:lstStyle/>
          <a:p>
            <a:pPr indent="0" lvl="0" marL="0" marR="0" rtl="0" algn="r">
              <a:spcBef>
                <a:spcPts val="0"/>
              </a:spcBef>
              <a:spcAft>
                <a:spcPts val="0"/>
              </a:spcAft>
              <a:buClr>
                <a:srgbClr val="000066"/>
              </a:buClr>
              <a:buSzPts val="2400"/>
              <a:buFont typeface="Times New Roman"/>
              <a:buNone/>
            </a:pPr>
            <a:r>
              <a:rPr lang="es-AR" sz="2400">
                <a:solidFill>
                  <a:srgbClr val="000066"/>
                </a:solidFill>
                <a:latin typeface="Times New Roman"/>
                <a:ea typeface="Times New Roman"/>
                <a:cs typeface="Times New Roman"/>
                <a:sym typeface="Times New Roman"/>
              </a:rPr>
              <a:t>get rec2</a:t>
            </a:r>
            <a:endParaRPr/>
          </a:p>
        </p:txBody>
      </p:sp>
      <p:sp>
        <p:nvSpPr>
          <p:cNvPr id="675" name="Google Shape;675;p91"/>
          <p:cNvSpPr txBox="1"/>
          <p:nvPr/>
        </p:nvSpPr>
        <p:spPr>
          <a:xfrm rot="-569543">
            <a:off x="7423150" y="3629025"/>
            <a:ext cx="711200" cy="463550"/>
          </a:xfrm>
          <a:prstGeom prst="rect">
            <a:avLst/>
          </a:prstGeom>
          <a:noFill/>
          <a:ln>
            <a:noFill/>
          </a:ln>
        </p:spPr>
        <p:txBody>
          <a:bodyPr anchorCtr="0" anchor="ctr" bIns="46800" lIns="90000" spcFirstLastPara="1" rIns="90000" wrap="square" tIns="46800">
            <a:spAutoFit/>
          </a:bodyPr>
          <a:lstStyle/>
          <a:p>
            <a:pPr indent="0" lvl="0" marL="0" marR="0" rtl="0" algn="r">
              <a:spcBef>
                <a:spcPts val="0"/>
              </a:spcBef>
              <a:spcAft>
                <a:spcPts val="0"/>
              </a:spcAft>
              <a:buClr>
                <a:srgbClr val="000066"/>
              </a:buClr>
              <a:buSzPts val="2400"/>
              <a:buFont typeface="Times New Roman"/>
              <a:buNone/>
            </a:pPr>
            <a:r>
              <a:rPr lang="es-AR" sz="2400">
                <a:solidFill>
                  <a:srgbClr val="000066"/>
                </a:solidFill>
                <a:latin typeface="Times New Roman"/>
                <a:ea typeface="Times New Roman"/>
                <a:cs typeface="Times New Roman"/>
                <a:sym typeface="Times New Roman"/>
              </a:rPr>
              <a:t>rec2</a:t>
            </a:r>
            <a:endParaRPr/>
          </a:p>
        </p:txBody>
      </p:sp>
      <p:sp>
        <p:nvSpPr>
          <p:cNvPr id="676" name="Google Shape;676;p91"/>
          <p:cNvSpPr txBox="1"/>
          <p:nvPr/>
        </p:nvSpPr>
        <p:spPr>
          <a:xfrm>
            <a:off x="7202488" y="1830389"/>
            <a:ext cx="1077912" cy="401637"/>
          </a:xfrm>
          <a:prstGeom prst="rect">
            <a:avLst/>
          </a:prstGeom>
          <a:noFill/>
          <a:ln>
            <a:noFill/>
          </a:ln>
        </p:spPr>
        <p:txBody>
          <a:bodyPr anchorCtr="0" anchor="ctr" bIns="46800" lIns="90000" spcFirstLastPara="1" rIns="90000" wrap="square" tIns="46800">
            <a:spAutoFit/>
          </a:bodyPr>
          <a:lstStyle/>
          <a:p>
            <a:pPr indent="0" lvl="0" marL="0" marR="0" rtl="0" algn="r">
              <a:spcBef>
                <a:spcPts val="0"/>
              </a:spcBef>
              <a:spcAft>
                <a:spcPts val="0"/>
              </a:spcAft>
              <a:buClr>
                <a:srgbClr val="000066"/>
              </a:buClr>
              <a:buSzPts val="2000"/>
              <a:buFont typeface="Times New Roman"/>
              <a:buNone/>
            </a:pPr>
            <a:r>
              <a:rPr i="1" lang="es-AR" sz="2000">
                <a:solidFill>
                  <a:srgbClr val="000066"/>
                </a:solidFill>
                <a:latin typeface="Times New Roman"/>
                <a:ea typeface="Times New Roman"/>
                <a:cs typeface="Times New Roman"/>
                <a:sym typeface="Times New Roman"/>
              </a:rPr>
              <a:t>conectar</a:t>
            </a:r>
            <a:endParaRPr/>
          </a:p>
        </p:txBody>
      </p:sp>
      <p:sp>
        <p:nvSpPr>
          <p:cNvPr id="677" name="Google Shape;677;p91"/>
          <p:cNvSpPr txBox="1"/>
          <p:nvPr/>
        </p:nvSpPr>
        <p:spPr>
          <a:xfrm>
            <a:off x="7069139" y="4367214"/>
            <a:ext cx="835025" cy="403225"/>
          </a:xfrm>
          <a:prstGeom prst="rect">
            <a:avLst/>
          </a:prstGeom>
          <a:noFill/>
          <a:ln>
            <a:noFill/>
          </a:ln>
        </p:spPr>
        <p:txBody>
          <a:bodyPr anchorCtr="0" anchor="ctr" bIns="46800" lIns="90000" spcFirstLastPara="1" rIns="90000" wrap="square" tIns="46800">
            <a:spAutoFit/>
          </a:bodyPr>
          <a:lstStyle/>
          <a:p>
            <a:pPr indent="0" lvl="0" marL="0" marR="0" rtl="0" algn="r">
              <a:spcBef>
                <a:spcPts val="0"/>
              </a:spcBef>
              <a:spcAft>
                <a:spcPts val="0"/>
              </a:spcAft>
              <a:buClr>
                <a:srgbClr val="000066"/>
              </a:buClr>
              <a:buSzPts val="2000"/>
              <a:buFont typeface="Times New Roman"/>
              <a:buNone/>
            </a:pPr>
            <a:r>
              <a:rPr i="1" lang="es-AR" sz="2000">
                <a:solidFill>
                  <a:srgbClr val="000066"/>
                </a:solidFill>
                <a:latin typeface="Times New Roman"/>
                <a:ea typeface="Times New Roman"/>
                <a:cs typeface="Times New Roman"/>
                <a:sym typeface="Times New Roman"/>
              </a:rPr>
              <a:t>cerrar</a:t>
            </a:r>
            <a:endParaRPr/>
          </a:p>
        </p:txBody>
      </p:sp>
      <p:sp>
        <p:nvSpPr>
          <p:cNvPr id="678" name="Google Shape;678;p91"/>
          <p:cNvSpPr txBox="1"/>
          <p:nvPr/>
        </p:nvSpPr>
        <p:spPr>
          <a:xfrm>
            <a:off x="1666875" y="5780125"/>
            <a:ext cx="2844900" cy="525600"/>
          </a:xfrm>
          <a:prstGeom prst="rect">
            <a:avLst/>
          </a:prstGeom>
          <a:noFill/>
          <a:ln>
            <a:noFill/>
          </a:ln>
        </p:spPr>
        <p:txBody>
          <a:bodyPr anchorCtr="0" anchor="ctr" bIns="46800" lIns="90000" spcFirstLastPara="1" rIns="90000" wrap="square" tIns="46800">
            <a:spAutoFit/>
          </a:bodyPr>
          <a:lstStyle/>
          <a:p>
            <a:pPr indent="0" lvl="0" marL="0" marR="0" rtl="0" algn="l">
              <a:spcBef>
                <a:spcPts val="0"/>
              </a:spcBef>
              <a:spcAft>
                <a:spcPts val="0"/>
              </a:spcAft>
              <a:buClr>
                <a:srgbClr val="000066"/>
              </a:buClr>
              <a:buSzPts val="2800"/>
              <a:buFont typeface="Calibri"/>
              <a:buNone/>
            </a:pPr>
            <a:r>
              <a:rPr b="1" lang="es-AR" sz="2800">
                <a:solidFill>
                  <a:srgbClr val="000066"/>
                </a:solidFill>
                <a:latin typeface="Calibri"/>
                <a:ea typeface="Calibri"/>
                <a:cs typeface="Calibri"/>
                <a:sym typeface="Calibri"/>
              </a:rPr>
              <a:t>No persistente</a:t>
            </a:r>
            <a:endParaRPr b="1" sz="2800">
              <a:solidFill>
                <a:srgbClr val="000066"/>
              </a:solidFill>
              <a:latin typeface="Calibri"/>
              <a:ea typeface="Calibri"/>
              <a:cs typeface="Calibri"/>
              <a:sym typeface="Calibri"/>
            </a:endParaRPr>
          </a:p>
        </p:txBody>
      </p:sp>
      <p:sp>
        <p:nvSpPr>
          <p:cNvPr id="679" name="Google Shape;679;p91"/>
          <p:cNvSpPr txBox="1"/>
          <p:nvPr/>
        </p:nvSpPr>
        <p:spPr>
          <a:xfrm>
            <a:off x="6796103" y="5799175"/>
            <a:ext cx="2259000" cy="525600"/>
          </a:xfrm>
          <a:prstGeom prst="rect">
            <a:avLst/>
          </a:prstGeom>
          <a:noFill/>
          <a:ln>
            <a:noFill/>
          </a:ln>
        </p:spPr>
        <p:txBody>
          <a:bodyPr anchorCtr="0" anchor="ctr" bIns="46800" lIns="90000" spcFirstLastPara="1" rIns="90000" wrap="square" tIns="46800">
            <a:spAutoFit/>
          </a:bodyPr>
          <a:lstStyle/>
          <a:p>
            <a:pPr indent="0" lvl="0" marL="0" marR="0" rtl="0" algn="l">
              <a:spcBef>
                <a:spcPts val="0"/>
              </a:spcBef>
              <a:spcAft>
                <a:spcPts val="0"/>
              </a:spcAft>
              <a:buClr>
                <a:srgbClr val="000066"/>
              </a:buClr>
              <a:buSzPts val="2800"/>
              <a:buFont typeface="Calibri"/>
              <a:buNone/>
            </a:pPr>
            <a:r>
              <a:rPr b="1" lang="es-AR" sz="2800">
                <a:solidFill>
                  <a:srgbClr val="000066"/>
                </a:solidFill>
                <a:latin typeface="Calibri"/>
                <a:ea typeface="Calibri"/>
                <a:cs typeface="Calibri"/>
                <a:sym typeface="Calibri"/>
              </a:rPr>
              <a:t>Persistente</a:t>
            </a:r>
            <a:endParaRPr b="1" sz="2800">
              <a:solidFill>
                <a:srgbClr val="000066"/>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92"/>
          <p:cNvSpPr txBox="1"/>
          <p:nvPr>
            <p:ph type="title"/>
          </p:nvPr>
        </p:nvSpPr>
        <p:spPr>
          <a:xfrm>
            <a:off x="627322" y="44451"/>
            <a:ext cx="9640630" cy="104457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E36C09"/>
              </a:buClr>
              <a:buSzPts val="4800"/>
              <a:buFont typeface="Calibri"/>
              <a:buNone/>
            </a:pPr>
            <a:r>
              <a:rPr lang="es-AR" sz="4800">
                <a:solidFill>
                  <a:srgbClr val="E36C09"/>
                </a:solidFill>
              </a:rPr>
              <a:t>Negociación de contenido</a:t>
            </a:r>
            <a:endParaRPr sz="4800">
              <a:solidFill>
                <a:srgbClr val="E36C09"/>
              </a:solidFill>
            </a:endParaRPr>
          </a:p>
        </p:txBody>
      </p:sp>
      <p:sp>
        <p:nvSpPr>
          <p:cNvPr id="685" name="Google Shape;685;p9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sp>
        <p:nvSpPr>
          <p:cNvPr id="686" name="Google Shape;686;p92"/>
          <p:cNvSpPr txBox="1"/>
          <p:nvPr/>
        </p:nvSpPr>
        <p:spPr>
          <a:xfrm>
            <a:off x="2682876" y="1268413"/>
            <a:ext cx="6480175" cy="1077218"/>
          </a:xfrm>
          <a:prstGeom prst="rect">
            <a:avLst/>
          </a:prstGeom>
          <a:noFill/>
          <a:ln cap="flat" cmpd="sng" w="9525">
            <a:solidFill>
              <a:srgbClr val="3465A4"/>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s-AR" sz="1600">
                <a:solidFill>
                  <a:schemeClr val="dk1"/>
                </a:solidFill>
                <a:latin typeface="Courier New"/>
                <a:ea typeface="Courier New"/>
                <a:cs typeface="Courier New"/>
                <a:sym typeface="Courier New"/>
              </a:rPr>
              <a:t>GET /people/alice HTTP/1.1</a:t>
            </a:r>
            <a:endParaRPr/>
          </a:p>
          <a:p>
            <a:pPr indent="0" lvl="0" marL="0" marR="0" rtl="0" algn="l">
              <a:spcBef>
                <a:spcPts val="0"/>
              </a:spcBef>
              <a:spcAft>
                <a:spcPts val="0"/>
              </a:spcAft>
              <a:buNone/>
            </a:pPr>
            <a:r>
              <a:rPr lang="es-AR" sz="1600">
                <a:solidFill>
                  <a:schemeClr val="dk1"/>
                </a:solidFill>
                <a:latin typeface="Courier New"/>
                <a:ea typeface="Courier New"/>
                <a:cs typeface="Courier New"/>
                <a:sym typeface="Courier New"/>
              </a:rPr>
              <a:t>Host: www.example.com</a:t>
            </a:r>
            <a:endParaRPr/>
          </a:p>
          <a:p>
            <a:pPr indent="0" lvl="0" marL="0" marR="0" rtl="0" algn="l">
              <a:spcBef>
                <a:spcPts val="0"/>
              </a:spcBef>
              <a:spcAft>
                <a:spcPts val="0"/>
              </a:spcAft>
              <a:buNone/>
            </a:pPr>
            <a:r>
              <a:rPr lang="es-AR" sz="1600">
                <a:solidFill>
                  <a:schemeClr val="dk1"/>
                </a:solidFill>
                <a:latin typeface="Courier New"/>
                <a:ea typeface="Courier New"/>
                <a:cs typeface="Courier New"/>
                <a:sym typeface="Courier New"/>
              </a:rPr>
              <a:t>Accept: text/html, application/xhtml+xml</a:t>
            </a:r>
            <a:endParaRPr/>
          </a:p>
          <a:p>
            <a:pPr indent="0" lvl="0" marL="0" marR="0" rtl="0" algn="l">
              <a:spcBef>
                <a:spcPts val="0"/>
              </a:spcBef>
              <a:spcAft>
                <a:spcPts val="0"/>
              </a:spcAft>
              <a:buNone/>
            </a:pPr>
            <a:r>
              <a:rPr lang="es-AR" sz="1600">
                <a:solidFill>
                  <a:schemeClr val="dk1"/>
                </a:solidFill>
                <a:latin typeface="Courier New"/>
                <a:ea typeface="Courier New"/>
                <a:cs typeface="Courier New"/>
                <a:sym typeface="Courier New"/>
              </a:rPr>
              <a:t>Accept-Language: en, de</a:t>
            </a:r>
            <a:endParaRPr/>
          </a:p>
        </p:txBody>
      </p:sp>
      <p:sp>
        <p:nvSpPr>
          <p:cNvPr id="687" name="Google Shape;687;p92"/>
          <p:cNvSpPr txBox="1"/>
          <p:nvPr/>
        </p:nvSpPr>
        <p:spPr>
          <a:xfrm>
            <a:off x="1500187" y="2132014"/>
            <a:ext cx="1277670" cy="371475"/>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None/>
            </a:pPr>
            <a:r>
              <a:rPr b="1" lang="es-AR" sz="1800">
                <a:solidFill>
                  <a:srgbClr val="000000"/>
                </a:solidFill>
                <a:latin typeface="Times New Roman"/>
                <a:ea typeface="Times New Roman"/>
                <a:cs typeface="Times New Roman"/>
                <a:sym typeface="Times New Roman"/>
              </a:rPr>
              <a:t>cliente web</a:t>
            </a:r>
            <a:endParaRPr/>
          </a:p>
        </p:txBody>
      </p:sp>
      <p:sp>
        <p:nvSpPr>
          <p:cNvPr id="688" name="Google Shape;688;p92"/>
          <p:cNvSpPr txBox="1"/>
          <p:nvPr/>
        </p:nvSpPr>
        <p:spPr>
          <a:xfrm>
            <a:off x="2208213" y="3006726"/>
            <a:ext cx="6750050" cy="954107"/>
          </a:xfrm>
          <a:prstGeom prst="rect">
            <a:avLst/>
          </a:prstGeom>
          <a:noFill/>
          <a:ln cap="flat" cmpd="sng" w="9525">
            <a:solidFill>
              <a:srgbClr val="3465A4"/>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s-AR" sz="1400">
                <a:solidFill>
                  <a:schemeClr val="dk1"/>
                </a:solidFill>
                <a:latin typeface="Courier New"/>
                <a:ea typeface="Courier New"/>
                <a:cs typeface="Courier New"/>
                <a:sym typeface="Courier New"/>
              </a:rPr>
              <a:t>HTTP/1.1 200 OK</a:t>
            </a:r>
            <a:endParaRPr/>
          </a:p>
          <a:p>
            <a:pPr indent="0" lvl="0" marL="0" marR="0" rtl="0" algn="l">
              <a:spcBef>
                <a:spcPts val="0"/>
              </a:spcBef>
              <a:spcAft>
                <a:spcPts val="0"/>
              </a:spcAft>
              <a:buNone/>
            </a:pPr>
            <a:r>
              <a:rPr lang="es-AR" sz="1400">
                <a:solidFill>
                  <a:schemeClr val="dk1"/>
                </a:solidFill>
                <a:latin typeface="Courier New"/>
                <a:ea typeface="Courier New"/>
                <a:cs typeface="Courier New"/>
                <a:sym typeface="Courier New"/>
              </a:rPr>
              <a:t>Content-Type: text/html</a:t>
            </a:r>
            <a:endParaRPr/>
          </a:p>
          <a:p>
            <a:pPr indent="0" lvl="0" marL="0" marR="0" rtl="0" algn="l">
              <a:spcBef>
                <a:spcPts val="0"/>
              </a:spcBef>
              <a:spcAft>
                <a:spcPts val="0"/>
              </a:spcAft>
              <a:buNone/>
            </a:pPr>
            <a:r>
              <a:rPr lang="es-AR" sz="1400">
                <a:solidFill>
                  <a:schemeClr val="dk1"/>
                </a:solidFill>
                <a:latin typeface="Courier New"/>
                <a:ea typeface="Courier New"/>
                <a:cs typeface="Courier New"/>
                <a:sym typeface="Courier New"/>
              </a:rPr>
              <a:t>Content-Language: en</a:t>
            </a:r>
            <a:endParaRPr/>
          </a:p>
          <a:p>
            <a:pPr indent="0" lvl="0" marL="0" marR="0" rtl="0" algn="l">
              <a:spcBef>
                <a:spcPts val="0"/>
              </a:spcBef>
              <a:spcAft>
                <a:spcPts val="0"/>
              </a:spcAft>
              <a:buNone/>
            </a:pPr>
            <a:r>
              <a:rPr lang="es-AR" sz="1400">
                <a:solidFill>
                  <a:schemeClr val="dk1"/>
                </a:solidFill>
                <a:latin typeface="Courier New"/>
                <a:ea typeface="Courier New"/>
                <a:cs typeface="Courier New"/>
                <a:sym typeface="Courier New"/>
              </a:rPr>
              <a:t>Content-Location: http://www.example.com/alice.en.html</a:t>
            </a:r>
            <a:endParaRPr sz="1400">
              <a:solidFill>
                <a:schemeClr val="dk1"/>
              </a:solidFill>
              <a:latin typeface="Courier New"/>
              <a:ea typeface="Courier New"/>
              <a:cs typeface="Courier New"/>
              <a:sym typeface="Courier New"/>
            </a:endParaRPr>
          </a:p>
        </p:txBody>
      </p:sp>
      <p:sp>
        <p:nvSpPr>
          <p:cNvPr id="689" name="Google Shape;689;p92"/>
          <p:cNvSpPr/>
          <p:nvPr/>
        </p:nvSpPr>
        <p:spPr>
          <a:xfrm>
            <a:off x="6924675" y="2498726"/>
            <a:ext cx="1511300" cy="576263"/>
          </a:xfrm>
          <a:prstGeom prst="rightArrow">
            <a:avLst>
              <a:gd fmla="val 50000" name="adj1"/>
              <a:gd fmla="val 65565" name="adj2"/>
            </a:avLst>
          </a:prstGeom>
          <a:solidFill>
            <a:srgbClr val="990033"/>
          </a:solidFill>
          <a:ln cap="sq" cmpd="sng" w="9525">
            <a:solidFill>
              <a:srgbClr val="0000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0" name="Google Shape;690;p92"/>
          <p:cNvSpPr/>
          <p:nvPr/>
        </p:nvSpPr>
        <p:spPr>
          <a:xfrm rot="10800000">
            <a:off x="7535863" y="3030538"/>
            <a:ext cx="1511300" cy="576262"/>
          </a:xfrm>
          <a:prstGeom prst="rightArrow">
            <a:avLst>
              <a:gd fmla="val 50000" name="adj1"/>
              <a:gd fmla="val 65565" name="adj2"/>
            </a:avLst>
          </a:prstGeom>
          <a:solidFill>
            <a:srgbClr val="990033"/>
          </a:solidFill>
          <a:ln cap="sq" cmpd="sng" w="9525">
            <a:solidFill>
              <a:srgbClr val="0000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1" name="Google Shape;691;p92"/>
          <p:cNvSpPr txBox="1"/>
          <p:nvPr/>
        </p:nvSpPr>
        <p:spPr>
          <a:xfrm>
            <a:off x="2352675" y="5091113"/>
            <a:ext cx="6616700" cy="523220"/>
          </a:xfrm>
          <a:prstGeom prst="rect">
            <a:avLst/>
          </a:prstGeom>
          <a:noFill/>
          <a:ln cap="flat" cmpd="sng" w="9525">
            <a:solidFill>
              <a:srgbClr val="3465A4"/>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s-AR" sz="1400">
                <a:solidFill>
                  <a:schemeClr val="dk1"/>
                </a:solidFill>
                <a:latin typeface="Courier New"/>
                <a:ea typeface="Courier New"/>
                <a:cs typeface="Courier New"/>
                <a:sym typeface="Courier New"/>
              </a:rPr>
              <a:t>HTTP/1.1 302 Found</a:t>
            </a:r>
            <a:endParaRPr/>
          </a:p>
          <a:p>
            <a:pPr indent="0" lvl="0" marL="0" marR="0" rtl="0" algn="l">
              <a:spcBef>
                <a:spcPts val="0"/>
              </a:spcBef>
              <a:spcAft>
                <a:spcPts val="0"/>
              </a:spcAft>
              <a:buNone/>
            </a:pPr>
            <a:r>
              <a:rPr lang="es-AR" sz="1400">
                <a:solidFill>
                  <a:schemeClr val="dk1"/>
                </a:solidFill>
                <a:latin typeface="Courier New"/>
                <a:ea typeface="Courier New"/>
                <a:cs typeface="Courier New"/>
                <a:sym typeface="Courier New"/>
              </a:rPr>
              <a:t>Location: http://www.example.com/people/alice.en.html</a:t>
            </a:r>
            <a:endParaRPr/>
          </a:p>
        </p:txBody>
      </p:sp>
      <p:sp>
        <p:nvSpPr>
          <p:cNvPr id="692" name="Google Shape;692;p92"/>
          <p:cNvSpPr txBox="1"/>
          <p:nvPr/>
        </p:nvSpPr>
        <p:spPr>
          <a:xfrm>
            <a:off x="4260950" y="4437075"/>
            <a:ext cx="1417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1800">
                <a:solidFill>
                  <a:schemeClr val="dk1"/>
                </a:solidFill>
                <a:latin typeface="Calibri"/>
                <a:ea typeface="Calibri"/>
                <a:cs typeface="Calibri"/>
                <a:sym typeface="Calibri"/>
              </a:rPr>
              <a:t>alternativa:</a:t>
            </a:r>
            <a:endParaRPr sz="2400">
              <a:solidFill>
                <a:schemeClr val="dk1"/>
              </a:solidFill>
              <a:latin typeface="Calibri"/>
              <a:ea typeface="Calibri"/>
              <a:cs typeface="Calibri"/>
              <a:sym typeface="Calibri"/>
            </a:endParaRPr>
          </a:p>
        </p:txBody>
      </p:sp>
      <p:sp>
        <p:nvSpPr>
          <p:cNvPr id="693" name="Google Shape;693;p92"/>
          <p:cNvSpPr/>
          <p:nvPr/>
        </p:nvSpPr>
        <p:spPr>
          <a:xfrm rot="10800000">
            <a:off x="7446963" y="4729163"/>
            <a:ext cx="1511300" cy="576262"/>
          </a:xfrm>
          <a:prstGeom prst="rightArrow">
            <a:avLst>
              <a:gd fmla="val 50000" name="adj1"/>
              <a:gd fmla="val 65565" name="adj2"/>
            </a:avLst>
          </a:prstGeom>
          <a:solidFill>
            <a:srgbClr val="990033"/>
          </a:solidFill>
          <a:ln cap="sq" cmpd="sng" w="9525">
            <a:solidFill>
              <a:srgbClr val="0000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4" name="Google Shape;694;p92"/>
          <p:cNvSpPr txBox="1"/>
          <p:nvPr/>
        </p:nvSpPr>
        <p:spPr>
          <a:xfrm>
            <a:off x="2855913" y="6245225"/>
            <a:ext cx="6119812" cy="476250"/>
          </a:xfrm>
          <a:prstGeom prst="rect">
            <a:avLst/>
          </a:prstGeom>
          <a:noFill/>
          <a:ln>
            <a:noFill/>
          </a:ln>
        </p:spPr>
        <p:txBody>
          <a:bodyPr anchorCtr="0" anchor="b" bIns="46800" lIns="90000" spcFirstLastPara="1" rIns="90000" wrap="square" tIns="46800">
            <a:noAutofit/>
          </a:bodyPr>
          <a:lstStyle/>
          <a:p>
            <a:pPr indent="0" lvl="0" marL="0" marR="0" rtl="0" algn="l">
              <a:spcBef>
                <a:spcPts val="0"/>
              </a:spcBef>
              <a:spcAft>
                <a:spcPts val="0"/>
              </a:spcAft>
              <a:buClr>
                <a:srgbClr val="000000"/>
              </a:buClr>
              <a:buSzPts val="1400"/>
              <a:buFont typeface="Arial"/>
              <a:buNone/>
            </a:pPr>
            <a:r>
              <a:rPr lang="es-AR" sz="1400">
                <a:solidFill>
                  <a:srgbClr val="000000"/>
                </a:solidFill>
                <a:latin typeface="Arial"/>
                <a:ea typeface="Arial"/>
                <a:cs typeface="Arial"/>
                <a:sym typeface="Arial"/>
              </a:rPr>
              <a:t>HTTP</a:t>
            </a:r>
            <a:endParaRPr/>
          </a:p>
        </p:txBody>
      </p:sp>
      <p:pic>
        <p:nvPicPr>
          <p:cNvPr descr="C:\Users\ecoffey\AppData\Local\Temp\Rar$DRa1.653\30059_Device_laptop_3145_default_64.png" id="695" name="Google Shape;695;p92"/>
          <p:cNvPicPr preferRelativeResize="0"/>
          <p:nvPr/>
        </p:nvPicPr>
        <p:blipFill rotWithShape="1">
          <a:blip r:embed="rId3">
            <a:alphaModFix/>
          </a:blip>
          <a:srcRect b="0" l="0" r="0" t="0"/>
          <a:stretch/>
        </p:blipFill>
        <p:spPr>
          <a:xfrm>
            <a:off x="1745599" y="1267578"/>
            <a:ext cx="786846" cy="786846"/>
          </a:xfrm>
          <a:prstGeom prst="rect">
            <a:avLst/>
          </a:prstGeom>
          <a:noFill/>
          <a:ln>
            <a:noFill/>
          </a:ln>
        </p:spPr>
      </p:pic>
      <p:pic>
        <p:nvPicPr>
          <p:cNvPr descr="C:\Users\ecoffey\AppData\Local\Temp\Rar$DRa0.324\30072_Device_server_default_64.png" id="696" name="Google Shape;696;p92"/>
          <p:cNvPicPr preferRelativeResize="0"/>
          <p:nvPr/>
        </p:nvPicPr>
        <p:blipFill rotWithShape="1">
          <a:blip r:embed="rId4">
            <a:alphaModFix/>
          </a:blip>
          <a:srcRect b="0" l="0" r="0" t="0"/>
          <a:stretch/>
        </p:blipFill>
        <p:spPr>
          <a:xfrm>
            <a:off x="9125998" y="2948496"/>
            <a:ext cx="1417129" cy="141712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66"/>
          <p:cNvSpPr txBox="1"/>
          <p:nvPr>
            <p:ph type="title"/>
          </p:nvPr>
        </p:nvSpPr>
        <p:spPr>
          <a:xfrm>
            <a:off x="367539" y="136524"/>
            <a:ext cx="11012131"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E36C09"/>
              </a:buClr>
              <a:buSzPts val="4800"/>
              <a:buFont typeface="Calibri"/>
              <a:buNone/>
            </a:pPr>
            <a:r>
              <a:rPr lang="es-AR"/>
              <a:t>HTTP 0.9 (1991)</a:t>
            </a:r>
            <a:endParaRPr/>
          </a:p>
        </p:txBody>
      </p:sp>
      <p:sp>
        <p:nvSpPr>
          <p:cNvPr id="310" name="Google Shape;310;p66"/>
          <p:cNvSpPr txBox="1"/>
          <p:nvPr>
            <p:ph idx="1" type="body"/>
          </p:nvPr>
        </p:nvSpPr>
        <p:spPr>
          <a:xfrm>
            <a:off x="468992" y="1182061"/>
            <a:ext cx="10994760" cy="2800711"/>
          </a:xfrm>
          <a:prstGeom prst="rect">
            <a:avLst/>
          </a:prstGeom>
          <a:noFill/>
          <a:ln>
            <a:noFill/>
          </a:ln>
        </p:spPr>
        <p:txBody>
          <a:bodyPr anchorCtr="0" anchor="t" bIns="45700" lIns="91425" spcFirstLastPara="1" rIns="91425" wrap="square" tIns="45700">
            <a:normAutofit lnSpcReduction="10000"/>
          </a:bodyPr>
          <a:lstStyle/>
          <a:p>
            <a:pPr indent="-338138" lvl="0" marL="338138" marR="0" rtl="0" algn="l">
              <a:spcBef>
                <a:spcPts val="0"/>
              </a:spcBef>
              <a:spcAft>
                <a:spcPts val="0"/>
              </a:spcAft>
              <a:buClr>
                <a:srgbClr val="E36C09"/>
              </a:buClr>
              <a:buSzPts val="3200"/>
              <a:buFont typeface="Noto Sans Symbols"/>
              <a:buChar char="✦"/>
            </a:pPr>
            <a:r>
              <a:rPr b="0" i="0" lang="es-AR" sz="3200" u="none" cap="none" strike="noStrike">
                <a:solidFill>
                  <a:srgbClr val="000000"/>
                </a:solidFill>
                <a:latin typeface="Times New Roman"/>
                <a:ea typeface="Times New Roman"/>
                <a:cs typeface="Times New Roman"/>
                <a:sym typeface="Times New Roman"/>
              </a:rPr>
              <a:t>Protocolo basado en texto de recuperación de información</a:t>
            </a:r>
            <a:endParaRPr/>
          </a:p>
          <a:p>
            <a:pPr indent="-338138" lvl="0" marL="338138" marR="0" rtl="0" algn="l">
              <a:spcBef>
                <a:spcPts val="640"/>
              </a:spcBef>
              <a:spcAft>
                <a:spcPts val="0"/>
              </a:spcAft>
              <a:buClr>
                <a:srgbClr val="E36C09"/>
              </a:buClr>
              <a:buSzPts val="3200"/>
              <a:buFont typeface="Noto Sans Symbols"/>
              <a:buChar char="✦"/>
            </a:pPr>
            <a:r>
              <a:rPr b="0" i="0" lang="es-AR" sz="3200" u="none" cap="none" strike="noStrike">
                <a:solidFill>
                  <a:srgbClr val="000000"/>
                </a:solidFill>
                <a:latin typeface="Times New Roman"/>
                <a:ea typeface="Times New Roman"/>
                <a:cs typeface="Times New Roman"/>
                <a:sym typeface="Times New Roman"/>
              </a:rPr>
              <a:t>Mecanismo </a:t>
            </a:r>
            <a:r>
              <a:rPr b="0" i="1" lang="es-AR" sz="3200" u="none" cap="none" strike="noStrike">
                <a:solidFill>
                  <a:srgbClr val="000000"/>
                </a:solidFill>
                <a:latin typeface="Times New Roman"/>
                <a:ea typeface="Times New Roman"/>
                <a:cs typeface="Times New Roman"/>
                <a:sym typeface="Times New Roman"/>
              </a:rPr>
              <a:t>request – response</a:t>
            </a:r>
            <a:endParaRPr/>
          </a:p>
          <a:p>
            <a:pPr indent="-338138" lvl="0" marL="338138" marR="0" rtl="0" algn="l">
              <a:spcBef>
                <a:spcPts val="640"/>
              </a:spcBef>
              <a:spcAft>
                <a:spcPts val="0"/>
              </a:spcAft>
              <a:buClr>
                <a:srgbClr val="E36C09"/>
              </a:buClr>
              <a:buSzPts val="3200"/>
              <a:buFont typeface="Noto Sans Symbols"/>
              <a:buChar char="✦"/>
            </a:pPr>
            <a:r>
              <a:rPr b="0" i="0" lang="es-AR" sz="3200" u="none" cap="none" strike="noStrike">
                <a:solidFill>
                  <a:srgbClr val="000000"/>
                </a:solidFill>
                <a:latin typeface="Times New Roman"/>
                <a:ea typeface="Times New Roman"/>
                <a:cs typeface="Times New Roman"/>
                <a:sym typeface="Times New Roman"/>
              </a:rPr>
              <a:t>Contenido estático</a:t>
            </a:r>
            <a:endParaRPr/>
          </a:p>
          <a:p>
            <a:pPr indent="-338138" lvl="0" marL="338138" marR="0" rtl="0" algn="l">
              <a:spcBef>
                <a:spcPts val="640"/>
              </a:spcBef>
              <a:spcAft>
                <a:spcPts val="0"/>
              </a:spcAft>
              <a:buClr>
                <a:srgbClr val="E36C09"/>
              </a:buClr>
              <a:buSzPts val="3200"/>
              <a:buFont typeface="Noto Sans Symbols"/>
              <a:buChar char="✦"/>
            </a:pPr>
            <a:r>
              <a:rPr b="0" i="0" lang="es-AR" sz="3200" u="none" cap="none" strike="noStrike">
                <a:solidFill>
                  <a:srgbClr val="000000"/>
                </a:solidFill>
                <a:latin typeface="Times New Roman"/>
                <a:ea typeface="Times New Roman"/>
                <a:cs typeface="Times New Roman"/>
                <a:sym typeface="Times New Roman"/>
              </a:rPr>
              <a:t>No mantiene estado (no establece una sesión)</a:t>
            </a:r>
            <a:endParaRPr/>
          </a:p>
          <a:p>
            <a:pPr indent="-338138" lvl="0" marL="338138" marR="0" rtl="0" algn="l">
              <a:spcBef>
                <a:spcPts val="640"/>
              </a:spcBef>
              <a:spcAft>
                <a:spcPts val="0"/>
              </a:spcAft>
              <a:buClr>
                <a:srgbClr val="E36C09"/>
              </a:buClr>
              <a:buSzPts val="3200"/>
              <a:buFont typeface="Noto Sans Symbols"/>
              <a:buChar char="✦"/>
            </a:pPr>
            <a:r>
              <a:rPr b="0" i="0" lang="es-AR" sz="3200" u="none" cap="none" strike="noStrike">
                <a:solidFill>
                  <a:srgbClr val="000000"/>
                </a:solidFill>
                <a:latin typeface="Times New Roman"/>
                <a:ea typeface="Times New Roman"/>
                <a:cs typeface="Times New Roman"/>
                <a:sym typeface="Times New Roman"/>
              </a:rPr>
              <a:t>Orientado a "línea de comando"</a:t>
            </a:r>
            <a:endParaRPr b="0" i="0" sz="3200" u="none" cap="none" strike="noStrike">
              <a:solidFill>
                <a:srgbClr val="000000"/>
              </a:solidFill>
              <a:latin typeface="Times New Roman"/>
              <a:ea typeface="Times New Roman"/>
              <a:cs typeface="Times New Roman"/>
              <a:sym typeface="Times New Roman"/>
            </a:endParaRPr>
          </a:p>
        </p:txBody>
      </p:sp>
      <p:sp>
        <p:nvSpPr>
          <p:cNvPr id="311" name="Google Shape;311;p66"/>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sp>
        <p:nvSpPr>
          <p:cNvPr id="312" name="Google Shape;312;p66"/>
          <p:cNvSpPr txBox="1"/>
          <p:nvPr/>
        </p:nvSpPr>
        <p:spPr>
          <a:xfrm>
            <a:off x="3220091" y="4998526"/>
            <a:ext cx="1277938" cy="371475"/>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None/>
            </a:pPr>
            <a:r>
              <a:rPr b="1" lang="es-AR" sz="1800">
                <a:solidFill>
                  <a:srgbClr val="000000"/>
                </a:solidFill>
                <a:latin typeface="Times New Roman"/>
                <a:ea typeface="Times New Roman"/>
                <a:cs typeface="Times New Roman"/>
                <a:sym typeface="Times New Roman"/>
              </a:rPr>
              <a:t>cliente web</a:t>
            </a:r>
            <a:endParaRPr/>
          </a:p>
        </p:txBody>
      </p:sp>
      <p:sp>
        <p:nvSpPr>
          <p:cNvPr id="313" name="Google Shape;313;p66"/>
          <p:cNvSpPr/>
          <p:nvPr/>
        </p:nvSpPr>
        <p:spPr>
          <a:xfrm>
            <a:off x="4710754" y="4379402"/>
            <a:ext cx="5184775" cy="647700"/>
          </a:xfrm>
          <a:prstGeom prst="rightArrow">
            <a:avLst>
              <a:gd fmla="val 49676" name="adj1"/>
              <a:gd fmla="val 112143" name="adj2"/>
            </a:avLst>
          </a:prstGeom>
          <a:solidFill>
            <a:srgbClr val="FFFFFF"/>
          </a:solidFill>
          <a:ln cap="sq" cmpd="sng" w="15825">
            <a:solidFill>
              <a:srgbClr val="000066"/>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spcBef>
                <a:spcPts val="0"/>
              </a:spcBef>
              <a:spcAft>
                <a:spcPts val="0"/>
              </a:spcAft>
              <a:buNone/>
            </a:pPr>
            <a:r>
              <a:rPr lang="es-AR" sz="2000">
                <a:solidFill>
                  <a:srgbClr val="000000"/>
                </a:solidFill>
                <a:latin typeface="Calibri"/>
                <a:ea typeface="Calibri"/>
                <a:cs typeface="Calibri"/>
                <a:sym typeface="Calibri"/>
              </a:rPr>
              <a:t>GET /welcome.html</a:t>
            </a:r>
            <a:endParaRPr sz="2000">
              <a:solidFill>
                <a:srgbClr val="000000"/>
              </a:solidFill>
              <a:latin typeface="Calibri"/>
              <a:ea typeface="Calibri"/>
              <a:cs typeface="Calibri"/>
              <a:sym typeface="Calibri"/>
            </a:endParaRPr>
          </a:p>
        </p:txBody>
      </p:sp>
      <p:pic>
        <p:nvPicPr>
          <p:cNvPr descr="C:\Users\ecoffey\AppData\Local\Temp\Rar$DRa1.653\30059_Device_laptop_3145_default_64.png" id="314" name="Google Shape;314;p66"/>
          <p:cNvPicPr preferRelativeResize="0"/>
          <p:nvPr/>
        </p:nvPicPr>
        <p:blipFill rotWithShape="1">
          <a:blip r:embed="rId3">
            <a:alphaModFix/>
          </a:blip>
          <a:srcRect b="0" l="0" r="0" t="0"/>
          <a:stretch/>
        </p:blipFill>
        <p:spPr>
          <a:xfrm>
            <a:off x="3598193" y="4171716"/>
            <a:ext cx="786846" cy="786846"/>
          </a:xfrm>
          <a:prstGeom prst="rect">
            <a:avLst/>
          </a:prstGeom>
          <a:noFill/>
          <a:ln>
            <a:noFill/>
          </a:ln>
        </p:spPr>
      </p:pic>
      <p:pic>
        <p:nvPicPr>
          <p:cNvPr descr="C:\Users\ecoffey\AppData\Local\Temp\Rar$DRa0.324\30072_Device_server_default_64.png" id="315" name="Google Shape;315;p66"/>
          <p:cNvPicPr preferRelativeResize="0"/>
          <p:nvPr/>
        </p:nvPicPr>
        <p:blipFill rotWithShape="1">
          <a:blip r:embed="rId4">
            <a:alphaModFix/>
          </a:blip>
          <a:srcRect b="0" l="0" r="0" t="0"/>
          <a:stretch/>
        </p:blipFill>
        <p:spPr>
          <a:xfrm>
            <a:off x="9718704" y="4043360"/>
            <a:ext cx="1417129" cy="1417129"/>
          </a:xfrm>
          <a:prstGeom prst="rect">
            <a:avLst/>
          </a:prstGeom>
          <a:noFill/>
          <a:ln>
            <a:noFill/>
          </a:ln>
        </p:spPr>
      </p:pic>
      <p:sp>
        <p:nvSpPr>
          <p:cNvPr id="316" name="Google Shape;316;p66"/>
          <p:cNvSpPr/>
          <p:nvPr/>
        </p:nvSpPr>
        <p:spPr>
          <a:xfrm flipH="1">
            <a:off x="4224700" y="5451863"/>
            <a:ext cx="5610447" cy="647700"/>
          </a:xfrm>
          <a:prstGeom prst="rightArrow">
            <a:avLst>
              <a:gd fmla="val 49676" name="adj1"/>
              <a:gd fmla="val 112143" name="adj2"/>
            </a:avLst>
          </a:prstGeom>
          <a:solidFill>
            <a:srgbClr val="FFFFFF"/>
          </a:solidFill>
          <a:ln cap="sq" cmpd="sng" w="15825">
            <a:solidFill>
              <a:srgbClr val="000066"/>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spcBef>
                <a:spcPts val="0"/>
              </a:spcBef>
              <a:spcAft>
                <a:spcPts val="0"/>
              </a:spcAft>
              <a:buNone/>
            </a:pPr>
            <a:r>
              <a:rPr lang="es-AR" sz="2000">
                <a:solidFill>
                  <a:srgbClr val="000000"/>
                </a:solidFill>
                <a:latin typeface="Calibri"/>
                <a:ea typeface="Calibri"/>
                <a:cs typeface="Calibri"/>
                <a:sym typeface="Calibri"/>
              </a:rPr>
              <a:t>     Respuesta en texto plano</a:t>
            </a:r>
            <a:endParaRPr sz="2000">
              <a:solidFill>
                <a:srgbClr val="000000"/>
              </a:solidFill>
              <a:latin typeface="Calibri"/>
              <a:ea typeface="Calibri"/>
              <a:cs typeface="Calibri"/>
              <a:sym typeface="Calibri"/>
            </a:endParaRPr>
          </a:p>
        </p:txBody>
      </p:sp>
      <p:sp>
        <p:nvSpPr>
          <p:cNvPr id="317" name="Google Shape;317;p66"/>
          <p:cNvSpPr/>
          <p:nvPr/>
        </p:nvSpPr>
        <p:spPr>
          <a:xfrm>
            <a:off x="4618784" y="4103950"/>
            <a:ext cx="293131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1800">
                <a:solidFill>
                  <a:srgbClr val="000000"/>
                </a:solidFill>
                <a:latin typeface="Calibri"/>
                <a:ea typeface="Calibri"/>
                <a:cs typeface="Calibri"/>
                <a:sym typeface="Calibri"/>
              </a:rPr>
              <a:t>Conectarse a http://sitio.com</a:t>
            </a:r>
            <a:endParaRPr sz="1800">
              <a:solidFill>
                <a:srgbClr val="000000"/>
              </a:solidFill>
              <a:latin typeface="Calibri"/>
              <a:ea typeface="Calibri"/>
              <a:cs typeface="Calibri"/>
              <a:sym typeface="Calibri"/>
            </a:endParaRPr>
          </a:p>
        </p:txBody>
      </p:sp>
      <p:sp>
        <p:nvSpPr>
          <p:cNvPr id="318" name="Google Shape;318;p66"/>
          <p:cNvSpPr/>
          <p:nvPr/>
        </p:nvSpPr>
        <p:spPr>
          <a:xfrm>
            <a:off x="4991773" y="5216046"/>
            <a:ext cx="2332562"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1800">
                <a:solidFill>
                  <a:srgbClr val="000000"/>
                </a:solidFill>
                <a:latin typeface="Calibri"/>
                <a:ea typeface="Calibri"/>
                <a:cs typeface="Calibri"/>
                <a:sym typeface="Calibri"/>
              </a:rPr>
              <a:t>RESPONSE (hipertexto)</a:t>
            </a:r>
            <a:endParaRPr sz="1800">
              <a:solidFill>
                <a:schemeClr val="dk1"/>
              </a:solidFill>
              <a:latin typeface="Calibri"/>
              <a:ea typeface="Calibri"/>
              <a:cs typeface="Calibri"/>
              <a:sym typeface="Calibri"/>
            </a:endParaRPr>
          </a:p>
        </p:txBody>
      </p:sp>
      <p:sp>
        <p:nvSpPr>
          <p:cNvPr id="319" name="Google Shape;319;p66"/>
          <p:cNvSpPr/>
          <p:nvPr/>
        </p:nvSpPr>
        <p:spPr>
          <a:xfrm>
            <a:off x="4955508" y="5966048"/>
            <a:ext cx="193957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1800">
                <a:solidFill>
                  <a:srgbClr val="000000"/>
                </a:solidFill>
                <a:latin typeface="Calibri"/>
                <a:ea typeface="Calibri"/>
                <a:cs typeface="Calibri"/>
                <a:sym typeface="Calibri"/>
              </a:rPr>
              <a:t>Cierre de conexión</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93"/>
          <p:cNvSpPr txBox="1"/>
          <p:nvPr/>
        </p:nvSpPr>
        <p:spPr>
          <a:xfrm>
            <a:off x="2855913" y="6245225"/>
            <a:ext cx="6119812" cy="476250"/>
          </a:xfrm>
          <a:prstGeom prst="rect">
            <a:avLst/>
          </a:prstGeom>
          <a:noFill/>
          <a:ln>
            <a:noFill/>
          </a:ln>
        </p:spPr>
        <p:txBody>
          <a:bodyPr anchorCtr="0" anchor="b" bIns="46800" lIns="90000" spcFirstLastPara="1" rIns="90000" wrap="square" tIns="46800">
            <a:noAutofit/>
          </a:bodyPr>
          <a:lstStyle/>
          <a:p>
            <a:pPr indent="0" lvl="0" marL="0" marR="0" rtl="0" algn="l">
              <a:spcBef>
                <a:spcPts val="0"/>
              </a:spcBef>
              <a:spcAft>
                <a:spcPts val="0"/>
              </a:spcAft>
              <a:buClr>
                <a:srgbClr val="000000"/>
              </a:buClr>
              <a:buSzPts val="1400"/>
              <a:buFont typeface="Arial"/>
              <a:buNone/>
            </a:pPr>
            <a:r>
              <a:rPr lang="es-AR" sz="1400">
                <a:solidFill>
                  <a:srgbClr val="000000"/>
                </a:solidFill>
                <a:latin typeface="Arial"/>
                <a:ea typeface="Arial"/>
                <a:cs typeface="Arial"/>
                <a:sym typeface="Arial"/>
              </a:rPr>
              <a:t>HTTP</a:t>
            </a:r>
            <a:endParaRPr/>
          </a:p>
        </p:txBody>
      </p:sp>
      <p:sp>
        <p:nvSpPr>
          <p:cNvPr id="705" name="Google Shape;705;p93"/>
          <p:cNvSpPr txBox="1"/>
          <p:nvPr/>
        </p:nvSpPr>
        <p:spPr>
          <a:xfrm>
            <a:off x="9191625" y="6265863"/>
            <a:ext cx="1054100" cy="476250"/>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Arial"/>
              <a:buNone/>
            </a:pPr>
            <a:fld id="{00000000-1234-1234-1234-123412341234}" type="slidenum">
              <a:rPr lang="es-AR"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706" name="Google Shape;706;p93"/>
          <p:cNvSpPr txBox="1"/>
          <p:nvPr/>
        </p:nvSpPr>
        <p:spPr>
          <a:xfrm>
            <a:off x="786809" y="115889"/>
            <a:ext cx="9485904" cy="104933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E36C09"/>
              </a:buClr>
              <a:buSzPts val="4800"/>
              <a:buFont typeface="Calibri"/>
              <a:buNone/>
            </a:pPr>
            <a:r>
              <a:rPr lang="es-AR" sz="4800">
                <a:solidFill>
                  <a:srgbClr val="E36C09"/>
                </a:solidFill>
                <a:latin typeface="Calibri"/>
                <a:ea typeface="Calibri"/>
                <a:cs typeface="Calibri"/>
                <a:sym typeface="Calibri"/>
              </a:rPr>
              <a:t>Proxy servers</a:t>
            </a:r>
            <a:endParaRPr/>
          </a:p>
        </p:txBody>
      </p:sp>
      <p:sp>
        <p:nvSpPr>
          <p:cNvPr id="707" name="Google Shape;707;p93"/>
          <p:cNvSpPr txBox="1"/>
          <p:nvPr/>
        </p:nvSpPr>
        <p:spPr>
          <a:xfrm>
            <a:off x="786809" y="1196975"/>
            <a:ext cx="10038846" cy="833178"/>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None/>
            </a:pPr>
            <a:r>
              <a:rPr lang="es-AR" sz="2400">
                <a:solidFill>
                  <a:srgbClr val="000066"/>
                </a:solidFill>
                <a:latin typeface="Times New Roman"/>
                <a:ea typeface="Times New Roman"/>
                <a:cs typeface="Times New Roman"/>
                <a:sym typeface="Times New Roman"/>
              </a:rPr>
              <a:t>Un </a:t>
            </a:r>
            <a:r>
              <a:rPr i="1" lang="es-AR" sz="2400">
                <a:solidFill>
                  <a:srgbClr val="000066"/>
                </a:solidFill>
                <a:latin typeface="Times New Roman"/>
                <a:ea typeface="Times New Roman"/>
                <a:cs typeface="Times New Roman"/>
                <a:sym typeface="Times New Roman"/>
              </a:rPr>
              <a:t>proxy server</a:t>
            </a:r>
            <a:r>
              <a:rPr lang="es-AR" sz="2400">
                <a:solidFill>
                  <a:srgbClr val="000066"/>
                </a:solidFill>
                <a:latin typeface="Times New Roman"/>
                <a:ea typeface="Times New Roman"/>
                <a:cs typeface="Times New Roman"/>
                <a:sym typeface="Times New Roman"/>
              </a:rPr>
              <a:t> actúa como intermediario entre una aplicación cliente y un web server. Puede ser </a:t>
            </a:r>
            <a:r>
              <a:rPr b="1" lang="es-AR" sz="2400">
                <a:solidFill>
                  <a:srgbClr val="000066"/>
                </a:solidFill>
                <a:latin typeface="Times New Roman"/>
                <a:ea typeface="Times New Roman"/>
                <a:cs typeface="Times New Roman"/>
                <a:sym typeface="Times New Roman"/>
              </a:rPr>
              <a:t>explícito</a:t>
            </a:r>
            <a:r>
              <a:rPr lang="es-AR" sz="2400">
                <a:solidFill>
                  <a:srgbClr val="000066"/>
                </a:solidFill>
                <a:latin typeface="Times New Roman"/>
                <a:ea typeface="Times New Roman"/>
                <a:cs typeface="Times New Roman"/>
                <a:sym typeface="Times New Roman"/>
              </a:rPr>
              <a:t> o </a:t>
            </a:r>
            <a:r>
              <a:rPr b="1" lang="es-AR" sz="2400">
                <a:solidFill>
                  <a:srgbClr val="000066"/>
                </a:solidFill>
                <a:latin typeface="Times New Roman"/>
                <a:ea typeface="Times New Roman"/>
                <a:cs typeface="Times New Roman"/>
                <a:sym typeface="Times New Roman"/>
              </a:rPr>
              <a:t>transparente</a:t>
            </a:r>
            <a:r>
              <a:rPr lang="es-AR" sz="2400">
                <a:solidFill>
                  <a:srgbClr val="000066"/>
                </a:solidFill>
                <a:latin typeface="Times New Roman"/>
                <a:ea typeface="Times New Roman"/>
                <a:cs typeface="Times New Roman"/>
                <a:sym typeface="Times New Roman"/>
              </a:rPr>
              <a:t>.</a:t>
            </a:r>
            <a:endParaRPr sz="2400">
              <a:solidFill>
                <a:srgbClr val="000066"/>
              </a:solidFill>
              <a:latin typeface="Times New Roman"/>
              <a:ea typeface="Times New Roman"/>
              <a:cs typeface="Times New Roman"/>
              <a:sym typeface="Times New Roman"/>
            </a:endParaRPr>
          </a:p>
        </p:txBody>
      </p:sp>
      <p:sp>
        <p:nvSpPr>
          <p:cNvPr id="708" name="Google Shape;708;p93"/>
          <p:cNvSpPr txBox="1"/>
          <p:nvPr/>
        </p:nvSpPr>
        <p:spPr>
          <a:xfrm>
            <a:off x="1730375" y="3140074"/>
            <a:ext cx="1277938" cy="371475"/>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None/>
            </a:pPr>
            <a:r>
              <a:rPr b="1" lang="es-AR" sz="1800">
                <a:solidFill>
                  <a:srgbClr val="000000"/>
                </a:solidFill>
                <a:latin typeface="Times New Roman"/>
                <a:ea typeface="Times New Roman"/>
                <a:cs typeface="Times New Roman"/>
                <a:sym typeface="Times New Roman"/>
              </a:rPr>
              <a:t>cliente web</a:t>
            </a:r>
            <a:endParaRPr/>
          </a:p>
        </p:txBody>
      </p:sp>
      <p:sp>
        <p:nvSpPr>
          <p:cNvPr id="709" name="Google Shape;709;p93"/>
          <p:cNvSpPr txBox="1"/>
          <p:nvPr/>
        </p:nvSpPr>
        <p:spPr>
          <a:xfrm>
            <a:off x="2741613" y="5948362"/>
            <a:ext cx="1628774" cy="371475"/>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None/>
            </a:pPr>
            <a:r>
              <a:rPr b="1" lang="es-AR" sz="1800">
                <a:solidFill>
                  <a:srgbClr val="000000"/>
                </a:solidFill>
                <a:latin typeface="Times New Roman"/>
                <a:ea typeface="Times New Roman"/>
                <a:cs typeface="Times New Roman"/>
                <a:sym typeface="Times New Roman"/>
              </a:rPr>
              <a:t>servidor proxy</a:t>
            </a:r>
            <a:endParaRPr/>
          </a:p>
        </p:txBody>
      </p:sp>
      <p:sp>
        <p:nvSpPr>
          <p:cNvPr id="710" name="Google Shape;710;p93"/>
          <p:cNvSpPr txBox="1"/>
          <p:nvPr/>
        </p:nvSpPr>
        <p:spPr>
          <a:xfrm>
            <a:off x="8616950" y="4005263"/>
            <a:ext cx="1449388" cy="368300"/>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None/>
            </a:pPr>
            <a:r>
              <a:rPr b="1" lang="es-AR" sz="1800">
                <a:solidFill>
                  <a:srgbClr val="000000"/>
                </a:solidFill>
                <a:latin typeface="Times New Roman"/>
                <a:ea typeface="Times New Roman"/>
                <a:cs typeface="Times New Roman"/>
                <a:sym typeface="Times New Roman"/>
              </a:rPr>
              <a:t>servidor web</a:t>
            </a:r>
            <a:endParaRPr/>
          </a:p>
        </p:txBody>
      </p:sp>
      <p:cxnSp>
        <p:nvCxnSpPr>
          <p:cNvPr id="711" name="Google Shape;711;p93"/>
          <p:cNvCxnSpPr/>
          <p:nvPr/>
        </p:nvCxnSpPr>
        <p:spPr>
          <a:xfrm>
            <a:off x="2771775" y="2708276"/>
            <a:ext cx="7938" cy="4763"/>
          </a:xfrm>
          <a:prstGeom prst="straightConnector1">
            <a:avLst/>
          </a:prstGeom>
          <a:noFill/>
          <a:ln>
            <a:noFill/>
          </a:ln>
        </p:spPr>
      </p:cxnSp>
      <p:cxnSp>
        <p:nvCxnSpPr>
          <p:cNvPr id="712" name="Google Shape;712;p93"/>
          <p:cNvCxnSpPr/>
          <p:nvPr/>
        </p:nvCxnSpPr>
        <p:spPr>
          <a:xfrm>
            <a:off x="2369344" y="3068638"/>
            <a:ext cx="19050" cy="1152525"/>
          </a:xfrm>
          <a:prstGeom prst="straightConnector1">
            <a:avLst/>
          </a:prstGeom>
          <a:noFill/>
          <a:ln cap="sq" cmpd="sng" w="15825">
            <a:solidFill>
              <a:srgbClr val="000066"/>
            </a:solidFill>
            <a:prstDash val="solid"/>
            <a:miter lim="800000"/>
            <a:headEnd len="med" w="med" type="none"/>
            <a:tailEnd len="med" w="med" type="none"/>
          </a:ln>
        </p:spPr>
      </p:cxnSp>
      <p:cxnSp>
        <p:nvCxnSpPr>
          <p:cNvPr id="713" name="Google Shape;713;p93"/>
          <p:cNvCxnSpPr/>
          <p:nvPr/>
        </p:nvCxnSpPr>
        <p:spPr>
          <a:xfrm>
            <a:off x="2387601" y="4652964"/>
            <a:ext cx="873634" cy="695444"/>
          </a:xfrm>
          <a:prstGeom prst="straightConnector1">
            <a:avLst/>
          </a:prstGeom>
          <a:noFill/>
          <a:ln cap="sq" cmpd="sng" w="15825">
            <a:solidFill>
              <a:srgbClr val="000066"/>
            </a:solidFill>
            <a:prstDash val="solid"/>
            <a:miter lim="800000"/>
            <a:headEnd len="med" w="med" type="none"/>
            <a:tailEnd len="med" w="med" type="none"/>
          </a:ln>
        </p:spPr>
      </p:cxnSp>
      <p:cxnSp>
        <p:nvCxnSpPr>
          <p:cNvPr id="714" name="Google Shape;714;p93"/>
          <p:cNvCxnSpPr/>
          <p:nvPr/>
        </p:nvCxnSpPr>
        <p:spPr>
          <a:xfrm flipH="1" rot="10800000">
            <a:off x="3703544" y="5337176"/>
            <a:ext cx="1095470" cy="6349"/>
          </a:xfrm>
          <a:prstGeom prst="straightConnector1">
            <a:avLst/>
          </a:prstGeom>
          <a:noFill/>
          <a:ln cap="sq" cmpd="sng" w="15825">
            <a:solidFill>
              <a:srgbClr val="000066"/>
            </a:solidFill>
            <a:prstDash val="solid"/>
            <a:miter lim="800000"/>
            <a:headEnd len="med" w="med" type="none"/>
            <a:tailEnd len="med" w="med" type="none"/>
          </a:ln>
        </p:spPr>
      </p:cxnSp>
      <p:cxnSp>
        <p:nvCxnSpPr>
          <p:cNvPr id="715" name="Google Shape;715;p93"/>
          <p:cNvCxnSpPr/>
          <p:nvPr/>
        </p:nvCxnSpPr>
        <p:spPr>
          <a:xfrm flipH="1" rot="10800000">
            <a:off x="5664201" y="5335589"/>
            <a:ext cx="930275" cy="1587"/>
          </a:xfrm>
          <a:prstGeom prst="straightConnector1">
            <a:avLst/>
          </a:prstGeom>
          <a:noFill/>
          <a:ln cap="sq" cmpd="sng" w="15825">
            <a:solidFill>
              <a:srgbClr val="000066"/>
            </a:solidFill>
            <a:prstDash val="solid"/>
            <a:miter lim="800000"/>
            <a:headEnd len="med" w="med" type="none"/>
            <a:tailEnd len="med" w="med" type="none"/>
          </a:ln>
        </p:spPr>
      </p:cxnSp>
      <p:cxnSp>
        <p:nvCxnSpPr>
          <p:cNvPr id="716" name="Google Shape;716;p93"/>
          <p:cNvCxnSpPr/>
          <p:nvPr/>
        </p:nvCxnSpPr>
        <p:spPr>
          <a:xfrm flipH="1" rot="10800000">
            <a:off x="7891464" y="3068638"/>
            <a:ext cx="796925" cy="2266950"/>
          </a:xfrm>
          <a:prstGeom prst="straightConnector1">
            <a:avLst/>
          </a:prstGeom>
          <a:noFill/>
          <a:ln cap="sq" cmpd="sng" w="15825">
            <a:solidFill>
              <a:srgbClr val="000066"/>
            </a:solidFill>
            <a:prstDash val="solid"/>
            <a:miter lim="800000"/>
            <a:headEnd len="med" w="med" type="none"/>
            <a:tailEnd len="med" w="med" type="none"/>
          </a:ln>
        </p:spPr>
      </p:cxnSp>
      <p:sp>
        <p:nvSpPr>
          <p:cNvPr id="717" name="Google Shape;717;p93"/>
          <p:cNvSpPr/>
          <p:nvPr/>
        </p:nvSpPr>
        <p:spPr>
          <a:xfrm>
            <a:off x="2927351" y="2276475"/>
            <a:ext cx="5400675" cy="647700"/>
          </a:xfrm>
          <a:prstGeom prst="rightArrow">
            <a:avLst>
              <a:gd fmla="val 49676" name="adj1"/>
              <a:gd fmla="val 116813" name="adj2"/>
            </a:avLst>
          </a:prstGeom>
          <a:solidFill>
            <a:srgbClr val="FFFFFF"/>
          </a:solidFill>
          <a:ln cap="sq" cmpd="sng" w="15825">
            <a:solidFill>
              <a:srgbClr val="000066"/>
            </a:solidFill>
            <a:prstDash val="dash"/>
            <a:miter lim="800000"/>
            <a:headEnd len="sm" w="sm" type="none"/>
            <a:tailEnd len="sm" w="sm" type="none"/>
          </a:ln>
        </p:spPr>
        <p:txBody>
          <a:bodyPr anchorCtr="0" anchor="ctr" bIns="46800" lIns="90000" spcFirstLastPara="1" rIns="90000" wrap="square" tIns="46800">
            <a:noAutofit/>
          </a:bodyPr>
          <a:lstStyle/>
          <a:p>
            <a:pPr indent="0" lvl="0" marL="0" marR="0" rtl="0" algn="l">
              <a:spcBef>
                <a:spcPts val="0"/>
              </a:spcBef>
              <a:spcAft>
                <a:spcPts val="0"/>
              </a:spcAft>
              <a:buNone/>
            </a:pPr>
            <a:r>
              <a:rPr lang="es-AR" sz="2000">
                <a:solidFill>
                  <a:srgbClr val="000000"/>
                </a:solidFill>
                <a:latin typeface="Calibri"/>
                <a:ea typeface="Calibri"/>
                <a:cs typeface="Calibri"/>
                <a:sym typeface="Calibri"/>
              </a:rPr>
              <a:t>Conexión lógica</a:t>
            </a:r>
            <a:endParaRPr/>
          </a:p>
        </p:txBody>
      </p:sp>
      <p:sp>
        <p:nvSpPr>
          <p:cNvPr id="718" name="Google Shape;718;p93"/>
          <p:cNvSpPr/>
          <p:nvPr/>
        </p:nvSpPr>
        <p:spPr>
          <a:xfrm rot="5400000">
            <a:off x="2624932" y="3583782"/>
            <a:ext cx="431800" cy="401637"/>
          </a:xfrm>
          <a:prstGeom prst="rightArrow">
            <a:avLst>
              <a:gd fmla="val 49778" name="adj1"/>
              <a:gd fmla="val 45851" name="adj2"/>
            </a:avLst>
          </a:prstGeom>
          <a:solidFill>
            <a:srgbClr val="33CCCC"/>
          </a:solidFill>
          <a:ln cap="sq" cmpd="sng" w="9525">
            <a:solidFill>
              <a:srgbClr val="0000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9" name="Google Shape;719;p93"/>
          <p:cNvSpPr/>
          <p:nvPr/>
        </p:nvSpPr>
        <p:spPr>
          <a:xfrm>
            <a:off x="4095750" y="4811714"/>
            <a:ext cx="431800" cy="401637"/>
          </a:xfrm>
          <a:prstGeom prst="rightArrow">
            <a:avLst>
              <a:gd fmla="val 49778" name="adj1"/>
              <a:gd fmla="val 45851" name="adj2"/>
            </a:avLst>
          </a:prstGeom>
          <a:solidFill>
            <a:srgbClr val="33CCCC"/>
          </a:solidFill>
          <a:ln cap="sq" cmpd="sng" w="9525">
            <a:solidFill>
              <a:srgbClr val="0000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0" name="Google Shape;720;p93"/>
          <p:cNvSpPr/>
          <p:nvPr/>
        </p:nvSpPr>
        <p:spPr>
          <a:xfrm>
            <a:off x="5880100" y="4827589"/>
            <a:ext cx="431800" cy="401637"/>
          </a:xfrm>
          <a:prstGeom prst="rightArrow">
            <a:avLst>
              <a:gd fmla="val 49778" name="adj1"/>
              <a:gd fmla="val 45851" name="adj2"/>
            </a:avLst>
          </a:prstGeom>
          <a:solidFill>
            <a:srgbClr val="33CCCC"/>
          </a:solidFill>
          <a:ln cap="sq" cmpd="sng" w="9525">
            <a:solidFill>
              <a:srgbClr val="0000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1" name="Google Shape;721;p93"/>
          <p:cNvSpPr/>
          <p:nvPr/>
        </p:nvSpPr>
        <p:spPr>
          <a:xfrm rot="-3960000">
            <a:off x="7687469" y="4091781"/>
            <a:ext cx="431800" cy="401638"/>
          </a:xfrm>
          <a:prstGeom prst="rightArrow">
            <a:avLst>
              <a:gd fmla="val 49778" name="adj1"/>
              <a:gd fmla="val 45851" name="adj2"/>
            </a:avLst>
          </a:prstGeom>
          <a:solidFill>
            <a:srgbClr val="33CCCC"/>
          </a:solidFill>
          <a:ln cap="sq" cmpd="sng" w="9525">
            <a:solidFill>
              <a:srgbClr val="0000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C:\Users\ecoffey\AppData\Local\Temp\Rar$DRa1.653\30059_Device_laptop_3145_default_64.png" id="722" name="Google Shape;722;p93"/>
          <p:cNvPicPr preferRelativeResize="0"/>
          <p:nvPr/>
        </p:nvPicPr>
        <p:blipFill rotWithShape="1">
          <a:blip r:embed="rId3">
            <a:alphaModFix/>
          </a:blip>
          <a:srcRect b="0" l="0" r="0" t="0"/>
          <a:stretch/>
        </p:blipFill>
        <p:spPr>
          <a:xfrm>
            <a:off x="2107930" y="2238374"/>
            <a:ext cx="786846" cy="786846"/>
          </a:xfrm>
          <a:prstGeom prst="rect">
            <a:avLst/>
          </a:prstGeom>
          <a:noFill/>
          <a:ln>
            <a:noFill/>
          </a:ln>
        </p:spPr>
      </p:pic>
      <p:pic>
        <p:nvPicPr>
          <p:cNvPr descr="C:\Users\ecoffey\AppData\Local\Temp\Rar$DRa0.324\30072_Device_server_default_64.png" id="723" name="Google Shape;723;p93"/>
          <p:cNvPicPr preferRelativeResize="0"/>
          <p:nvPr/>
        </p:nvPicPr>
        <p:blipFill rotWithShape="1">
          <a:blip r:embed="rId4">
            <a:alphaModFix/>
          </a:blip>
          <a:srcRect b="0" l="0" r="0" t="0"/>
          <a:stretch/>
        </p:blipFill>
        <p:spPr>
          <a:xfrm>
            <a:off x="8512176" y="2250632"/>
            <a:ext cx="1417129" cy="1417129"/>
          </a:xfrm>
          <a:prstGeom prst="rect">
            <a:avLst/>
          </a:prstGeom>
          <a:noFill/>
          <a:ln>
            <a:noFill/>
          </a:ln>
        </p:spPr>
      </p:pic>
      <p:pic>
        <p:nvPicPr>
          <p:cNvPr descr="C:\Users\ecoffey\AppData\Local\Temp\Rar$DRa0.608\30080_Device_switch_default_64.png" id="724" name="Google Shape;724;p93"/>
          <p:cNvPicPr preferRelativeResize="0"/>
          <p:nvPr/>
        </p:nvPicPr>
        <p:blipFill rotWithShape="1">
          <a:blip r:embed="rId5">
            <a:alphaModFix/>
          </a:blip>
          <a:srcRect b="0" l="0" r="0" t="0"/>
          <a:stretch/>
        </p:blipFill>
        <p:spPr>
          <a:xfrm>
            <a:off x="1945292" y="4000501"/>
            <a:ext cx="820616" cy="820616"/>
          </a:xfrm>
          <a:prstGeom prst="rect">
            <a:avLst/>
          </a:prstGeom>
          <a:noFill/>
          <a:ln>
            <a:noFill/>
          </a:ln>
        </p:spPr>
      </p:pic>
      <p:pic>
        <p:nvPicPr>
          <p:cNvPr descr="C:\Users\ecoffey\AppData\Local\Temp\Rar$DRa0.894\30013_Device_content_service_router_default_256.png" id="725" name="Google Shape;725;p93"/>
          <p:cNvPicPr preferRelativeResize="0"/>
          <p:nvPr/>
        </p:nvPicPr>
        <p:blipFill rotWithShape="1">
          <a:blip r:embed="rId6">
            <a:alphaModFix/>
          </a:blip>
          <a:srcRect b="0" l="0" r="0" t="0"/>
          <a:stretch/>
        </p:blipFill>
        <p:spPr>
          <a:xfrm>
            <a:off x="4639184" y="4760366"/>
            <a:ext cx="1183235" cy="1183235"/>
          </a:xfrm>
          <a:prstGeom prst="rect">
            <a:avLst/>
          </a:prstGeom>
          <a:noFill/>
          <a:ln>
            <a:noFill/>
          </a:ln>
        </p:spPr>
      </p:pic>
      <p:pic>
        <p:nvPicPr>
          <p:cNvPr descr="C:\Users\ecoffey\AppData\Local\Temp\Rar$DRa0.400\30009_Device_cloud_white_default_256.png" id="726" name="Google Shape;726;p93"/>
          <p:cNvPicPr preferRelativeResize="0"/>
          <p:nvPr/>
        </p:nvPicPr>
        <p:blipFill rotWithShape="1">
          <a:blip r:embed="rId7">
            <a:alphaModFix/>
          </a:blip>
          <a:srcRect b="0" l="0" r="0" t="0"/>
          <a:stretch/>
        </p:blipFill>
        <p:spPr>
          <a:xfrm>
            <a:off x="6364304" y="4280132"/>
            <a:ext cx="2063666" cy="2063666"/>
          </a:xfrm>
          <a:prstGeom prst="rect">
            <a:avLst/>
          </a:prstGeom>
          <a:noFill/>
          <a:ln>
            <a:noFill/>
          </a:ln>
        </p:spPr>
      </p:pic>
      <p:pic>
        <p:nvPicPr>
          <p:cNvPr descr="C:\Users\ecoffey\AppData\Local\Temp\Rar$DRa0.324\30072_Device_server_unknown_64.png" id="727" name="Google Shape;727;p93"/>
          <p:cNvPicPr preferRelativeResize="0"/>
          <p:nvPr/>
        </p:nvPicPr>
        <p:blipFill rotWithShape="1">
          <a:blip r:embed="rId8">
            <a:alphaModFix/>
          </a:blip>
          <a:srcRect b="0" l="0" r="0" t="0"/>
          <a:stretch/>
        </p:blipFill>
        <p:spPr>
          <a:xfrm>
            <a:off x="3016473" y="4910581"/>
            <a:ext cx="961581" cy="961581"/>
          </a:xfrm>
          <a:prstGeom prst="rect">
            <a:avLst/>
          </a:prstGeom>
          <a:noFill/>
          <a:ln>
            <a:noFill/>
          </a:ln>
        </p:spPr>
      </p:pic>
      <p:sp>
        <p:nvSpPr>
          <p:cNvPr id="728" name="Google Shape;728;p9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94"/>
          <p:cNvSpPr txBox="1"/>
          <p:nvPr/>
        </p:nvSpPr>
        <p:spPr>
          <a:xfrm>
            <a:off x="2855913" y="6245225"/>
            <a:ext cx="6119812" cy="476250"/>
          </a:xfrm>
          <a:prstGeom prst="rect">
            <a:avLst/>
          </a:prstGeom>
          <a:noFill/>
          <a:ln>
            <a:noFill/>
          </a:ln>
        </p:spPr>
        <p:txBody>
          <a:bodyPr anchorCtr="0" anchor="b" bIns="46800" lIns="90000" spcFirstLastPara="1" rIns="90000" wrap="square" tIns="46800">
            <a:noAutofit/>
          </a:bodyPr>
          <a:lstStyle/>
          <a:p>
            <a:pPr indent="0" lvl="0" marL="0" marR="0" rtl="0" algn="l">
              <a:spcBef>
                <a:spcPts val="0"/>
              </a:spcBef>
              <a:spcAft>
                <a:spcPts val="0"/>
              </a:spcAft>
              <a:buClr>
                <a:srgbClr val="000000"/>
              </a:buClr>
              <a:buSzPts val="1400"/>
              <a:buFont typeface="Arial"/>
              <a:buNone/>
            </a:pPr>
            <a:r>
              <a:rPr lang="es-AR" sz="1400">
                <a:solidFill>
                  <a:srgbClr val="000000"/>
                </a:solidFill>
                <a:latin typeface="Arial"/>
                <a:ea typeface="Arial"/>
                <a:cs typeface="Arial"/>
                <a:sym typeface="Arial"/>
              </a:rPr>
              <a:t>HTTP</a:t>
            </a:r>
            <a:endParaRPr/>
          </a:p>
        </p:txBody>
      </p:sp>
      <p:sp>
        <p:nvSpPr>
          <p:cNvPr id="737" name="Google Shape;737;p94"/>
          <p:cNvSpPr txBox="1"/>
          <p:nvPr/>
        </p:nvSpPr>
        <p:spPr>
          <a:xfrm>
            <a:off x="9191625" y="6265863"/>
            <a:ext cx="1054100" cy="476250"/>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Arial"/>
              <a:buNone/>
            </a:pPr>
            <a:fld id="{00000000-1234-1234-1234-123412341234}" type="slidenum">
              <a:rPr lang="es-AR"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738" name="Google Shape;738;p94"/>
          <p:cNvSpPr txBox="1"/>
          <p:nvPr/>
        </p:nvSpPr>
        <p:spPr>
          <a:xfrm>
            <a:off x="606056" y="115889"/>
            <a:ext cx="9666657" cy="104933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E36C09"/>
              </a:buClr>
              <a:buSzPts val="4800"/>
              <a:buFont typeface="Calibri"/>
              <a:buNone/>
            </a:pPr>
            <a:r>
              <a:rPr lang="es-AR" sz="4800">
                <a:solidFill>
                  <a:srgbClr val="E36C09"/>
                </a:solidFill>
                <a:latin typeface="Calibri"/>
                <a:ea typeface="Calibri"/>
                <a:cs typeface="Calibri"/>
                <a:sym typeface="Calibri"/>
              </a:rPr>
              <a:t>Proxy servers</a:t>
            </a:r>
            <a:endParaRPr/>
          </a:p>
        </p:txBody>
      </p:sp>
      <p:sp>
        <p:nvSpPr>
          <p:cNvPr id="739" name="Google Shape;739;p94"/>
          <p:cNvSpPr txBox="1"/>
          <p:nvPr/>
        </p:nvSpPr>
        <p:spPr>
          <a:xfrm>
            <a:off x="2741613" y="5948362"/>
            <a:ext cx="1628774" cy="371475"/>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None/>
            </a:pPr>
            <a:r>
              <a:rPr b="1" lang="es-AR" sz="1800">
                <a:solidFill>
                  <a:srgbClr val="000000"/>
                </a:solidFill>
                <a:latin typeface="Times New Roman"/>
                <a:ea typeface="Times New Roman"/>
                <a:cs typeface="Times New Roman"/>
                <a:sym typeface="Times New Roman"/>
              </a:rPr>
              <a:t>servidor proxy</a:t>
            </a:r>
            <a:endParaRPr/>
          </a:p>
        </p:txBody>
      </p:sp>
      <p:sp>
        <p:nvSpPr>
          <p:cNvPr id="740" name="Google Shape;740;p94"/>
          <p:cNvSpPr txBox="1"/>
          <p:nvPr/>
        </p:nvSpPr>
        <p:spPr>
          <a:xfrm>
            <a:off x="8616950" y="4005263"/>
            <a:ext cx="1449388" cy="368300"/>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None/>
            </a:pPr>
            <a:r>
              <a:rPr b="1" lang="es-AR" sz="1800">
                <a:solidFill>
                  <a:srgbClr val="000000"/>
                </a:solidFill>
                <a:latin typeface="Times New Roman"/>
                <a:ea typeface="Times New Roman"/>
                <a:cs typeface="Times New Roman"/>
                <a:sym typeface="Times New Roman"/>
              </a:rPr>
              <a:t>servidor web</a:t>
            </a:r>
            <a:endParaRPr/>
          </a:p>
        </p:txBody>
      </p:sp>
      <p:cxnSp>
        <p:nvCxnSpPr>
          <p:cNvPr id="741" name="Google Shape;741;p94"/>
          <p:cNvCxnSpPr/>
          <p:nvPr/>
        </p:nvCxnSpPr>
        <p:spPr>
          <a:xfrm>
            <a:off x="2771775" y="2708276"/>
            <a:ext cx="7800" cy="4800"/>
          </a:xfrm>
          <a:prstGeom prst="straightConnector1">
            <a:avLst/>
          </a:prstGeom>
          <a:noFill/>
          <a:ln>
            <a:noFill/>
          </a:ln>
        </p:spPr>
      </p:cxnSp>
      <p:cxnSp>
        <p:nvCxnSpPr>
          <p:cNvPr id="742" name="Google Shape;742;p94"/>
          <p:cNvCxnSpPr/>
          <p:nvPr/>
        </p:nvCxnSpPr>
        <p:spPr>
          <a:xfrm>
            <a:off x="2365376" y="3140075"/>
            <a:ext cx="22200" cy="1081200"/>
          </a:xfrm>
          <a:prstGeom prst="straightConnector1">
            <a:avLst/>
          </a:prstGeom>
          <a:noFill/>
          <a:ln cap="sq" cmpd="sng" w="15825">
            <a:solidFill>
              <a:srgbClr val="000066"/>
            </a:solidFill>
            <a:prstDash val="solid"/>
            <a:miter lim="800000"/>
            <a:headEnd len="med" w="med" type="none"/>
            <a:tailEnd len="med" w="med" type="none"/>
          </a:ln>
        </p:spPr>
      </p:cxnSp>
      <p:cxnSp>
        <p:nvCxnSpPr>
          <p:cNvPr id="743" name="Google Shape;743;p94"/>
          <p:cNvCxnSpPr/>
          <p:nvPr/>
        </p:nvCxnSpPr>
        <p:spPr>
          <a:xfrm>
            <a:off x="2387601" y="4652964"/>
            <a:ext cx="785367" cy="681037"/>
          </a:xfrm>
          <a:prstGeom prst="straightConnector1">
            <a:avLst/>
          </a:prstGeom>
          <a:noFill/>
          <a:ln cap="sq" cmpd="sng" w="15825">
            <a:solidFill>
              <a:srgbClr val="000066"/>
            </a:solidFill>
            <a:prstDash val="solid"/>
            <a:miter lim="800000"/>
            <a:headEnd len="med" w="med" type="none"/>
            <a:tailEnd len="med" w="med" type="none"/>
          </a:ln>
        </p:spPr>
      </p:cxnSp>
      <p:cxnSp>
        <p:nvCxnSpPr>
          <p:cNvPr id="744" name="Google Shape;744;p94"/>
          <p:cNvCxnSpPr/>
          <p:nvPr/>
        </p:nvCxnSpPr>
        <p:spPr>
          <a:xfrm>
            <a:off x="3776472" y="5334001"/>
            <a:ext cx="1022542" cy="3175"/>
          </a:xfrm>
          <a:prstGeom prst="straightConnector1">
            <a:avLst/>
          </a:prstGeom>
          <a:noFill/>
          <a:ln cap="sq" cmpd="sng" w="15825">
            <a:solidFill>
              <a:srgbClr val="000066"/>
            </a:solidFill>
            <a:prstDash val="solid"/>
            <a:miter lim="800000"/>
            <a:headEnd len="med" w="med" type="none"/>
            <a:tailEnd len="med" w="med" type="none"/>
          </a:ln>
        </p:spPr>
      </p:cxnSp>
      <p:cxnSp>
        <p:nvCxnSpPr>
          <p:cNvPr id="745" name="Google Shape;745;p94"/>
          <p:cNvCxnSpPr/>
          <p:nvPr/>
        </p:nvCxnSpPr>
        <p:spPr>
          <a:xfrm flipH="1" rot="10800000">
            <a:off x="5664201" y="5335589"/>
            <a:ext cx="930275" cy="1587"/>
          </a:xfrm>
          <a:prstGeom prst="straightConnector1">
            <a:avLst/>
          </a:prstGeom>
          <a:noFill/>
          <a:ln cap="sq" cmpd="sng" w="15825">
            <a:solidFill>
              <a:srgbClr val="000066"/>
            </a:solidFill>
            <a:prstDash val="solid"/>
            <a:miter lim="800000"/>
            <a:headEnd len="med" w="med" type="none"/>
            <a:tailEnd len="med" w="med" type="none"/>
          </a:ln>
        </p:spPr>
      </p:cxnSp>
      <p:cxnSp>
        <p:nvCxnSpPr>
          <p:cNvPr id="746" name="Google Shape;746;p94"/>
          <p:cNvCxnSpPr/>
          <p:nvPr/>
        </p:nvCxnSpPr>
        <p:spPr>
          <a:xfrm flipH="1" rot="10800000">
            <a:off x="7891464" y="3068638"/>
            <a:ext cx="796925" cy="2266950"/>
          </a:xfrm>
          <a:prstGeom prst="straightConnector1">
            <a:avLst/>
          </a:prstGeom>
          <a:noFill/>
          <a:ln cap="sq" cmpd="sng" w="15825">
            <a:solidFill>
              <a:srgbClr val="000066"/>
            </a:solidFill>
            <a:prstDash val="solid"/>
            <a:miter lim="800000"/>
            <a:headEnd len="med" w="med" type="none"/>
            <a:tailEnd len="med" w="med" type="none"/>
          </a:ln>
        </p:spPr>
      </p:cxnSp>
      <p:sp>
        <p:nvSpPr>
          <p:cNvPr id="747" name="Google Shape;747;p94"/>
          <p:cNvSpPr/>
          <p:nvPr/>
        </p:nvSpPr>
        <p:spPr>
          <a:xfrm rot="5400000">
            <a:off x="2624932" y="3583782"/>
            <a:ext cx="431800" cy="401637"/>
          </a:xfrm>
          <a:prstGeom prst="rightArrow">
            <a:avLst>
              <a:gd fmla="val 49778" name="adj1"/>
              <a:gd fmla="val 45851" name="adj2"/>
            </a:avLst>
          </a:prstGeom>
          <a:solidFill>
            <a:srgbClr val="33CCCC"/>
          </a:solidFill>
          <a:ln cap="sq" cmpd="sng" w="9525">
            <a:solidFill>
              <a:srgbClr val="0000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8" name="Google Shape;748;p94"/>
          <p:cNvSpPr txBox="1"/>
          <p:nvPr/>
        </p:nvSpPr>
        <p:spPr>
          <a:xfrm>
            <a:off x="3071813" y="3429001"/>
            <a:ext cx="4032250" cy="398463"/>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None/>
            </a:pPr>
            <a:r>
              <a:rPr lang="es-AR" sz="2000">
                <a:solidFill>
                  <a:srgbClr val="000066"/>
                </a:solidFill>
                <a:latin typeface="Times New Roman"/>
                <a:ea typeface="Times New Roman"/>
                <a:cs typeface="Times New Roman"/>
                <a:sym typeface="Times New Roman"/>
              </a:rPr>
              <a:t>http://www.freeporn.com/index.html</a:t>
            </a:r>
            <a:endParaRPr/>
          </a:p>
        </p:txBody>
      </p:sp>
      <p:sp>
        <p:nvSpPr>
          <p:cNvPr id="749" name="Google Shape;749;p94"/>
          <p:cNvSpPr/>
          <p:nvPr/>
        </p:nvSpPr>
        <p:spPr>
          <a:xfrm>
            <a:off x="2927351" y="4076700"/>
            <a:ext cx="720725" cy="698500"/>
          </a:xfrm>
          <a:custGeom>
            <a:rect b="b" l="l" r="r" t="t"/>
            <a:pathLst>
              <a:path extrusionOk="0" h="21600" w="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lnTo>
                  <a:pt x="17401" y="15493"/>
                </a:lnTo>
                <a:close/>
                <a:moveTo>
                  <a:pt x="4198" y="6106"/>
                </a:moveTo>
                <a:cubicBezTo>
                  <a:pt x="3223" y="7477"/>
                  <a:pt x="2700" y="9117"/>
                  <a:pt x="2700" y="10799"/>
                </a:cubicBezTo>
                <a:cubicBezTo>
                  <a:pt x="2700" y="15273"/>
                  <a:pt x="6326" y="18900"/>
                  <a:pt x="10800" y="18900"/>
                </a:cubicBezTo>
                <a:cubicBezTo>
                  <a:pt x="12482" y="18900"/>
                  <a:pt x="14122" y="18376"/>
                  <a:pt x="15493" y="17401"/>
                </a:cubicBezTo>
                <a:lnTo>
                  <a:pt x="4198" y="6106"/>
                </a:lnTo>
                <a:close/>
              </a:path>
            </a:pathLst>
          </a:custGeom>
          <a:solidFill>
            <a:srgbClr val="FF0000"/>
          </a:solidFill>
          <a:ln cap="sq" cmpd="sng" w="15825">
            <a:solidFill>
              <a:srgbClr val="0000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C:\Users\ecoffey\AppData\Local\Temp\Rar$DRa1.653\30059_Device_laptop_3145_default_64.png" id="750" name="Google Shape;750;p94"/>
          <p:cNvPicPr preferRelativeResize="0"/>
          <p:nvPr/>
        </p:nvPicPr>
        <p:blipFill rotWithShape="1">
          <a:blip r:embed="rId3">
            <a:alphaModFix/>
          </a:blip>
          <a:srcRect b="0" l="0" r="0" t="0"/>
          <a:stretch/>
        </p:blipFill>
        <p:spPr>
          <a:xfrm>
            <a:off x="2107930" y="2238374"/>
            <a:ext cx="786846" cy="786846"/>
          </a:xfrm>
          <a:prstGeom prst="rect">
            <a:avLst/>
          </a:prstGeom>
          <a:noFill/>
          <a:ln>
            <a:noFill/>
          </a:ln>
        </p:spPr>
      </p:pic>
      <p:pic>
        <p:nvPicPr>
          <p:cNvPr descr="C:\Users\ecoffey\AppData\Local\Temp\Rar$DRa0.324\30072_Device_server_default_64.png" id="751" name="Google Shape;751;p94"/>
          <p:cNvPicPr preferRelativeResize="0"/>
          <p:nvPr/>
        </p:nvPicPr>
        <p:blipFill rotWithShape="1">
          <a:blip r:embed="rId4">
            <a:alphaModFix/>
          </a:blip>
          <a:srcRect b="0" l="0" r="0" t="0"/>
          <a:stretch/>
        </p:blipFill>
        <p:spPr>
          <a:xfrm>
            <a:off x="8512176" y="2250632"/>
            <a:ext cx="1417129" cy="1417129"/>
          </a:xfrm>
          <a:prstGeom prst="rect">
            <a:avLst/>
          </a:prstGeom>
          <a:noFill/>
          <a:ln>
            <a:noFill/>
          </a:ln>
        </p:spPr>
      </p:pic>
      <p:pic>
        <p:nvPicPr>
          <p:cNvPr descr="C:\Users\ecoffey\AppData\Local\Temp\Rar$DRa0.608\30080_Device_switch_default_64.png" id="752" name="Google Shape;752;p94"/>
          <p:cNvPicPr preferRelativeResize="0"/>
          <p:nvPr/>
        </p:nvPicPr>
        <p:blipFill rotWithShape="1">
          <a:blip r:embed="rId5">
            <a:alphaModFix/>
          </a:blip>
          <a:srcRect b="0" l="0" r="0" t="0"/>
          <a:stretch/>
        </p:blipFill>
        <p:spPr>
          <a:xfrm>
            <a:off x="1945292" y="4000501"/>
            <a:ext cx="820616" cy="820616"/>
          </a:xfrm>
          <a:prstGeom prst="rect">
            <a:avLst/>
          </a:prstGeom>
          <a:noFill/>
          <a:ln>
            <a:noFill/>
          </a:ln>
        </p:spPr>
      </p:pic>
      <p:pic>
        <p:nvPicPr>
          <p:cNvPr descr="C:\Users\ecoffey\AppData\Local\Temp\Rar$DRa0.894\30013_Device_content_service_router_default_256.png" id="753" name="Google Shape;753;p94"/>
          <p:cNvPicPr preferRelativeResize="0"/>
          <p:nvPr/>
        </p:nvPicPr>
        <p:blipFill rotWithShape="1">
          <a:blip r:embed="rId6">
            <a:alphaModFix/>
          </a:blip>
          <a:srcRect b="0" l="0" r="0" t="0"/>
          <a:stretch/>
        </p:blipFill>
        <p:spPr>
          <a:xfrm>
            <a:off x="4639184" y="4760366"/>
            <a:ext cx="1183235" cy="1183235"/>
          </a:xfrm>
          <a:prstGeom prst="rect">
            <a:avLst/>
          </a:prstGeom>
          <a:noFill/>
          <a:ln>
            <a:noFill/>
          </a:ln>
        </p:spPr>
      </p:pic>
      <p:pic>
        <p:nvPicPr>
          <p:cNvPr descr="C:\Users\ecoffey\AppData\Local\Temp\Rar$DRa0.324\30072_Device_server_unknown_64.png" id="754" name="Google Shape;754;p94"/>
          <p:cNvPicPr preferRelativeResize="0"/>
          <p:nvPr/>
        </p:nvPicPr>
        <p:blipFill rotWithShape="1">
          <a:blip r:embed="rId7">
            <a:alphaModFix/>
          </a:blip>
          <a:srcRect b="0" l="0" r="0" t="0"/>
          <a:stretch/>
        </p:blipFill>
        <p:spPr>
          <a:xfrm>
            <a:off x="3016473" y="4910581"/>
            <a:ext cx="961581" cy="961581"/>
          </a:xfrm>
          <a:prstGeom prst="rect">
            <a:avLst/>
          </a:prstGeom>
          <a:noFill/>
          <a:ln>
            <a:noFill/>
          </a:ln>
        </p:spPr>
      </p:pic>
      <p:pic>
        <p:nvPicPr>
          <p:cNvPr descr="C:\Users\ecoffey\AppData\Local\Temp\Rar$DRa0.400\30009_Device_cloud_white_default_256.png" id="755" name="Google Shape;755;p94"/>
          <p:cNvPicPr preferRelativeResize="0"/>
          <p:nvPr/>
        </p:nvPicPr>
        <p:blipFill rotWithShape="1">
          <a:blip r:embed="rId8">
            <a:alphaModFix/>
          </a:blip>
          <a:srcRect b="0" l="0" r="0" t="0"/>
          <a:stretch/>
        </p:blipFill>
        <p:spPr>
          <a:xfrm>
            <a:off x="6364304" y="4280132"/>
            <a:ext cx="2063666" cy="2063666"/>
          </a:xfrm>
          <a:prstGeom prst="rect">
            <a:avLst/>
          </a:prstGeom>
          <a:noFill/>
          <a:ln>
            <a:noFill/>
          </a:ln>
        </p:spPr>
      </p:pic>
      <p:sp>
        <p:nvSpPr>
          <p:cNvPr id="756" name="Google Shape;756;p9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sp>
        <p:nvSpPr>
          <p:cNvPr id="757" name="Google Shape;757;p94"/>
          <p:cNvSpPr txBox="1"/>
          <p:nvPr/>
        </p:nvSpPr>
        <p:spPr>
          <a:xfrm>
            <a:off x="553326" y="1174953"/>
            <a:ext cx="11344384" cy="825500"/>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None/>
            </a:pPr>
            <a:r>
              <a:rPr lang="es-AR" sz="2400">
                <a:solidFill>
                  <a:srgbClr val="000066"/>
                </a:solidFill>
                <a:latin typeface="Times New Roman"/>
                <a:ea typeface="Times New Roman"/>
                <a:cs typeface="Times New Roman"/>
                <a:sym typeface="Times New Roman"/>
              </a:rPr>
              <a:t>Un </a:t>
            </a:r>
            <a:r>
              <a:rPr i="1" lang="es-AR" sz="2400">
                <a:solidFill>
                  <a:srgbClr val="000066"/>
                </a:solidFill>
                <a:latin typeface="Times New Roman"/>
                <a:ea typeface="Times New Roman"/>
                <a:cs typeface="Times New Roman"/>
                <a:sym typeface="Times New Roman"/>
              </a:rPr>
              <a:t>proxy server </a:t>
            </a:r>
            <a:r>
              <a:rPr lang="es-AR" sz="2400">
                <a:solidFill>
                  <a:srgbClr val="000066"/>
                </a:solidFill>
                <a:latin typeface="Times New Roman"/>
                <a:ea typeface="Times New Roman"/>
                <a:cs typeface="Times New Roman"/>
                <a:sym typeface="Times New Roman"/>
              </a:rPr>
              <a:t>permite controlar el acceso a determinados sitios o páginas, y almacenar en caché recientes consultas. </a:t>
            </a:r>
            <a:endParaRPr sz="2400">
              <a:solidFill>
                <a:srgbClr val="000066"/>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sp>
        <p:nvSpPr>
          <p:cNvPr id="765" name="Google Shape;765;p95"/>
          <p:cNvSpPr txBox="1"/>
          <p:nvPr/>
        </p:nvSpPr>
        <p:spPr>
          <a:xfrm>
            <a:off x="2855913" y="6245225"/>
            <a:ext cx="6119812" cy="476250"/>
          </a:xfrm>
          <a:prstGeom prst="rect">
            <a:avLst/>
          </a:prstGeom>
          <a:noFill/>
          <a:ln>
            <a:noFill/>
          </a:ln>
        </p:spPr>
        <p:txBody>
          <a:bodyPr anchorCtr="0" anchor="b" bIns="46800" lIns="90000" spcFirstLastPara="1" rIns="90000" wrap="square" tIns="46800">
            <a:noAutofit/>
          </a:bodyPr>
          <a:lstStyle/>
          <a:p>
            <a:pPr indent="0" lvl="0" marL="0" marR="0" rtl="0" algn="l">
              <a:spcBef>
                <a:spcPts val="0"/>
              </a:spcBef>
              <a:spcAft>
                <a:spcPts val="0"/>
              </a:spcAft>
              <a:buClr>
                <a:srgbClr val="000000"/>
              </a:buClr>
              <a:buSzPts val="1400"/>
              <a:buFont typeface="Arial"/>
              <a:buNone/>
            </a:pPr>
            <a:r>
              <a:rPr lang="es-AR" sz="1400">
                <a:solidFill>
                  <a:srgbClr val="000000"/>
                </a:solidFill>
                <a:latin typeface="Arial"/>
                <a:ea typeface="Arial"/>
                <a:cs typeface="Arial"/>
                <a:sym typeface="Arial"/>
              </a:rPr>
              <a:t>HTTP</a:t>
            </a:r>
            <a:endParaRPr/>
          </a:p>
        </p:txBody>
      </p:sp>
      <p:sp>
        <p:nvSpPr>
          <p:cNvPr id="766" name="Google Shape;766;p95"/>
          <p:cNvSpPr txBox="1"/>
          <p:nvPr/>
        </p:nvSpPr>
        <p:spPr>
          <a:xfrm>
            <a:off x="9191625" y="6265863"/>
            <a:ext cx="1054100" cy="476250"/>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Arial"/>
              <a:buNone/>
            </a:pPr>
            <a:fld id="{00000000-1234-1234-1234-123412341234}" type="slidenum">
              <a:rPr lang="es-AR"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767" name="Google Shape;767;p95"/>
          <p:cNvSpPr txBox="1"/>
          <p:nvPr/>
        </p:nvSpPr>
        <p:spPr>
          <a:xfrm>
            <a:off x="744279" y="44450"/>
            <a:ext cx="9260146" cy="104933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E36C09"/>
              </a:buClr>
              <a:buSzPts val="4800"/>
              <a:buFont typeface="Calibri"/>
              <a:buNone/>
            </a:pPr>
            <a:r>
              <a:rPr lang="es-AR" sz="4800">
                <a:solidFill>
                  <a:srgbClr val="E36C09"/>
                </a:solidFill>
                <a:latin typeface="Calibri"/>
                <a:ea typeface="Calibri"/>
                <a:cs typeface="Calibri"/>
                <a:sym typeface="Calibri"/>
              </a:rPr>
              <a:t>Proxy servers</a:t>
            </a:r>
            <a:endParaRPr/>
          </a:p>
        </p:txBody>
      </p:sp>
      <p:sp>
        <p:nvSpPr>
          <p:cNvPr id="768" name="Google Shape;768;p95"/>
          <p:cNvSpPr txBox="1"/>
          <p:nvPr/>
        </p:nvSpPr>
        <p:spPr>
          <a:xfrm>
            <a:off x="553326" y="1174953"/>
            <a:ext cx="11344384" cy="825500"/>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None/>
            </a:pPr>
            <a:r>
              <a:rPr lang="es-AR" sz="2400">
                <a:solidFill>
                  <a:srgbClr val="000066"/>
                </a:solidFill>
                <a:latin typeface="Times New Roman"/>
                <a:ea typeface="Times New Roman"/>
                <a:cs typeface="Times New Roman"/>
                <a:sym typeface="Times New Roman"/>
              </a:rPr>
              <a:t>Un </a:t>
            </a:r>
            <a:r>
              <a:rPr i="1" lang="es-AR" sz="2400">
                <a:solidFill>
                  <a:srgbClr val="000066"/>
                </a:solidFill>
                <a:latin typeface="Times New Roman"/>
                <a:ea typeface="Times New Roman"/>
                <a:cs typeface="Times New Roman"/>
                <a:sym typeface="Times New Roman"/>
              </a:rPr>
              <a:t>proxy server </a:t>
            </a:r>
            <a:r>
              <a:rPr lang="es-AR" sz="2400">
                <a:solidFill>
                  <a:srgbClr val="000066"/>
                </a:solidFill>
                <a:latin typeface="Times New Roman"/>
                <a:ea typeface="Times New Roman"/>
                <a:cs typeface="Times New Roman"/>
                <a:sym typeface="Times New Roman"/>
              </a:rPr>
              <a:t>permite controlar el acceso a determinados sitios o páginas, y almacenar en caché recientes consultas. </a:t>
            </a:r>
            <a:endParaRPr sz="2400">
              <a:solidFill>
                <a:srgbClr val="000066"/>
              </a:solidFill>
              <a:latin typeface="Times New Roman"/>
              <a:ea typeface="Times New Roman"/>
              <a:cs typeface="Times New Roman"/>
              <a:sym typeface="Times New Roman"/>
            </a:endParaRPr>
          </a:p>
        </p:txBody>
      </p:sp>
      <p:sp>
        <p:nvSpPr>
          <p:cNvPr id="769" name="Google Shape;769;p95"/>
          <p:cNvSpPr txBox="1"/>
          <p:nvPr/>
        </p:nvSpPr>
        <p:spPr>
          <a:xfrm>
            <a:off x="4943476" y="4797425"/>
            <a:ext cx="1628776" cy="371475"/>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None/>
            </a:pPr>
            <a:r>
              <a:rPr b="1" lang="es-AR" sz="1800">
                <a:solidFill>
                  <a:srgbClr val="000000"/>
                </a:solidFill>
                <a:latin typeface="Times New Roman"/>
                <a:ea typeface="Times New Roman"/>
                <a:cs typeface="Times New Roman"/>
                <a:sym typeface="Times New Roman"/>
              </a:rPr>
              <a:t>servidor proxy</a:t>
            </a:r>
            <a:endParaRPr/>
          </a:p>
        </p:txBody>
      </p:sp>
      <p:sp>
        <p:nvSpPr>
          <p:cNvPr id="770" name="Google Shape;770;p95"/>
          <p:cNvSpPr txBox="1"/>
          <p:nvPr/>
        </p:nvSpPr>
        <p:spPr>
          <a:xfrm>
            <a:off x="9220200" y="2924175"/>
            <a:ext cx="1449388" cy="368300"/>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None/>
            </a:pPr>
            <a:r>
              <a:rPr b="1" lang="es-AR" sz="1800">
                <a:solidFill>
                  <a:srgbClr val="000000"/>
                </a:solidFill>
                <a:latin typeface="Times New Roman"/>
                <a:ea typeface="Times New Roman"/>
                <a:cs typeface="Times New Roman"/>
                <a:sym typeface="Times New Roman"/>
              </a:rPr>
              <a:t>servidor web</a:t>
            </a:r>
            <a:endParaRPr/>
          </a:p>
        </p:txBody>
      </p:sp>
      <p:pic>
        <p:nvPicPr>
          <p:cNvPr id="771" name="Google Shape;771;p95"/>
          <p:cNvPicPr preferRelativeResize="0"/>
          <p:nvPr/>
        </p:nvPicPr>
        <p:blipFill rotWithShape="1">
          <a:blip r:embed="rId3">
            <a:alphaModFix/>
          </a:blip>
          <a:srcRect b="0" l="0" r="0" t="0"/>
          <a:stretch/>
        </p:blipFill>
        <p:spPr>
          <a:xfrm>
            <a:off x="7175500" y="3789364"/>
            <a:ext cx="1296988" cy="720725"/>
          </a:xfrm>
          <a:prstGeom prst="rect">
            <a:avLst/>
          </a:prstGeom>
          <a:noFill/>
          <a:ln>
            <a:noFill/>
          </a:ln>
        </p:spPr>
      </p:pic>
      <p:cxnSp>
        <p:nvCxnSpPr>
          <p:cNvPr id="772" name="Google Shape;772;p95"/>
          <p:cNvCxnSpPr/>
          <p:nvPr/>
        </p:nvCxnSpPr>
        <p:spPr>
          <a:xfrm>
            <a:off x="2771775" y="2708276"/>
            <a:ext cx="7800" cy="4800"/>
          </a:xfrm>
          <a:prstGeom prst="straightConnector1">
            <a:avLst/>
          </a:prstGeom>
          <a:noFill/>
          <a:ln>
            <a:noFill/>
          </a:ln>
        </p:spPr>
      </p:cxnSp>
      <p:cxnSp>
        <p:nvCxnSpPr>
          <p:cNvPr id="773" name="Google Shape;773;p95"/>
          <p:cNvCxnSpPr/>
          <p:nvPr/>
        </p:nvCxnSpPr>
        <p:spPr>
          <a:xfrm>
            <a:off x="2359026" y="3138489"/>
            <a:ext cx="1215900" cy="1011300"/>
          </a:xfrm>
          <a:prstGeom prst="straightConnector1">
            <a:avLst/>
          </a:prstGeom>
          <a:noFill/>
          <a:ln cap="sq" cmpd="sng" w="15825">
            <a:solidFill>
              <a:srgbClr val="000066"/>
            </a:solidFill>
            <a:prstDash val="solid"/>
            <a:miter lim="800000"/>
            <a:headEnd len="med" w="med" type="none"/>
            <a:tailEnd len="med" w="med" type="none"/>
          </a:ln>
        </p:spPr>
      </p:cxnSp>
      <p:cxnSp>
        <p:nvCxnSpPr>
          <p:cNvPr id="774" name="Google Shape;774;p95"/>
          <p:cNvCxnSpPr/>
          <p:nvPr/>
        </p:nvCxnSpPr>
        <p:spPr>
          <a:xfrm>
            <a:off x="4367214" y="4149726"/>
            <a:ext cx="936625" cy="34925"/>
          </a:xfrm>
          <a:prstGeom prst="straightConnector1">
            <a:avLst/>
          </a:prstGeom>
          <a:noFill/>
          <a:ln cap="sq" cmpd="sng" w="15825">
            <a:solidFill>
              <a:srgbClr val="000066"/>
            </a:solidFill>
            <a:prstDash val="solid"/>
            <a:miter lim="800000"/>
            <a:headEnd len="med" w="med" type="none"/>
            <a:tailEnd len="med" w="med" type="none"/>
          </a:ln>
        </p:spPr>
      </p:cxnSp>
      <p:cxnSp>
        <p:nvCxnSpPr>
          <p:cNvPr id="775" name="Google Shape;775;p95"/>
          <p:cNvCxnSpPr>
            <a:endCxn id="771" idx="1"/>
          </p:cNvCxnSpPr>
          <p:nvPr/>
        </p:nvCxnSpPr>
        <p:spPr>
          <a:xfrm flipH="1" rot="10800000">
            <a:off x="6113500" y="4149727"/>
            <a:ext cx="1062000" cy="33300"/>
          </a:xfrm>
          <a:prstGeom prst="straightConnector1">
            <a:avLst/>
          </a:prstGeom>
          <a:noFill/>
          <a:ln cap="sq" cmpd="sng" w="15825">
            <a:solidFill>
              <a:srgbClr val="000066"/>
            </a:solidFill>
            <a:prstDash val="solid"/>
            <a:miter lim="800000"/>
            <a:headEnd len="med" w="med" type="none"/>
            <a:tailEnd len="med" w="med" type="none"/>
          </a:ln>
        </p:spPr>
      </p:cxnSp>
      <p:cxnSp>
        <p:nvCxnSpPr>
          <p:cNvPr id="776" name="Google Shape;776;p95"/>
          <p:cNvCxnSpPr>
            <a:stCxn id="771" idx="3"/>
          </p:cNvCxnSpPr>
          <p:nvPr/>
        </p:nvCxnSpPr>
        <p:spPr>
          <a:xfrm>
            <a:off x="8472488" y="4149727"/>
            <a:ext cx="1008000" cy="1500"/>
          </a:xfrm>
          <a:prstGeom prst="straightConnector1">
            <a:avLst/>
          </a:prstGeom>
          <a:noFill/>
          <a:ln cap="sq" cmpd="sng" w="15825">
            <a:solidFill>
              <a:srgbClr val="000066"/>
            </a:solidFill>
            <a:prstDash val="solid"/>
            <a:miter lim="800000"/>
            <a:headEnd len="med" w="med" type="none"/>
            <a:tailEnd len="med" w="med" type="none"/>
          </a:ln>
        </p:spPr>
      </p:cxnSp>
      <p:sp>
        <p:nvSpPr>
          <p:cNvPr id="777" name="Google Shape;777;p95"/>
          <p:cNvSpPr/>
          <p:nvPr/>
        </p:nvSpPr>
        <p:spPr>
          <a:xfrm rot="1980000">
            <a:off x="2932113" y="2924175"/>
            <a:ext cx="431800" cy="401638"/>
          </a:xfrm>
          <a:prstGeom prst="rightArrow">
            <a:avLst>
              <a:gd fmla="val 49778" name="adj1"/>
              <a:gd fmla="val 45851" name="adj2"/>
            </a:avLst>
          </a:prstGeom>
          <a:solidFill>
            <a:srgbClr val="33CCCC"/>
          </a:solidFill>
          <a:ln cap="sq" cmpd="sng" w="9525">
            <a:solidFill>
              <a:srgbClr val="0000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8" name="Google Shape;778;p95"/>
          <p:cNvSpPr/>
          <p:nvPr/>
        </p:nvSpPr>
        <p:spPr>
          <a:xfrm>
            <a:off x="8832850" y="3644900"/>
            <a:ext cx="431800" cy="401638"/>
          </a:xfrm>
          <a:prstGeom prst="rightArrow">
            <a:avLst>
              <a:gd fmla="val 49778" name="adj1"/>
              <a:gd fmla="val 45851" name="adj2"/>
            </a:avLst>
          </a:prstGeom>
          <a:solidFill>
            <a:srgbClr val="33CCCC"/>
          </a:solidFill>
          <a:ln cap="sq" cmpd="sng" w="9525">
            <a:solidFill>
              <a:srgbClr val="0000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9" name="Google Shape;779;p95"/>
          <p:cNvSpPr/>
          <p:nvPr/>
        </p:nvSpPr>
        <p:spPr>
          <a:xfrm>
            <a:off x="6527800" y="3716339"/>
            <a:ext cx="431800" cy="401637"/>
          </a:xfrm>
          <a:prstGeom prst="rightArrow">
            <a:avLst>
              <a:gd fmla="val 49778" name="adj1"/>
              <a:gd fmla="val 45851" name="adj2"/>
            </a:avLst>
          </a:prstGeom>
          <a:solidFill>
            <a:srgbClr val="33CCCC"/>
          </a:solidFill>
          <a:ln cap="sq" cmpd="sng" w="9525">
            <a:solidFill>
              <a:srgbClr val="0000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0" name="Google Shape;780;p95"/>
          <p:cNvSpPr txBox="1"/>
          <p:nvPr/>
        </p:nvSpPr>
        <p:spPr>
          <a:xfrm>
            <a:off x="2982119" y="2578102"/>
            <a:ext cx="4032250" cy="398463"/>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None/>
            </a:pPr>
            <a:r>
              <a:rPr lang="es-AR" sz="2000">
                <a:solidFill>
                  <a:srgbClr val="000066"/>
                </a:solidFill>
                <a:latin typeface="Times New Roman"/>
                <a:ea typeface="Times New Roman"/>
                <a:cs typeface="Times New Roman"/>
                <a:sym typeface="Times New Roman"/>
              </a:rPr>
              <a:t>http://www.cleansite.com/page1.html</a:t>
            </a:r>
            <a:endParaRPr/>
          </a:p>
        </p:txBody>
      </p:sp>
      <p:cxnSp>
        <p:nvCxnSpPr>
          <p:cNvPr id="781" name="Google Shape;781;p95"/>
          <p:cNvCxnSpPr/>
          <p:nvPr/>
        </p:nvCxnSpPr>
        <p:spPr>
          <a:xfrm flipH="1" rot="10800000">
            <a:off x="2744788" y="4149601"/>
            <a:ext cx="830400" cy="1222500"/>
          </a:xfrm>
          <a:prstGeom prst="straightConnector1">
            <a:avLst/>
          </a:prstGeom>
          <a:noFill/>
          <a:ln cap="sq" cmpd="sng" w="15825">
            <a:solidFill>
              <a:srgbClr val="000066"/>
            </a:solidFill>
            <a:prstDash val="solid"/>
            <a:miter lim="800000"/>
            <a:headEnd len="med" w="med" type="none"/>
            <a:tailEnd len="med" w="med" type="none"/>
          </a:ln>
        </p:spPr>
      </p:cxnSp>
      <p:sp>
        <p:nvSpPr>
          <p:cNvPr id="782" name="Google Shape;782;p95"/>
          <p:cNvSpPr/>
          <p:nvPr/>
        </p:nvSpPr>
        <p:spPr>
          <a:xfrm flipH="1">
            <a:off x="8759825" y="4149725"/>
            <a:ext cx="431800" cy="401638"/>
          </a:xfrm>
          <a:prstGeom prst="rightArrow">
            <a:avLst>
              <a:gd fmla="val 49778" name="adj1"/>
              <a:gd fmla="val 45851" name="adj2"/>
            </a:avLst>
          </a:prstGeom>
          <a:solidFill>
            <a:srgbClr val="33CCCC"/>
          </a:solidFill>
          <a:ln cap="sq" cmpd="sng" w="9525">
            <a:solidFill>
              <a:srgbClr val="0000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3" name="Google Shape;783;p95"/>
          <p:cNvSpPr/>
          <p:nvPr/>
        </p:nvSpPr>
        <p:spPr>
          <a:xfrm flipH="1">
            <a:off x="6456363" y="4292600"/>
            <a:ext cx="431800" cy="401638"/>
          </a:xfrm>
          <a:prstGeom prst="rightArrow">
            <a:avLst>
              <a:gd fmla="val 49778" name="adj1"/>
              <a:gd fmla="val 45851" name="adj2"/>
            </a:avLst>
          </a:prstGeom>
          <a:solidFill>
            <a:srgbClr val="33CCCC"/>
          </a:solidFill>
          <a:ln cap="sq" cmpd="sng" w="9525">
            <a:solidFill>
              <a:srgbClr val="0000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4" name="Google Shape;784;p95"/>
          <p:cNvSpPr/>
          <p:nvPr/>
        </p:nvSpPr>
        <p:spPr>
          <a:xfrm flipH="1" rot="1740000">
            <a:off x="2563813" y="3576639"/>
            <a:ext cx="431800" cy="401637"/>
          </a:xfrm>
          <a:prstGeom prst="rightArrow">
            <a:avLst>
              <a:gd fmla="val 49778" name="adj1"/>
              <a:gd fmla="val 45851" name="adj2"/>
            </a:avLst>
          </a:prstGeom>
          <a:solidFill>
            <a:srgbClr val="33CCCC"/>
          </a:solidFill>
          <a:ln cap="sq" cmpd="sng" w="9525">
            <a:solidFill>
              <a:srgbClr val="0000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5" name="Google Shape;785;p95"/>
          <p:cNvSpPr txBox="1"/>
          <p:nvPr/>
        </p:nvSpPr>
        <p:spPr>
          <a:xfrm>
            <a:off x="2766571" y="5571330"/>
            <a:ext cx="4032250" cy="398462"/>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None/>
            </a:pPr>
            <a:r>
              <a:rPr lang="es-AR" sz="2000">
                <a:solidFill>
                  <a:schemeClr val="dk1"/>
                </a:solidFill>
                <a:latin typeface="Times New Roman"/>
                <a:ea typeface="Times New Roman"/>
                <a:cs typeface="Times New Roman"/>
                <a:sym typeface="Times New Roman"/>
              </a:rPr>
              <a:t>http://www.cleansite.com/page1.html</a:t>
            </a:r>
            <a:endParaRPr/>
          </a:p>
        </p:txBody>
      </p:sp>
      <p:sp>
        <p:nvSpPr>
          <p:cNvPr id="786" name="Google Shape;786;p95"/>
          <p:cNvSpPr/>
          <p:nvPr/>
        </p:nvSpPr>
        <p:spPr>
          <a:xfrm rot="-3180000">
            <a:off x="2921794" y="5230019"/>
            <a:ext cx="431800" cy="401638"/>
          </a:xfrm>
          <a:prstGeom prst="rightArrow">
            <a:avLst>
              <a:gd fmla="val 49778" name="adj1"/>
              <a:gd fmla="val 45851" name="adj2"/>
            </a:avLst>
          </a:prstGeom>
          <a:solidFill>
            <a:srgbClr val="33CCCC"/>
          </a:solidFill>
          <a:ln cap="sq" cmpd="sng" w="9525">
            <a:solidFill>
              <a:srgbClr val="0000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7" name="Google Shape;787;p95"/>
          <p:cNvSpPr/>
          <p:nvPr/>
        </p:nvSpPr>
        <p:spPr>
          <a:xfrm flipH="1" rot="-3120000">
            <a:off x="2766219" y="4447381"/>
            <a:ext cx="431800" cy="401638"/>
          </a:xfrm>
          <a:prstGeom prst="rightArrow">
            <a:avLst>
              <a:gd fmla="val 49778" name="adj1"/>
              <a:gd fmla="val 45851" name="adj2"/>
            </a:avLst>
          </a:prstGeom>
          <a:solidFill>
            <a:srgbClr val="33CCCC"/>
          </a:solidFill>
          <a:ln cap="sq" cmpd="sng" w="9525">
            <a:solidFill>
              <a:srgbClr val="0000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C:\Users\ecoffey\AppData\Local\Temp\Rar$DRa0.324\30072_Device_server_default_64.png" id="788" name="Google Shape;788;p95"/>
          <p:cNvPicPr preferRelativeResize="0"/>
          <p:nvPr/>
        </p:nvPicPr>
        <p:blipFill rotWithShape="1">
          <a:blip r:embed="rId4">
            <a:alphaModFix/>
          </a:blip>
          <a:srcRect b="0" l="0" r="0" t="0"/>
          <a:stretch/>
        </p:blipFill>
        <p:spPr>
          <a:xfrm>
            <a:off x="9268650" y="3271647"/>
            <a:ext cx="1523015" cy="1523015"/>
          </a:xfrm>
          <a:prstGeom prst="rect">
            <a:avLst/>
          </a:prstGeom>
          <a:noFill/>
          <a:ln>
            <a:noFill/>
          </a:ln>
        </p:spPr>
      </p:pic>
      <p:pic>
        <p:nvPicPr>
          <p:cNvPr descr="C:\Users\ecoffey\AppData\Local\Temp\Rar$DRa0.759\30077_Device_standard_host_default_64.png" id="789" name="Google Shape;789;p95"/>
          <p:cNvPicPr preferRelativeResize="0"/>
          <p:nvPr/>
        </p:nvPicPr>
        <p:blipFill rotWithShape="1">
          <a:blip r:embed="rId5">
            <a:alphaModFix/>
          </a:blip>
          <a:srcRect b="0" l="0" r="0" t="0"/>
          <a:stretch/>
        </p:blipFill>
        <p:spPr>
          <a:xfrm>
            <a:off x="1984376" y="2085874"/>
            <a:ext cx="1063113" cy="1063113"/>
          </a:xfrm>
          <a:prstGeom prst="rect">
            <a:avLst/>
          </a:prstGeom>
          <a:noFill/>
          <a:ln>
            <a:noFill/>
          </a:ln>
        </p:spPr>
      </p:pic>
      <p:pic>
        <p:nvPicPr>
          <p:cNvPr descr="C:\Users\ecoffey\AppData\Local\Temp\Rar$DRa1.653\30059_Device_laptop_3145_default_64.png" id="790" name="Google Shape;790;p95"/>
          <p:cNvPicPr preferRelativeResize="0"/>
          <p:nvPr/>
        </p:nvPicPr>
        <p:blipFill rotWithShape="1">
          <a:blip r:embed="rId6">
            <a:alphaModFix/>
          </a:blip>
          <a:srcRect b="0" l="0" r="0" t="0"/>
          <a:stretch/>
        </p:blipFill>
        <p:spPr>
          <a:xfrm>
            <a:off x="1823554" y="5069005"/>
            <a:ext cx="956096" cy="956096"/>
          </a:xfrm>
          <a:prstGeom prst="rect">
            <a:avLst/>
          </a:prstGeom>
          <a:noFill/>
          <a:ln>
            <a:noFill/>
          </a:ln>
        </p:spPr>
      </p:pic>
      <p:pic>
        <p:nvPicPr>
          <p:cNvPr descr="C:\Users\ecoffey\AppData\Local\Temp\Rar$DRa0.324\30072_Device_server_unknown_64.png" id="791" name="Google Shape;791;p95"/>
          <p:cNvPicPr preferRelativeResize="0"/>
          <p:nvPr/>
        </p:nvPicPr>
        <p:blipFill rotWithShape="1">
          <a:blip r:embed="rId7">
            <a:alphaModFix/>
          </a:blip>
          <a:srcRect b="0" l="0" r="0" t="0"/>
          <a:stretch/>
        </p:blipFill>
        <p:spPr>
          <a:xfrm>
            <a:off x="5237639" y="3685603"/>
            <a:ext cx="961581" cy="961581"/>
          </a:xfrm>
          <a:prstGeom prst="rect">
            <a:avLst/>
          </a:prstGeom>
          <a:noFill/>
          <a:ln>
            <a:noFill/>
          </a:ln>
        </p:spPr>
      </p:pic>
      <p:pic>
        <p:nvPicPr>
          <p:cNvPr descr="C:\Users\ecoffey\AppData\Local\Temp\Rar$DRa0.608\30080_Device_switch_default_64.png" id="792" name="Google Shape;792;p95"/>
          <p:cNvPicPr preferRelativeResize="0"/>
          <p:nvPr/>
        </p:nvPicPr>
        <p:blipFill rotWithShape="1">
          <a:blip r:embed="rId8">
            <a:alphaModFix/>
          </a:blip>
          <a:srcRect b="0" l="0" r="0" t="0"/>
          <a:stretch/>
        </p:blipFill>
        <p:spPr>
          <a:xfrm>
            <a:off x="3564059" y="3754560"/>
            <a:ext cx="820616" cy="820616"/>
          </a:xfrm>
          <a:prstGeom prst="rect">
            <a:avLst/>
          </a:prstGeom>
          <a:noFill/>
          <a:ln>
            <a:noFill/>
          </a:ln>
        </p:spPr>
      </p:pic>
      <p:sp>
        <p:nvSpPr>
          <p:cNvPr id="793" name="Google Shape;793;p95"/>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 name="Shape 799"/>
        <p:cNvGrpSpPr/>
        <p:nvPr/>
      </p:nvGrpSpPr>
      <p:grpSpPr>
        <a:xfrm>
          <a:off x="0" y="0"/>
          <a:ext cx="0" cy="0"/>
          <a:chOff x="0" y="0"/>
          <a:chExt cx="0" cy="0"/>
        </a:xfrm>
      </p:grpSpPr>
      <p:sp>
        <p:nvSpPr>
          <p:cNvPr id="800" name="Google Shape;800;p96"/>
          <p:cNvSpPr txBox="1"/>
          <p:nvPr/>
        </p:nvSpPr>
        <p:spPr>
          <a:xfrm>
            <a:off x="2043113" y="115889"/>
            <a:ext cx="8229600" cy="104933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1" name="Google Shape;801;p96"/>
          <p:cNvSpPr txBox="1"/>
          <p:nvPr/>
        </p:nvSpPr>
        <p:spPr>
          <a:xfrm>
            <a:off x="2855913" y="6245225"/>
            <a:ext cx="6119812" cy="476250"/>
          </a:xfrm>
          <a:prstGeom prst="rect">
            <a:avLst/>
          </a:prstGeom>
          <a:noFill/>
          <a:ln>
            <a:noFill/>
          </a:ln>
        </p:spPr>
        <p:txBody>
          <a:bodyPr anchorCtr="0" anchor="b" bIns="46800" lIns="90000" spcFirstLastPara="1" rIns="90000" wrap="square" tIns="46800">
            <a:noAutofit/>
          </a:bodyPr>
          <a:lstStyle/>
          <a:p>
            <a:pPr indent="0" lvl="0" marL="0" marR="0" rtl="0" algn="l">
              <a:spcBef>
                <a:spcPts val="0"/>
              </a:spcBef>
              <a:spcAft>
                <a:spcPts val="0"/>
              </a:spcAft>
              <a:buClr>
                <a:srgbClr val="000000"/>
              </a:buClr>
              <a:buSzPts val="1400"/>
              <a:buFont typeface="Arial"/>
              <a:buNone/>
            </a:pPr>
            <a:r>
              <a:rPr lang="es-AR" sz="1400">
                <a:solidFill>
                  <a:srgbClr val="000000"/>
                </a:solidFill>
                <a:latin typeface="Arial"/>
                <a:ea typeface="Arial"/>
                <a:cs typeface="Arial"/>
                <a:sym typeface="Arial"/>
              </a:rPr>
              <a:t>HTTP</a:t>
            </a:r>
            <a:endParaRPr/>
          </a:p>
        </p:txBody>
      </p:sp>
      <p:sp>
        <p:nvSpPr>
          <p:cNvPr id="802" name="Google Shape;802;p96"/>
          <p:cNvSpPr txBox="1"/>
          <p:nvPr/>
        </p:nvSpPr>
        <p:spPr>
          <a:xfrm>
            <a:off x="432437" y="66853"/>
            <a:ext cx="8229600" cy="1049338"/>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rgbClr val="E36C09"/>
              </a:buClr>
              <a:buSzPts val="4800"/>
              <a:buFont typeface="Calibri"/>
              <a:buNone/>
            </a:pPr>
            <a:r>
              <a:rPr lang="es-AR" sz="4800">
                <a:solidFill>
                  <a:srgbClr val="E36C09"/>
                </a:solidFill>
                <a:latin typeface="Calibri"/>
                <a:ea typeface="Calibri"/>
                <a:cs typeface="Calibri"/>
                <a:sym typeface="Calibri"/>
              </a:rPr>
              <a:t>Cache: sin directivas</a:t>
            </a:r>
            <a:endParaRPr/>
          </a:p>
        </p:txBody>
      </p:sp>
      <p:sp>
        <p:nvSpPr>
          <p:cNvPr id="803" name="Google Shape;803;p96"/>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pic>
        <p:nvPicPr>
          <p:cNvPr id="804" name="Google Shape;804;p96"/>
          <p:cNvPicPr preferRelativeResize="0"/>
          <p:nvPr/>
        </p:nvPicPr>
        <p:blipFill rotWithShape="1">
          <a:blip r:embed="rId3">
            <a:alphaModFix/>
          </a:blip>
          <a:srcRect b="0" l="0" r="0" t="0"/>
          <a:stretch/>
        </p:blipFill>
        <p:spPr>
          <a:xfrm>
            <a:off x="174906" y="2722809"/>
            <a:ext cx="1460063" cy="1561456"/>
          </a:xfrm>
          <a:prstGeom prst="rect">
            <a:avLst/>
          </a:prstGeom>
          <a:noFill/>
          <a:ln>
            <a:noFill/>
          </a:ln>
        </p:spPr>
      </p:pic>
      <p:pic>
        <p:nvPicPr>
          <p:cNvPr id="805" name="Google Shape;805;p96"/>
          <p:cNvPicPr preferRelativeResize="0"/>
          <p:nvPr/>
        </p:nvPicPr>
        <p:blipFill rotWithShape="1">
          <a:blip r:embed="rId4">
            <a:alphaModFix/>
          </a:blip>
          <a:srcRect b="0" l="0" r="0" t="0"/>
          <a:stretch/>
        </p:blipFill>
        <p:spPr>
          <a:xfrm>
            <a:off x="454313" y="5083264"/>
            <a:ext cx="1053672" cy="1400086"/>
          </a:xfrm>
          <a:prstGeom prst="rect">
            <a:avLst/>
          </a:prstGeom>
          <a:noFill/>
          <a:ln>
            <a:noFill/>
          </a:ln>
        </p:spPr>
      </p:pic>
      <p:pic>
        <p:nvPicPr>
          <p:cNvPr descr="C:\Users\ecoffey\AppData\Local\Temp\Rar$DRa0.324\30072_Device_server_unknown_64.png" id="806" name="Google Shape;806;p96"/>
          <p:cNvPicPr preferRelativeResize="0"/>
          <p:nvPr/>
        </p:nvPicPr>
        <p:blipFill rotWithShape="1">
          <a:blip r:embed="rId5">
            <a:alphaModFix/>
          </a:blip>
          <a:srcRect b="0" l="0" r="0" t="0"/>
          <a:stretch/>
        </p:blipFill>
        <p:spPr>
          <a:xfrm>
            <a:off x="4874395" y="1624438"/>
            <a:ext cx="1054215" cy="1054215"/>
          </a:xfrm>
          <a:prstGeom prst="rect">
            <a:avLst/>
          </a:prstGeom>
          <a:noFill/>
          <a:ln>
            <a:noFill/>
          </a:ln>
        </p:spPr>
      </p:pic>
      <p:sp>
        <p:nvSpPr>
          <p:cNvPr id="807" name="Google Shape;807;p96"/>
          <p:cNvSpPr txBox="1"/>
          <p:nvPr/>
        </p:nvSpPr>
        <p:spPr>
          <a:xfrm>
            <a:off x="4977850" y="1203915"/>
            <a:ext cx="754672" cy="371513"/>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None/>
            </a:pPr>
            <a:r>
              <a:rPr b="1" lang="es-AR" sz="1800">
                <a:solidFill>
                  <a:srgbClr val="000000"/>
                </a:solidFill>
                <a:latin typeface="Times New Roman"/>
                <a:ea typeface="Times New Roman"/>
                <a:cs typeface="Times New Roman"/>
                <a:sym typeface="Times New Roman"/>
              </a:rPr>
              <a:t>proxy</a:t>
            </a:r>
            <a:endParaRPr b="1" sz="1800">
              <a:solidFill>
                <a:srgbClr val="000000"/>
              </a:solidFill>
              <a:latin typeface="Times New Roman"/>
              <a:ea typeface="Times New Roman"/>
              <a:cs typeface="Times New Roman"/>
              <a:sym typeface="Times New Roman"/>
            </a:endParaRPr>
          </a:p>
        </p:txBody>
      </p:sp>
      <p:sp>
        <p:nvSpPr>
          <p:cNvPr id="808" name="Google Shape;808;p96"/>
          <p:cNvSpPr txBox="1"/>
          <p:nvPr/>
        </p:nvSpPr>
        <p:spPr>
          <a:xfrm>
            <a:off x="9049277" y="1236665"/>
            <a:ext cx="1449388" cy="368300"/>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None/>
            </a:pPr>
            <a:r>
              <a:rPr b="1" lang="es-AR" sz="1800">
                <a:solidFill>
                  <a:srgbClr val="000000"/>
                </a:solidFill>
                <a:latin typeface="Times New Roman"/>
                <a:ea typeface="Times New Roman"/>
                <a:cs typeface="Times New Roman"/>
                <a:sym typeface="Times New Roman"/>
              </a:rPr>
              <a:t>servidor web</a:t>
            </a:r>
            <a:endParaRPr/>
          </a:p>
        </p:txBody>
      </p:sp>
      <p:pic>
        <p:nvPicPr>
          <p:cNvPr descr="C:\Users\ecoffey\AppData\Local\Temp\Rar$DRa0.324\30072_Device_server_default_64.png" id="809" name="Google Shape;809;p96"/>
          <p:cNvPicPr preferRelativeResize="0"/>
          <p:nvPr/>
        </p:nvPicPr>
        <p:blipFill rotWithShape="1">
          <a:blip r:embed="rId6">
            <a:alphaModFix/>
          </a:blip>
          <a:srcRect b="0" l="0" r="0" t="0"/>
          <a:stretch/>
        </p:blipFill>
        <p:spPr>
          <a:xfrm>
            <a:off x="9097727" y="1584137"/>
            <a:ext cx="1094517" cy="1094517"/>
          </a:xfrm>
          <a:prstGeom prst="rect">
            <a:avLst/>
          </a:prstGeom>
          <a:noFill/>
          <a:ln>
            <a:noFill/>
          </a:ln>
        </p:spPr>
      </p:pic>
      <p:grpSp>
        <p:nvGrpSpPr>
          <p:cNvPr id="810" name="Google Shape;810;p96"/>
          <p:cNvGrpSpPr/>
          <p:nvPr/>
        </p:nvGrpSpPr>
        <p:grpSpPr>
          <a:xfrm>
            <a:off x="1624405" y="2302134"/>
            <a:ext cx="3162748" cy="523220"/>
            <a:chOff x="1624405" y="2302134"/>
            <a:chExt cx="3162748" cy="523220"/>
          </a:xfrm>
        </p:grpSpPr>
        <p:sp>
          <p:nvSpPr>
            <p:cNvPr id="811" name="Google Shape;811;p96"/>
            <p:cNvSpPr/>
            <p:nvPr/>
          </p:nvSpPr>
          <p:spPr>
            <a:xfrm>
              <a:off x="1728358" y="2302134"/>
              <a:ext cx="2265685"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2800">
                  <a:solidFill>
                    <a:schemeClr val="dk1"/>
                  </a:solidFill>
                  <a:latin typeface="Calibri"/>
                  <a:ea typeface="Calibri"/>
                  <a:cs typeface="Calibri"/>
                  <a:sym typeface="Calibri"/>
                </a:rPr>
                <a:t> GET /schwifty</a:t>
              </a:r>
              <a:endParaRPr sz="2800">
                <a:solidFill>
                  <a:schemeClr val="dk1"/>
                </a:solidFill>
                <a:latin typeface="Calibri"/>
                <a:ea typeface="Calibri"/>
                <a:cs typeface="Calibri"/>
                <a:sym typeface="Calibri"/>
              </a:endParaRPr>
            </a:p>
          </p:txBody>
        </p:sp>
        <p:cxnSp>
          <p:nvCxnSpPr>
            <p:cNvPr id="812" name="Google Shape;812;p96"/>
            <p:cNvCxnSpPr/>
            <p:nvPr/>
          </p:nvCxnSpPr>
          <p:spPr>
            <a:xfrm>
              <a:off x="1624405" y="2786225"/>
              <a:ext cx="3162748" cy="10758"/>
            </a:xfrm>
            <a:prstGeom prst="straightConnector1">
              <a:avLst/>
            </a:prstGeom>
            <a:noFill/>
            <a:ln cap="flat" cmpd="sng" w="19050">
              <a:solidFill>
                <a:srgbClr val="4A7DBA"/>
              </a:solidFill>
              <a:prstDash val="solid"/>
              <a:round/>
              <a:headEnd len="lg" w="lg" type="none"/>
              <a:tailEnd len="lg" w="lg" type="stealth"/>
            </a:ln>
          </p:spPr>
        </p:cxnSp>
      </p:grpSp>
      <p:grpSp>
        <p:nvGrpSpPr>
          <p:cNvPr id="813" name="Google Shape;813;p96"/>
          <p:cNvGrpSpPr/>
          <p:nvPr/>
        </p:nvGrpSpPr>
        <p:grpSpPr>
          <a:xfrm>
            <a:off x="6015318" y="2461199"/>
            <a:ext cx="3162748" cy="523220"/>
            <a:chOff x="6015318" y="2461199"/>
            <a:chExt cx="3162748" cy="523220"/>
          </a:xfrm>
        </p:grpSpPr>
        <p:sp>
          <p:nvSpPr>
            <p:cNvPr id="814" name="Google Shape;814;p96"/>
            <p:cNvSpPr/>
            <p:nvPr/>
          </p:nvSpPr>
          <p:spPr>
            <a:xfrm>
              <a:off x="6334009" y="2461199"/>
              <a:ext cx="2265685"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2800">
                  <a:solidFill>
                    <a:schemeClr val="dk1"/>
                  </a:solidFill>
                  <a:latin typeface="Calibri"/>
                  <a:ea typeface="Calibri"/>
                  <a:cs typeface="Calibri"/>
                  <a:sym typeface="Calibri"/>
                </a:rPr>
                <a:t> GET /schwifty</a:t>
              </a:r>
              <a:endParaRPr sz="2800">
                <a:solidFill>
                  <a:schemeClr val="dk1"/>
                </a:solidFill>
                <a:latin typeface="Calibri"/>
                <a:ea typeface="Calibri"/>
                <a:cs typeface="Calibri"/>
                <a:sym typeface="Calibri"/>
              </a:endParaRPr>
            </a:p>
          </p:txBody>
        </p:sp>
        <p:cxnSp>
          <p:nvCxnSpPr>
            <p:cNvPr id="815" name="Google Shape;815;p96"/>
            <p:cNvCxnSpPr/>
            <p:nvPr/>
          </p:nvCxnSpPr>
          <p:spPr>
            <a:xfrm>
              <a:off x="6015318" y="2947591"/>
              <a:ext cx="3162748" cy="10758"/>
            </a:xfrm>
            <a:prstGeom prst="straightConnector1">
              <a:avLst/>
            </a:prstGeom>
            <a:noFill/>
            <a:ln cap="flat" cmpd="sng" w="19050">
              <a:solidFill>
                <a:srgbClr val="4A7DBA"/>
              </a:solidFill>
              <a:prstDash val="solid"/>
              <a:round/>
              <a:headEnd len="lg" w="lg" type="none"/>
              <a:tailEnd len="lg" w="lg" type="stealth"/>
            </a:ln>
          </p:spPr>
        </p:cxnSp>
      </p:grpSp>
      <p:grpSp>
        <p:nvGrpSpPr>
          <p:cNvPr id="816" name="Google Shape;816;p96"/>
          <p:cNvGrpSpPr/>
          <p:nvPr/>
        </p:nvGrpSpPr>
        <p:grpSpPr>
          <a:xfrm>
            <a:off x="6038624" y="3211009"/>
            <a:ext cx="3296761" cy="1015663"/>
            <a:chOff x="6507456" y="3211009"/>
            <a:chExt cx="2638312" cy="1015663"/>
          </a:xfrm>
        </p:grpSpPr>
        <p:sp>
          <p:nvSpPr>
            <p:cNvPr id="817" name="Google Shape;817;p96"/>
            <p:cNvSpPr/>
            <p:nvPr/>
          </p:nvSpPr>
          <p:spPr>
            <a:xfrm>
              <a:off x="6507456" y="3211009"/>
              <a:ext cx="2638312" cy="10156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2400">
                  <a:solidFill>
                    <a:schemeClr val="dk1"/>
                  </a:solidFill>
                  <a:latin typeface="Calibri"/>
                  <a:ea typeface="Calibri"/>
                  <a:cs typeface="Calibri"/>
                  <a:sym typeface="Calibri"/>
                </a:rPr>
                <a:t>200 OK</a:t>
              </a:r>
              <a:endParaRPr/>
            </a:p>
            <a:p>
              <a:pPr indent="0" lvl="0" marL="0" marR="0" rtl="0" algn="l">
                <a:spcBef>
                  <a:spcPts val="0"/>
                </a:spcBef>
                <a:spcAft>
                  <a:spcPts val="0"/>
                </a:spcAft>
                <a:buNone/>
              </a:pPr>
              <a:r>
                <a:rPr lang="es-AR" sz="1800">
                  <a:solidFill>
                    <a:srgbClr val="000000"/>
                  </a:solidFill>
                  <a:latin typeface="Calibri"/>
                  <a:ea typeface="Calibri"/>
                  <a:cs typeface="Calibri"/>
                  <a:sym typeface="Calibri"/>
                </a:rPr>
                <a:t>Oh, yeah! You gotta get schwifty</a:t>
              </a:r>
              <a:endParaRPr sz="2400">
                <a:solidFill>
                  <a:srgbClr val="000000"/>
                </a:solidFill>
                <a:latin typeface="Calibri"/>
                <a:ea typeface="Calibri"/>
                <a:cs typeface="Calibri"/>
                <a:sym typeface="Calibri"/>
              </a:endParaRPr>
            </a:p>
          </p:txBody>
        </p:sp>
        <p:cxnSp>
          <p:nvCxnSpPr>
            <p:cNvPr id="818" name="Google Shape;818;p96"/>
            <p:cNvCxnSpPr/>
            <p:nvPr/>
          </p:nvCxnSpPr>
          <p:spPr>
            <a:xfrm rot="10800000">
              <a:off x="6507456" y="4074875"/>
              <a:ext cx="2468269" cy="14511"/>
            </a:xfrm>
            <a:prstGeom prst="straightConnector1">
              <a:avLst/>
            </a:prstGeom>
            <a:noFill/>
            <a:ln cap="flat" cmpd="sng" w="19050">
              <a:solidFill>
                <a:srgbClr val="4A7DBA"/>
              </a:solidFill>
              <a:prstDash val="solid"/>
              <a:round/>
              <a:headEnd len="lg" w="lg" type="none"/>
              <a:tailEnd len="lg" w="lg" type="stealth"/>
            </a:ln>
          </p:spPr>
        </p:cxnSp>
      </p:grpSp>
      <p:grpSp>
        <p:nvGrpSpPr>
          <p:cNvPr id="819" name="Google Shape;819;p96"/>
          <p:cNvGrpSpPr/>
          <p:nvPr/>
        </p:nvGrpSpPr>
        <p:grpSpPr>
          <a:xfrm>
            <a:off x="1782149" y="3359973"/>
            <a:ext cx="3364011" cy="878377"/>
            <a:chOff x="2066421" y="3359973"/>
            <a:chExt cx="2468269" cy="878377"/>
          </a:xfrm>
        </p:grpSpPr>
        <p:sp>
          <p:nvSpPr>
            <p:cNvPr id="820" name="Google Shape;820;p96"/>
            <p:cNvSpPr/>
            <p:nvPr/>
          </p:nvSpPr>
          <p:spPr>
            <a:xfrm>
              <a:off x="2199288" y="3359973"/>
              <a:ext cx="2335402" cy="7386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2400">
                  <a:solidFill>
                    <a:schemeClr val="dk1"/>
                  </a:solidFill>
                  <a:latin typeface="Calibri"/>
                  <a:ea typeface="Calibri"/>
                  <a:cs typeface="Calibri"/>
                  <a:sym typeface="Calibri"/>
                </a:rPr>
                <a:t>200 OK</a:t>
              </a:r>
              <a:endParaRPr/>
            </a:p>
            <a:p>
              <a:pPr indent="0" lvl="0" marL="0" marR="0" rtl="0" algn="l">
                <a:spcBef>
                  <a:spcPts val="0"/>
                </a:spcBef>
                <a:spcAft>
                  <a:spcPts val="0"/>
                </a:spcAft>
                <a:buNone/>
              </a:pPr>
              <a:r>
                <a:rPr lang="es-AR" sz="1800">
                  <a:solidFill>
                    <a:schemeClr val="dk1"/>
                  </a:solidFill>
                  <a:latin typeface="Calibri"/>
                  <a:ea typeface="Calibri"/>
                  <a:cs typeface="Calibri"/>
                  <a:sym typeface="Calibri"/>
                </a:rPr>
                <a:t>Oh, yeah! You gotta get schwifty</a:t>
              </a:r>
              <a:endParaRPr sz="2400">
                <a:solidFill>
                  <a:schemeClr val="dk1"/>
                </a:solidFill>
                <a:latin typeface="Calibri"/>
                <a:ea typeface="Calibri"/>
                <a:cs typeface="Calibri"/>
                <a:sym typeface="Calibri"/>
              </a:endParaRPr>
            </a:p>
          </p:txBody>
        </p:sp>
        <p:cxnSp>
          <p:nvCxnSpPr>
            <p:cNvPr id="821" name="Google Shape;821;p96"/>
            <p:cNvCxnSpPr/>
            <p:nvPr/>
          </p:nvCxnSpPr>
          <p:spPr>
            <a:xfrm rot="10800000">
              <a:off x="2066421" y="4223839"/>
              <a:ext cx="2468269" cy="14511"/>
            </a:xfrm>
            <a:prstGeom prst="straightConnector1">
              <a:avLst/>
            </a:prstGeom>
            <a:noFill/>
            <a:ln cap="flat" cmpd="sng" w="19050">
              <a:solidFill>
                <a:srgbClr val="4A7DBA"/>
              </a:solidFill>
              <a:prstDash val="solid"/>
              <a:round/>
              <a:headEnd len="lg" w="lg" type="none"/>
              <a:tailEnd len="lg" w="lg" type="stealth"/>
            </a:ln>
          </p:spPr>
        </p:cxnSp>
      </p:grpSp>
      <p:grpSp>
        <p:nvGrpSpPr>
          <p:cNvPr id="822" name="Google Shape;822;p96"/>
          <p:cNvGrpSpPr/>
          <p:nvPr/>
        </p:nvGrpSpPr>
        <p:grpSpPr>
          <a:xfrm>
            <a:off x="6115759" y="5504174"/>
            <a:ext cx="3387091" cy="1107996"/>
            <a:chOff x="6115759" y="5504174"/>
            <a:chExt cx="3387091" cy="1107996"/>
          </a:xfrm>
        </p:grpSpPr>
        <p:sp>
          <p:nvSpPr>
            <p:cNvPr id="823" name="Google Shape;823;p96"/>
            <p:cNvSpPr/>
            <p:nvPr/>
          </p:nvSpPr>
          <p:spPr>
            <a:xfrm>
              <a:off x="6241311" y="5504174"/>
              <a:ext cx="3261539" cy="110799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2400">
                  <a:solidFill>
                    <a:schemeClr val="dk1"/>
                  </a:solidFill>
                  <a:latin typeface="Calibri"/>
                  <a:ea typeface="Calibri"/>
                  <a:cs typeface="Calibri"/>
                  <a:sym typeface="Calibri"/>
                </a:rPr>
                <a:t>200 OK</a:t>
              </a:r>
              <a:endParaRPr/>
            </a:p>
            <a:p>
              <a:pPr indent="0" lvl="0" marL="0" marR="0" rtl="0" algn="l">
                <a:spcBef>
                  <a:spcPts val="0"/>
                </a:spcBef>
                <a:spcAft>
                  <a:spcPts val="0"/>
                </a:spcAft>
                <a:buNone/>
              </a:pPr>
              <a:r>
                <a:rPr lang="es-AR" sz="1800">
                  <a:solidFill>
                    <a:srgbClr val="000000"/>
                  </a:solidFill>
                  <a:latin typeface="Calibri"/>
                  <a:ea typeface="Calibri"/>
                  <a:cs typeface="Calibri"/>
                  <a:sym typeface="Calibri"/>
                </a:rPr>
                <a:t>Oh, yeah! You gotta get schwifty</a:t>
              </a:r>
              <a:endParaRPr sz="2400">
                <a:solidFill>
                  <a:srgbClr val="000000"/>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cxnSp>
          <p:nvCxnSpPr>
            <p:cNvPr id="824" name="Google Shape;824;p96"/>
            <p:cNvCxnSpPr/>
            <p:nvPr/>
          </p:nvCxnSpPr>
          <p:spPr>
            <a:xfrm rot="10800000">
              <a:off x="6115759" y="6356351"/>
              <a:ext cx="2872514" cy="26201"/>
            </a:xfrm>
            <a:prstGeom prst="straightConnector1">
              <a:avLst/>
            </a:prstGeom>
            <a:noFill/>
            <a:ln cap="flat" cmpd="sng" w="19050">
              <a:solidFill>
                <a:srgbClr val="4A7DBA"/>
              </a:solidFill>
              <a:prstDash val="solid"/>
              <a:round/>
              <a:headEnd len="lg" w="lg" type="none"/>
              <a:tailEnd len="lg" w="lg" type="stealth"/>
            </a:ln>
          </p:spPr>
        </p:cxnSp>
      </p:grpSp>
      <p:grpSp>
        <p:nvGrpSpPr>
          <p:cNvPr id="825" name="Google Shape;825;p96"/>
          <p:cNvGrpSpPr/>
          <p:nvPr/>
        </p:nvGrpSpPr>
        <p:grpSpPr>
          <a:xfrm>
            <a:off x="1701503" y="4700905"/>
            <a:ext cx="3162748" cy="523220"/>
            <a:chOff x="1701503" y="4700905"/>
            <a:chExt cx="3162748" cy="523220"/>
          </a:xfrm>
        </p:grpSpPr>
        <p:sp>
          <p:nvSpPr>
            <p:cNvPr id="826" name="Google Shape;826;p96"/>
            <p:cNvSpPr/>
            <p:nvPr/>
          </p:nvSpPr>
          <p:spPr>
            <a:xfrm>
              <a:off x="1782148" y="4700905"/>
              <a:ext cx="2265685"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2800">
                  <a:solidFill>
                    <a:schemeClr val="dk1"/>
                  </a:solidFill>
                  <a:latin typeface="Calibri"/>
                  <a:ea typeface="Calibri"/>
                  <a:cs typeface="Calibri"/>
                  <a:sym typeface="Calibri"/>
                </a:rPr>
                <a:t> GET /schwifty</a:t>
              </a:r>
              <a:endParaRPr sz="2800">
                <a:solidFill>
                  <a:schemeClr val="dk1"/>
                </a:solidFill>
                <a:latin typeface="Calibri"/>
                <a:ea typeface="Calibri"/>
                <a:cs typeface="Calibri"/>
                <a:sym typeface="Calibri"/>
              </a:endParaRPr>
            </a:p>
          </p:txBody>
        </p:sp>
        <p:cxnSp>
          <p:nvCxnSpPr>
            <p:cNvPr id="827" name="Google Shape;827;p96"/>
            <p:cNvCxnSpPr/>
            <p:nvPr/>
          </p:nvCxnSpPr>
          <p:spPr>
            <a:xfrm>
              <a:off x="1701503" y="5154691"/>
              <a:ext cx="3162748" cy="10758"/>
            </a:xfrm>
            <a:prstGeom prst="straightConnector1">
              <a:avLst/>
            </a:prstGeom>
            <a:noFill/>
            <a:ln cap="flat" cmpd="sng" w="19050">
              <a:solidFill>
                <a:srgbClr val="4A7DBA"/>
              </a:solidFill>
              <a:prstDash val="solid"/>
              <a:round/>
              <a:headEnd len="lg" w="lg" type="none"/>
              <a:tailEnd len="lg" w="lg" type="stealth"/>
            </a:ln>
          </p:spPr>
        </p:cxnSp>
      </p:grpSp>
      <p:grpSp>
        <p:nvGrpSpPr>
          <p:cNvPr id="828" name="Google Shape;828;p96"/>
          <p:cNvGrpSpPr/>
          <p:nvPr/>
        </p:nvGrpSpPr>
        <p:grpSpPr>
          <a:xfrm>
            <a:off x="6038626" y="4870732"/>
            <a:ext cx="3162748" cy="523220"/>
            <a:chOff x="6038626" y="4870732"/>
            <a:chExt cx="3162748" cy="523220"/>
          </a:xfrm>
        </p:grpSpPr>
        <p:sp>
          <p:nvSpPr>
            <p:cNvPr id="829" name="Google Shape;829;p96"/>
            <p:cNvSpPr/>
            <p:nvPr/>
          </p:nvSpPr>
          <p:spPr>
            <a:xfrm>
              <a:off x="6334009" y="4870732"/>
              <a:ext cx="2265685"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2800">
                  <a:solidFill>
                    <a:schemeClr val="dk1"/>
                  </a:solidFill>
                  <a:latin typeface="Calibri"/>
                  <a:ea typeface="Calibri"/>
                  <a:cs typeface="Calibri"/>
                  <a:sym typeface="Calibri"/>
                </a:rPr>
                <a:t> GET /schwifty</a:t>
              </a:r>
              <a:endParaRPr sz="2800">
                <a:solidFill>
                  <a:schemeClr val="dk1"/>
                </a:solidFill>
                <a:latin typeface="Calibri"/>
                <a:ea typeface="Calibri"/>
                <a:cs typeface="Calibri"/>
                <a:sym typeface="Calibri"/>
              </a:endParaRPr>
            </a:p>
          </p:txBody>
        </p:sp>
        <p:cxnSp>
          <p:nvCxnSpPr>
            <p:cNvPr id="830" name="Google Shape;830;p96"/>
            <p:cNvCxnSpPr/>
            <p:nvPr/>
          </p:nvCxnSpPr>
          <p:spPr>
            <a:xfrm>
              <a:off x="6038626" y="5326819"/>
              <a:ext cx="3162748" cy="10758"/>
            </a:xfrm>
            <a:prstGeom prst="straightConnector1">
              <a:avLst/>
            </a:prstGeom>
            <a:noFill/>
            <a:ln cap="flat" cmpd="sng" w="19050">
              <a:solidFill>
                <a:srgbClr val="4A7DBA"/>
              </a:solidFill>
              <a:prstDash val="solid"/>
              <a:round/>
              <a:headEnd len="lg" w="lg" type="none"/>
              <a:tailEnd len="lg" w="lg" type="stealth"/>
            </a:ln>
          </p:spPr>
        </p:cxnSp>
      </p:grpSp>
      <p:cxnSp>
        <p:nvCxnSpPr>
          <p:cNvPr id="831" name="Google Shape;831;p96"/>
          <p:cNvCxnSpPr/>
          <p:nvPr/>
        </p:nvCxnSpPr>
        <p:spPr>
          <a:xfrm flipH="1">
            <a:off x="5314278" y="2678654"/>
            <a:ext cx="10757" cy="3937299"/>
          </a:xfrm>
          <a:prstGeom prst="straightConnector1">
            <a:avLst/>
          </a:prstGeom>
          <a:noFill/>
          <a:ln cap="flat" cmpd="sng" w="38100">
            <a:solidFill>
              <a:srgbClr val="4A7DBA"/>
            </a:solidFill>
            <a:prstDash val="solid"/>
            <a:round/>
            <a:headEnd len="sm" w="sm" type="none"/>
            <a:tailEnd len="sm" w="sm" type="none"/>
          </a:ln>
        </p:spPr>
      </p:cxnSp>
      <p:cxnSp>
        <p:nvCxnSpPr>
          <p:cNvPr id="832" name="Google Shape;832;p96"/>
          <p:cNvCxnSpPr/>
          <p:nvPr/>
        </p:nvCxnSpPr>
        <p:spPr>
          <a:xfrm flipH="1">
            <a:off x="9628402" y="2678653"/>
            <a:ext cx="10757" cy="3937299"/>
          </a:xfrm>
          <a:prstGeom prst="straightConnector1">
            <a:avLst/>
          </a:prstGeom>
          <a:noFill/>
          <a:ln cap="flat" cmpd="sng" w="38100">
            <a:solidFill>
              <a:srgbClr val="4A7DBA"/>
            </a:solidFill>
            <a:prstDash val="solid"/>
            <a:round/>
            <a:headEnd len="sm" w="sm" type="none"/>
            <a:tailEnd len="sm" w="sm" type="none"/>
          </a:ln>
        </p:spPr>
      </p:cxnSp>
      <p:grpSp>
        <p:nvGrpSpPr>
          <p:cNvPr id="833" name="Google Shape;833;p96"/>
          <p:cNvGrpSpPr/>
          <p:nvPr/>
        </p:nvGrpSpPr>
        <p:grpSpPr>
          <a:xfrm>
            <a:off x="1728357" y="5488062"/>
            <a:ext cx="3387091" cy="1107996"/>
            <a:chOff x="6115759" y="5504174"/>
            <a:chExt cx="3387091" cy="1107996"/>
          </a:xfrm>
        </p:grpSpPr>
        <p:sp>
          <p:nvSpPr>
            <p:cNvPr id="834" name="Google Shape;834;p96"/>
            <p:cNvSpPr/>
            <p:nvPr/>
          </p:nvSpPr>
          <p:spPr>
            <a:xfrm>
              <a:off x="6241311" y="5504174"/>
              <a:ext cx="3261539" cy="110799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2400">
                  <a:solidFill>
                    <a:schemeClr val="dk1"/>
                  </a:solidFill>
                  <a:latin typeface="Calibri"/>
                  <a:ea typeface="Calibri"/>
                  <a:cs typeface="Calibri"/>
                  <a:sym typeface="Calibri"/>
                </a:rPr>
                <a:t>200 OK</a:t>
              </a:r>
              <a:endParaRPr/>
            </a:p>
            <a:p>
              <a:pPr indent="0" lvl="0" marL="0" marR="0" rtl="0" algn="l">
                <a:spcBef>
                  <a:spcPts val="0"/>
                </a:spcBef>
                <a:spcAft>
                  <a:spcPts val="0"/>
                </a:spcAft>
                <a:buNone/>
              </a:pPr>
              <a:r>
                <a:rPr lang="es-AR" sz="1800">
                  <a:solidFill>
                    <a:srgbClr val="000000"/>
                  </a:solidFill>
                  <a:latin typeface="Calibri"/>
                  <a:ea typeface="Calibri"/>
                  <a:cs typeface="Calibri"/>
                  <a:sym typeface="Calibri"/>
                </a:rPr>
                <a:t>Oh, yeah! You gotta get schwifty</a:t>
              </a:r>
              <a:endParaRPr sz="2400">
                <a:solidFill>
                  <a:srgbClr val="000000"/>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cxnSp>
          <p:nvCxnSpPr>
            <p:cNvPr id="835" name="Google Shape;835;p96"/>
            <p:cNvCxnSpPr/>
            <p:nvPr/>
          </p:nvCxnSpPr>
          <p:spPr>
            <a:xfrm rot="10800000">
              <a:off x="6115759" y="6356351"/>
              <a:ext cx="2872514" cy="26201"/>
            </a:xfrm>
            <a:prstGeom prst="straightConnector1">
              <a:avLst/>
            </a:prstGeom>
            <a:noFill/>
            <a:ln cap="flat" cmpd="sng" w="19050">
              <a:solidFill>
                <a:srgbClr val="4A7DBA"/>
              </a:solidFill>
              <a:prstDash val="solid"/>
              <a:round/>
              <a:headEnd len="lg" w="lg" type="none"/>
              <a:tailEnd len="lg" w="lg" type="stealth"/>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sp>
        <p:nvSpPr>
          <p:cNvPr id="842" name="Google Shape;842;p97"/>
          <p:cNvSpPr txBox="1"/>
          <p:nvPr/>
        </p:nvSpPr>
        <p:spPr>
          <a:xfrm>
            <a:off x="2043113" y="115889"/>
            <a:ext cx="8229600" cy="104933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3" name="Google Shape;843;p97"/>
          <p:cNvSpPr txBox="1"/>
          <p:nvPr/>
        </p:nvSpPr>
        <p:spPr>
          <a:xfrm>
            <a:off x="432437" y="66853"/>
            <a:ext cx="8229600" cy="1049338"/>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rgbClr val="E36C09"/>
              </a:buClr>
              <a:buSzPts val="4800"/>
              <a:buFont typeface="Calibri"/>
              <a:buNone/>
            </a:pPr>
            <a:r>
              <a:rPr lang="es-AR" sz="4800">
                <a:solidFill>
                  <a:srgbClr val="E36C09"/>
                </a:solidFill>
                <a:latin typeface="Calibri"/>
                <a:ea typeface="Calibri"/>
                <a:cs typeface="Calibri"/>
                <a:sym typeface="Calibri"/>
              </a:rPr>
              <a:t>Cache: max-age</a:t>
            </a:r>
            <a:endParaRPr sz="4800">
              <a:solidFill>
                <a:srgbClr val="E36C09"/>
              </a:solidFill>
              <a:latin typeface="Calibri"/>
              <a:ea typeface="Calibri"/>
              <a:cs typeface="Calibri"/>
              <a:sym typeface="Calibri"/>
            </a:endParaRPr>
          </a:p>
        </p:txBody>
      </p:sp>
      <p:sp>
        <p:nvSpPr>
          <p:cNvPr id="844" name="Google Shape;844;p97"/>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pic>
        <p:nvPicPr>
          <p:cNvPr id="845" name="Google Shape;845;p97"/>
          <p:cNvPicPr preferRelativeResize="0"/>
          <p:nvPr/>
        </p:nvPicPr>
        <p:blipFill rotWithShape="1">
          <a:blip r:embed="rId3">
            <a:alphaModFix/>
          </a:blip>
          <a:srcRect b="0" l="0" r="0" t="0"/>
          <a:stretch/>
        </p:blipFill>
        <p:spPr>
          <a:xfrm>
            <a:off x="174906" y="2722809"/>
            <a:ext cx="1460063" cy="1561456"/>
          </a:xfrm>
          <a:prstGeom prst="rect">
            <a:avLst/>
          </a:prstGeom>
          <a:noFill/>
          <a:ln>
            <a:noFill/>
          </a:ln>
        </p:spPr>
      </p:pic>
      <p:pic>
        <p:nvPicPr>
          <p:cNvPr id="846" name="Google Shape;846;p97"/>
          <p:cNvPicPr preferRelativeResize="0"/>
          <p:nvPr/>
        </p:nvPicPr>
        <p:blipFill rotWithShape="1">
          <a:blip r:embed="rId4">
            <a:alphaModFix/>
          </a:blip>
          <a:srcRect b="0" l="0" r="0" t="0"/>
          <a:stretch/>
        </p:blipFill>
        <p:spPr>
          <a:xfrm>
            <a:off x="454313" y="5083264"/>
            <a:ext cx="1053672" cy="1400086"/>
          </a:xfrm>
          <a:prstGeom prst="rect">
            <a:avLst/>
          </a:prstGeom>
          <a:noFill/>
          <a:ln>
            <a:noFill/>
          </a:ln>
        </p:spPr>
      </p:pic>
      <p:pic>
        <p:nvPicPr>
          <p:cNvPr descr="C:\Users\ecoffey\AppData\Local\Temp\Rar$DRa0.324\30072_Device_server_unknown_64.png" id="847" name="Google Shape;847;p97"/>
          <p:cNvPicPr preferRelativeResize="0"/>
          <p:nvPr/>
        </p:nvPicPr>
        <p:blipFill rotWithShape="1">
          <a:blip r:embed="rId5">
            <a:alphaModFix/>
          </a:blip>
          <a:srcRect b="0" l="0" r="0" t="0"/>
          <a:stretch/>
        </p:blipFill>
        <p:spPr>
          <a:xfrm>
            <a:off x="4874395" y="1624438"/>
            <a:ext cx="1054215" cy="1054215"/>
          </a:xfrm>
          <a:prstGeom prst="rect">
            <a:avLst/>
          </a:prstGeom>
          <a:noFill/>
          <a:ln>
            <a:noFill/>
          </a:ln>
        </p:spPr>
      </p:pic>
      <p:sp>
        <p:nvSpPr>
          <p:cNvPr id="848" name="Google Shape;848;p97"/>
          <p:cNvSpPr txBox="1"/>
          <p:nvPr/>
        </p:nvSpPr>
        <p:spPr>
          <a:xfrm>
            <a:off x="4977850" y="1203915"/>
            <a:ext cx="754672" cy="371513"/>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None/>
            </a:pPr>
            <a:r>
              <a:rPr b="1" lang="es-AR" sz="1800">
                <a:solidFill>
                  <a:srgbClr val="000000"/>
                </a:solidFill>
                <a:latin typeface="Times New Roman"/>
                <a:ea typeface="Times New Roman"/>
                <a:cs typeface="Times New Roman"/>
                <a:sym typeface="Times New Roman"/>
              </a:rPr>
              <a:t>proxy</a:t>
            </a:r>
            <a:endParaRPr b="1" sz="1800">
              <a:solidFill>
                <a:srgbClr val="000000"/>
              </a:solidFill>
              <a:latin typeface="Times New Roman"/>
              <a:ea typeface="Times New Roman"/>
              <a:cs typeface="Times New Roman"/>
              <a:sym typeface="Times New Roman"/>
            </a:endParaRPr>
          </a:p>
        </p:txBody>
      </p:sp>
      <p:sp>
        <p:nvSpPr>
          <p:cNvPr id="849" name="Google Shape;849;p97"/>
          <p:cNvSpPr txBox="1"/>
          <p:nvPr/>
        </p:nvSpPr>
        <p:spPr>
          <a:xfrm>
            <a:off x="9049277" y="1236665"/>
            <a:ext cx="1449388" cy="368300"/>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None/>
            </a:pPr>
            <a:r>
              <a:rPr b="1" lang="es-AR" sz="1800">
                <a:solidFill>
                  <a:srgbClr val="000000"/>
                </a:solidFill>
                <a:latin typeface="Times New Roman"/>
                <a:ea typeface="Times New Roman"/>
                <a:cs typeface="Times New Roman"/>
                <a:sym typeface="Times New Roman"/>
              </a:rPr>
              <a:t>servidor web</a:t>
            </a:r>
            <a:endParaRPr/>
          </a:p>
        </p:txBody>
      </p:sp>
      <p:pic>
        <p:nvPicPr>
          <p:cNvPr descr="C:\Users\ecoffey\AppData\Local\Temp\Rar$DRa0.324\30072_Device_server_default_64.png" id="850" name="Google Shape;850;p97"/>
          <p:cNvPicPr preferRelativeResize="0"/>
          <p:nvPr/>
        </p:nvPicPr>
        <p:blipFill rotWithShape="1">
          <a:blip r:embed="rId6">
            <a:alphaModFix/>
          </a:blip>
          <a:srcRect b="0" l="0" r="0" t="0"/>
          <a:stretch/>
        </p:blipFill>
        <p:spPr>
          <a:xfrm>
            <a:off x="9097727" y="1584137"/>
            <a:ext cx="1094517" cy="1094517"/>
          </a:xfrm>
          <a:prstGeom prst="rect">
            <a:avLst/>
          </a:prstGeom>
          <a:noFill/>
          <a:ln>
            <a:noFill/>
          </a:ln>
        </p:spPr>
      </p:pic>
      <p:grpSp>
        <p:nvGrpSpPr>
          <p:cNvPr id="851" name="Google Shape;851;p97"/>
          <p:cNvGrpSpPr/>
          <p:nvPr/>
        </p:nvGrpSpPr>
        <p:grpSpPr>
          <a:xfrm>
            <a:off x="1624405" y="2302134"/>
            <a:ext cx="3162748" cy="523220"/>
            <a:chOff x="1624405" y="2302134"/>
            <a:chExt cx="3162748" cy="523220"/>
          </a:xfrm>
        </p:grpSpPr>
        <p:sp>
          <p:nvSpPr>
            <p:cNvPr id="852" name="Google Shape;852;p97"/>
            <p:cNvSpPr/>
            <p:nvPr/>
          </p:nvSpPr>
          <p:spPr>
            <a:xfrm>
              <a:off x="1728358" y="2302134"/>
              <a:ext cx="2265685"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2800">
                  <a:solidFill>
                    <a:schemeClr val="dk1"/>
                  </a:solidFill>
                  <a:latin typeface="Calibri"/>
                  <a:ea typeface="Calibri"/>
                  <a:cs typeface="Calibri"/>
                  <a:sym typeface="Calibri"/>
                </a:rPr>
                <a:t> GET /schwifty</a:t>
              </a:r>
              <a:endParaRPr sz="2800">
                <a:solidFill>
                  <a:schemeClr val="dk1"/>
                </a:solidFill>
                <a:latin typeface="Calibri"/>
                <a:ea typeface="Calibri"/>
                <a:cs typeface="Calibri"/>
                <a:sym typeface="Calibri"/>
              </a:endParaRPr>
            </a:p>
          </p:txBody>
        </p:sp>
        <p:cxnSp>
          <p:nvCxnSpPr>
            <p:cNvPr id="853" name="Google Shape;853;p97"/>
            <p:cNvCxnSpPr/>
            <p:nvPr/>
          </p:nvCxnSpPr>
          <p:spPr>
            <a:xfrm>
              <a:off x="1624405" y="2786225"/>
              <a:ext cx="3162748" cy="10758"/>
            </a:xfrm>
            <a:prstGeom prst="straightConnector1">
              <a:avLst/>
            </a:prstGeom>
            <a:noFill/>
            <a:ln cap="flat" cmpd="sng" w="19050">
              <a:solidFill>
                <a:srgbClr val="4A7DBA"/>
              </a:solidFill>
              <a:prstDash val="solid"/>
              <a:round/>
              <a:headEnd len="lg" w="lg" type="none"/>
              <a:tailEnd len="lg" w="lg" type="stealth"/>
            </a:ln>
          </p:spPr>
        </p:cxnSp>
      </p:grpSp>
      <p:grpSp>
        <p:nvGrpSpPr>
          <p:cNvPr id="854" name="Google Shape;854;p97"/>
          <p:cNvGrpSpPr/>
          <p:nvPr/>
        </p:nvGrpSpPr>
        <p:grpSpPr>
          <a:xfrm>
            <a:off x="6015318" y="2461199"/>
            <a:ext cx="3162748" cy="523220"/>
            <a:chOff x="6015318" y="2461199"/>
            <a:chExt cx="3162748" cy="523220"/>
          </a:xfrm>
        </p:grpSpPr>
        <p:sp>
          <p:nvSpPr>
            <p:cNvPr id="855" name="Google Shape;855;p97"/>
            <p:cNvSpPr/>
            <p:nvPr/>
          </p:nvSpPr>
          <p:spPr>
            <a:xfrm>
              <a:off x="6334009" y="2461199"/>
              <a:ext cx="2265685"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2800">
                  <a:solidFill>
                    <a:schemeClr val="dk1"/>
                  </a:solidFill>
                  <a:latin typeface="Calibri"/>
                  <a:ea typeface="Calibri"/>
                  <a:cs typeface="Calibri"/>
                  <a:sym typeface="Calibri"/>
                </a:rPr>
                <a:t> GET /schwifty</a:t>
              </a:r>
              <a:endParaRPr sz="2800">
                <a:solidFill>
                  <a:schemeClr val="dk1"/>
                </a:solidFill>
                <a:latin typeface="Calibri"/>
                <a:ea typeface="Calibri"/>
                <a:cs typeface="Calibri"/>
                <a:sym typeface="Calibri"/>
              </a:endParaRPr>
            </a:p>
          </p:txBody>
        </p:sp>
        <p:cxnSp>
          <p:nvCxnSpPr>
            <p:cNvPr id="856" name="Google Shape;856;p97"/>
            <p:cNvCxnSpPr/>
            <p:nvPr/>
          </p:nvCxnSpPr>
          <p:spPr>
            <a:xfrm>
              <a:off x="6015318" y="2947591"/>
              <a:ext cx="3162748" cy="10758"/>
            </a:xfrm>
            <a:prstGeom prst="straightConnector1">
              <a:avLst/>
            </a:prstGeom>
            <a:noFill/>
            <a:ln cap="flat" cmpd="sng" w="19050">
              <a:solidFill>
                <a:srgbClr val="4A7DBA"/>
              </a:solidFill>
              <a:prstDash val="solid"/>
              <a:round/>
              <a:headEnd len="lg" w="lg" type="none"/>
              <a:tailEnd len="lg" w="lg" type="stealth"/>
            </a:ln>
          </p:spPr>
        </p:cxnSp>
      </p:grpSp>
      <p:grpSp>
        <p:nvGrpSpPr>
          <p:cNvPr id="857" name="Google Shape;857;p97"/>
          <p:cNvGrpSpPr/>
          <p:nvPr/>
        </p:nvGrpSpPr>
        <p:grpSpPr>
          <a:xfrm>
            <a:off x="5649082" y="3157844"/>
            <a:ext cx="3686303" cy="1165537"/>
            <a:chOff x="6490020" y="3157844"/>
            <a:chExt cx="2655748" cy="1165537"/>
          </a:xfrm>
        </p:grpSpPr>
        <p:sp>
          <p:nvSpPr>
            <p:cNvPr id="858" name="Google Shape;858;p97"/>
            <p:cNvSpPr/>
            <p:nvPr/>
          </p:nvSpPr>
          <p:spPr>
            <a:xfrm>
              <a:off x="6507456" y="3157844"/>
              <a:ext cx="2638312" cy="104644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2400">
                  <a:solidFill>
                    <a:schemeClr val="dk1"/>
                  </a:solidFill>
                  <a:latin typeface="Calibri"/>
                  <a:ea typeface="Calibri"/>
                  <a:cs typeface="Calibri"/>
                  <a:sym typeface="Calibri"/>
                </a:rPr>
                <a:t>200 OK</a:t>
              </a:r>
              <a:endParaRPr/>
            </a:p>
            <a:p>
              <a:pPr indent="0" lvl="0" marL="0" marR="0" rtl="0" algn="l">
                <a:spcBef>
                  <a:spcPts val="0"/>
                </a:spcBef>
                <a:spcAft>
                  <a:spcPts val="0"/>
                </a:spcAft>
                <a:buNone/>
              </a:pPr>
              <a:r>
                <a:rPr lang="es-AR" sz="2000">
                  <a:solidFill>
                    <a:schemeClr val="dk1"/>
                  </a:solidFill>
                  <a:latin typeface="Calibri"/>
                  <a:ea typeface="Calibri"/>
                  <a:cs typeface="Calibri"/>
                  <a:sym typeface="Calibri"/>
                </a:rPr>
                <a:t>Cache-control: max-age:600</a:t>
              </a:r>
              <a:endParaRPr/>
            </a:p>
            <a:p>
              <a:pPr indent="0" lvl="0" marL="0" marR="0" rtl="0" algn="l">
                <a:spcBef>
                  <a:spcPts val="0"/>
                </a:spcBef>
                <a:spcAft>
                  <a:spcPts val="0"/>
                </a:spcAft>
                <a:buNone/>
              </a:pPr>
              <a:r>
                <a:rPr lang="es-AR" sz="1800">
                  <a:solidFill>
                    <a:srgbClr val="000000"/>
                  </a:solidFill>
                  <a:latin typeface="Calibri"/>
                  <a:ea typeface="Calibri"/>
                  <a:cs typeface="Calibri"/>
                  <a:sym typeface="Calibri"/>
                </a:rPr>
                <a:t>Oh, yeah! You gotta get schwifty</a:t>
              </a:r>
              <a:endParaRPr sz="2400">
                <a:solidFill>
                  <a:srgbClr val="000000"/>
                </a:solidFill>
                <a:latin typeface="Calibri"/>
                <a:ea typeface="Calibri"/>
                <a:cs typeface="Calibri"/>
                <a:sym typeface="Calibri"/>
              </a:endParaRPr>
            </a:p>
          </p:txBody>
        </p:sp>
        <p:cxnSp>
          <p:nvCxnSpPr>
            <p:cNvPr id="859" name="Google Shape;859;p97"/>
            <p:cNvCxnSpPr/>
            <p:nvPr/>
          </p:nvCxnSpPr>
          <p:spPr>
            <a:xfrm rot="10800000">
              <a:off x="6490020" y="4308870"/>
              <a:ext cx="2468269" cy="14511"/>
            </a:xfrm>
            <a:prstGeom prst="straightConnector1">
              <a:avLst/>
            </a:prstGeom>
            <a:noFill/>
            <a:ln cap="flat" cmpd="sng" w="19050">
              <a:solidFill>
                <a:srgbClr val="4A7DBA"/>
              </a:solidFill>
              <a:prstDash val="solid"/>
              <a:round/>
              <a:headEnd len="lg" w="lg" type="none"/>
              <a:tailEnd len="lg" w="lg" type="stealth"/>
            </a:ln>
          </p:spPr>
        </p:cxnSp>
      </p:grpSp>
      <p:grpSp>
        <p:nvGrpSpPr>
          <p:cNvPr id="860" name="Google Shape;860;p97"/>
          <p:cNvGrpSpPr/>
          <p:nvPr/>
        </p:nvGrpSpPr>
        <p:grpSpPr>
          <a:xfrm>
            <a:off x="1782149" y="3349347"/>
            <a:ext cx="3364010" cy="1046440"/>
            <a:chOff x="2066421" y="3200486"/>
            <a:chExt cx="2468269" cy="1046440"/>
          </a:xfrm>
        </p:grpSpPr>
        <p:sp>
          <p:nvSpPr>
            <p:cNvPr id="861" name="Google Shape;861;p97"/>
            <p:cNvSpPr/>
            <p:nvPr/>
          </p:nvSpPr>
          <p:spPr>
            <a:xfrm>
              <a:off x="2183684" y="3200486"/>
              <a:ext cx="2335402" cy="104644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2400">
                  <a:solidFill>
                    <a:schemeClr val="dk1"/>
                  </a:solidFill>
                  <a:latin typeface="Calibri"/>
                  <a:ea typeface="Calibri"/>
                  <a:cs typeface="Calibri"/>
                  <a:sym typeface="Calibri"/>
                </a:rPr>
                <a:t>200 OK</a:t>
              </a:r>
              <a:endParaRPr/>
            </a:p>
            <a:p>
              <a:pPr indent="0" lvl="0" marL="0" marR="0" rtl="0" algn="l">
                <a:spcBef>
                  <a:spcPts val="0"/>
                </a:spcBef>
                <a:spcAft>
                  <a:spcPts val="0"/>
                </a:spcAft>
                <a:buNone/>
              </a:pPr>
              <a:r>
                <a:rPr lang="es-AR" sz="2000">
                  <a:solidFill>
                    <a:schemeClr val="dk1"/>
                  </a:solidFill>
                  <a:latin typeface="Calibri"/>
                  <a:ea typeface="Calibri"/>
                  <a:cs typeface="Calibri"/>
                  <a:sym typeface="Calibri"/>
                </a:rPr>
                <a:t>Cache-control: max-age:600</a:t>
              </a:r>
              <a:endParaRPr/>
            </a:p>
            <a:p>
              <a:pPr indent="0" lvl="0" marL="0" marR="0" rtl="0" algn="l">
                <a:spcBef>
                  <a:spcPts val="0"/>
                </a:spcBef>
                <a:spcAft>
                  <a:spcPts val="0"/>
                </a:spcAft>
                <a:buNone/>
              </a:pPr>
              <a:r>
                <a:rPr lang="es-AR" sz="1800">
                  <a:solidFill>
                    <a:schemeClr val="dk1"/>
                  </a:solidFill>
                  <a:latin typeface="Calibri"/>
                  <a:ea typeface="Calibri"/>
                  <a:cs typeface="Calibri"/>
                  <a:sym typeface="Calibri"/>
                </a:rPr>
                <a:t>Oh, yeah! You gotta get schwifty</a:t>
              </a:r>
              <a:endParaRPr sz="2400">
                <a:solidFill>
                  <a:schemeClr val="dk1"/>
                </a:solidFill>
                <a:latin typeface="Calibri"/>
                <a:ea typeface="Calibri"/>
                <a:cs typeface="Calibri"/>
                <a:sym typeface="Calibri"/>
              </a:endParaRPr>
            </a:p>
          </p:txBody>
        </p:sp>
        <p:cxnSp>
          <p:nvCxnSpPr>
            <p:cNvPr id="862" name="Google Shape;862;p97"/>
            <p:cNvCxnSpPr/>
            <p:nvPr/>
          </p:nvCxnSpPr>
          <p:spPr>
            <a:xfrm rot="10800000">
              <a:off x="2066421" y="4223839"/>
              <a:ext cx="2468269" cy="14511"/>
            </a:xfrm>
            <a:prstGeom prst="straightConnector1">
              <a:avLst/>
            </a:prstGeom>
            <a:noFill/>
            <a:ln cap="flat" cmpd="sng" w="19050">
              <a:solidFill>
                <a:srgbClr val="4A7DBA"/>
              </a:solidFill>
              <a:prstDash val="solid"/>
              <a:round/>
              <a:headEnd len="lg" w="lg" type="none"/>
              <a:tailEnd len="lg" w="lg" type="stealth"/>
            </a:ln>
          </p:spPr>
        </p:cxnSp>
      </p:grpSp>
      <p:grpSp>
        <p:nvGrpSpPr>
          <p:cNvPr id="863" name="Google Shape;863;p97"/>
          <p:cNvGrpSpPr/>
          <p:nvPr/>
        </p:nvGrpSpPr>
        <p:grpSpPr>
          <a:xfrm>
            <a:off x="1701503" y="4700905"/>
            <a:ext cx="3162748" cy="523220"/>
            <a:chOff x="1701503" y="4700905"/>
            <a:chExt cx="3162748" cy="523220"/>
          </a:xfrm>
        </p:grpSpPr>
        <p:sp>
          <p:nvSpPr>
            <p:cNvPr id="864" name="Google Shape;864;p97"/>
            <p:cNvSpPr/>
            <p:nvPr/>
          </p:nvSpPr>
          <p:spPr>
            <a:xfrm>
              <a:off x="1782148" y="4700905"/>
              <a:ext cx="2265685"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2800">
                  <a:solidFill>
                    <a:schemeClr val="dk1"/>
                  </a:solidFill>
                  <a:latin typeface="Calibri"/>
                  <a:ea typeface="Calibri"/>
                  <a:cs typeface="Calibri"/>
                  <a:sym typeface="Calibri"/>
                </a:rPr>
                <a:t> GET /schwifty</a:t>
              </a:r>
              <a:endParaRPr sz="2800">
                <a:solidFill>
                  <a:schemeClr val="dk1"/>
                </a:solidFill>
                <a:latin typeface="Calibri"/>
                <a:ea typeface="Calibri"/>
                <a:cs typeface="Calibri"/>
                <a:sym typeface="Calibri"/>
              </a:endParaRPr>
            </a:p>
          </p:txBody>
        </p:sp>
        <p:cxnSp>
          <p:nvCxnSpPr>
            <p:cNvPr id="865" name="Google Shape;865;p97"/>
            <p:cNvCxnSpPr/>
            <p:nvPr/>
          </p:nvCxnSpPr>
          <p:spPr>
            <a:xfrm>
              <a:off x="1701503" y="5154691"/>
              <a:ext cx="3162748" cy="10758"/>
            </a:xfrm>
            <a:prstGeom prst="straightConnector1">
              <a:avLst/>
            </a:prstGeom>
            <a:noFill/>
            <a:ln cap="flat" cmpd="sng" w="19050">
              <a:solidFill>
                <a:srgbClr val="4A7DBA"/>
              </a:solidFill>
              <a:prstDash val="solid"/>
              <a:round/>
              <a:headEnd len="lg" w="lg" type="none"/>
              <a:tailEnd len="lg" w="lg" type="stealth"/>
            </a:ln>
          </p:spPr>
        </p:cxnSp>
      </p:grpSp>
      <p:cxnSp>
        <p:nvCxnSpPr>
          <p:cNvPr id="866" name="Google Shape;866;p97"/>
          <p:cNvCxnSpPr/>
          <p:nvPr/>
        </p:nvCxnSpPr>
        <p:spPr>
          <a:xfrm flipH="1">
            <a:off x="5314278" y="2678654"/>
            <a:ext cx="10757" cy="3937299"/>
          </a:xfrm>
          <a:prstGeom prst="straightConnector1">
            <a:avLst/>
          </a:prstGeom>
          <a:noFill/>
          <a:ln cap="flat" cmpd="sng" w="38100">
            <a:solidFill>
              <a:srgbClr val="4A7DBA"/>
            </a:solidFill>
            <a:prstDash val="solid"/>
            <a:round/>
            <a:headEnd len="sm" w="sm" type="none"/>
            <a:tailEnd len="sm" w="sm" type="none"/>
          </a:ln>
        </p:spPr>
      </p:cxnSp>
      <p:cxnSp>
        <p:nvCxnSpPr>
          <p:cNvPr id="867" name="Google Shape;867;p97"/>
          <p:cNvCxnSpPr/>
          <p:nvPr/>
        </p:nvCxnSpPr>
        <p:spPr>
          <a:xfrm flipH="1">
            <a:off x="9628402" y="2678653"/>
            <a:ext cx="10757" cy="3937299"/>
          </a:xfrm>
          <a:prstGeom prst="straightConnector1">
            <a:avLst/>
          </a:prstGeom>
          <a:noFill/>
          <a:ln cap="flat" cmpd="sng" w="38100">
            <a:solidFill>
              <a:srgbClr val="4A7DBA"/>
            </a:solidFill>
            <a:prstDash val="solid"/>
            <a:round/>
            <a:headEnd len="sm" w="sm" type="none"/>
            <a:tailEnd len="sm" w="sm" type="none"/>
          </a:ln>
        </p:spPr>
      </p:cxnSp>
      <p:grpSp>
        <p:nvGrpSpPr>
          <p:cNvPr id="868" name="Google Shape;868;p97"/>
          <p:cNvGrpSpPr/>
          <p:nvPr/>
        </p:nvGrpSpPr>
        <p:grpSpPr>
          <a:xfrm>
            <a:off x="1728358" y="5307306"/>
            <a:ext cx="3417801" cy="1723549"/>
            <a:chOff x="6115759" y="5323418"/>
            <a:chExt cx="3417801" cy="1723549"/>
          </a:xfrm>
        </p:grpSpPr>
        <p:sp>
          <p:nvSpPr>
            <p:cNvPr id="869" name="Google Shape;869;p97"/>
            <p:cNvSpPr/>
            <p:nvPr/>
          </p:nvSpPr>
          <p:spPr>
            <a:xfrm>
              <a:off x="6241311" y="5323418"/>
              <a:ext cx="3261539" cy="172354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2400">
                  <a:solidFill>
                    <a:schemeClr val="dk1"/>
                  </a:solidFill>
                  <a:latin typeface="Calibri"/>
                  <a:ea typeface="Calibri"/>
                  <a:cs typeface="Calibri"/>
                  <a:sym typeface="Calibri"/>
                </a:rPr>
                <a:t>200 OK</a:t>
              </a:r>
              <a:endParaRPr/>
            </a:p>
            <a:p>
              <a:pPr indent="0" lvl="0" marL="0" marR="0" rtl="0" algn="l">
                <a:spcBef>
                  <a:spcPts val="0"/>
                </a:spcBef>
                <a:spcAft>
                  <a:spcPts val="0"/>
                </a:spcAft>
                <a:buNone/>
              </a:pPr>
              <a:r>
                <a:rPr lang="es-AR" sz="2000">
                  <a:solidFill>
                    <a:schemeClr val="dk1"/>
                  </a:solidFill>
                  <a:latin typeface="Calibri"/>
                  <a:ea typeface="Calibri"/>
                  <a:cs typeface="Calibri"/>
                  <a:sym typeface="Calibri"/>
                </a:rPr>
                <a:t>Age: 50</a:t>
              </a:r>
              <a:endParaRPr/>
            </a:p>
            <a:p>
              <a:pPr indent="0" lvl="0" marL="0" marR="0" rtl="0" algn="l">
                <a:spcBef>
                  <a:spcPts val="0"/>
                </a:spcBef>
                <a:spcAft>
                  <a:spcPts val="0"/>
                </a:spcAft>
                <a:buNone/>
              </a:pPr>
              <a:r>
                <a:rPr lang="es-AR" sz="2000">
                  <a:solidFill>
                    <a:schemeClr val="dk1"/>
                  </a:solidFill>
                  <a:latin typeface="Calibri"/>
                  <a:ea typeface="Calibri"/>
                  <a:cs typeface="Calibri"/>
                  <a:sym typeface="Calibri"/>
                </a:rPr>
                <a:t>Cache-control: max-age:600</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s-AR" sz="1800">
                  <a:solidFill>
                    <a:srgbClr val="000000"/>
                  </a:solidFill>
                  <a:latin typeface="Calibri"/>
                  <a:ea typeface="Calibri"/>
                  <a:cs typeface="Calibri"/>
                  <a:sym typeface="Calibri"/>
                </a:rPr>
                <a:t>Oh, yeah! You gotta get schwifty</a:t>
              </a:r>
              <a:endParaRPr sz="2400">
                <a:solidFill>
                  <a:srgbClr val="000000"/>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cxnSp>
          <p:nvCxnSpPr>
            <p:cNvPr id="870" name="Google Shape;870;p97"/>
            <p:cNvCxnSpPr/>
            <p:nvPr/>
          </p:nvCxnSpPr>
          <p:spPr>
            <a:xfrm rot="10800000">
              <a:off x="6115759" y="6356352"/>
              <a:ext cx="3417801" cy="16111"/>
            </a:xfrm>
            <a:prstGeom prst="straightConnector1">
              <a:avLst/>
            </a:prstGeom>
            <a:noFill/>
            <a:ln cap="flat" cmpd="sng" w="19050">
              <a:solidFill>
                <a:srgbClr val="4A7DBA"/>
              </a:solidFill>
              <a:prstDash val="solid"/>
              <a:round/>
              <a:headEnd len="lg" w="lg" type="none"/>
              <a:tailEnd len="lg" w="lg" type="stealth"/>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6" name="Shape 876"/>
        <p:cNvGrpSpPr/>
        <p:nvPr/>
      </p:nvGrpSpPr>
      <p:grpSpPr>
        <a:xfrm>
          <a:off x="0" y="0"/>
          <a:ext cx="0" cy="0"/>
          <a:chOff x="0" y="0"/>
          <a:chExt cx="0" cy="0"/>
        </a:xfrm>
      </p:grpSpPr>
      <p:sp>
        <p:nvSpPr>
          <p:cNvPr id="877" name="Google Shape;877;p98"/>
          <p:cNvSpPr txBox="1"/>
          <p:nvPr/>
        </p:nvSpPr>
        <p:spPr>
          <a:xfrm>
            <a:off x="432437" y="66853"/>
            <a:ext cx="8229600" cy="1049338"/>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rgbClr val="E36C09"/>
              </a:buClr>
              <a:buSzPts val="4800"/>
              <a:buFont typeface="Calibri"/>
              <a:buNone/>
            </a:pPr>
            <a:r>
              <a:rPr lang="es-AR" sz="4800">
                <a:solidFill>
                  <a:srgbClr val="E36C09"/>
                </a:solidFill>
                <a:latin typeface="Calibri"/>
                <a:ea typeface="Calibri"/>
                <a:cs typeface="Calibri"/>
                <a:sym typeface="Calibri"/>
              </a:rPr>
              <a:t>Cache: last-modified</a:t>
            </a:r>
            <a:endParaRPr sz="4800">
              <a:solidFill>
                <a:srgbClr val="E36C09"/>
              </a:solidFill>
              <a:latin typeface="Calibri"/>
              <a:ea typeface="Calibri"/>
              <a:cs typeface="Calibri"/>
              <a:sym typeface="Calibri"/>
            </a:endParaRPr>
          </a:p>
        </p:txBody>
      </p:sp>
      <p:sp>
        <p:nvSpPr>
          <p:cNvPr id="878" name="Google Shape;878;p98"/>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pic>
        <p:nvPicPr>
          <p:cNvPr id="879" name="Google Shape;879;p98"/>
          <p:cNvPicPr preferRelativeResize="0"/>
          <p:nvPr/>
        </p:nvPicPr>
        <p:blipFill rotWithShape="1">
          <a:blip r:embed="rId3">
            <a:alphaModFix/>
          </a:blip>
          <a:srcRect b="0" l="0" r="0" t="0"/>
          <a:stretch/>
        </p:blipFill>
        <p:spPr>
          <a:xfrm>
            <a:off x="174906" y="2722809"/>
            <a:ext cx="1460063" cy="1561456"/>
          </a:xfrm>
          <a:prstGeom prst="rect">
            <a:avLst/>
          </a:prstGeom>
          <a:noFill/>
          <a:ln>
            <a:noFill/>
          </a:ln>
        </p:spPr>
      </p:pic>
      <p:pic>
        <p:nvPicPr>
          <p:cNvPr id="880" name="Google Shape;880;p98"/>
          <p:cNvPicPr preferRelativeResize="0"/>
          <p:nvPr/>
        </p:nvPicPr>
        <p:blipFill rotWithShape="1">
          <a:blip r:embed="rId4">
            <a:alphaModFix/>
          </a:blip>
          <a:srcRect b="0" l="0" r="0" t="0"/>
          <a:stretch/>
        </p:blipFill>
        <p:spPr>
          <a:xfrm>
            <a:off x="454313" y="5083264"/>
            <a:ext cx="1053672" cy="1400086"/>
          </a:xfrm>
          <a:prstGeom prst="rect">
            <a:avLst/>
          </a:prstGeom>
          <a:noFill/>
          <a:ln>
            <a:noFill/>
          </a:ln>
        </p:spPr>
      </p:pic>
      <p:pic>
        <p:nvPicPr>
          <p:cNvPr descr="C:\Users\ecoffey\AppData\Local\Temp\Rar$DRa0.324\30072_Device_server_unknown_64.png" id="881" name="Google Shape;881;p98"/>
          <p:cNvPicPr preferRelativeResize="0"/>
          <p:nvPr/>
        </p:nvPicPr>
        <p:blipFill rotWithShape="1">
          <a:blip r:embed="rId5">
            <a:alphaModFix/>
          </a:blip>
          <a:srcRect b="0" l="0" r="0" t="0"/>
          <a:stretch/>
        </p:blipFill>
        <p:spPr>
          <a:xfrm>
            <a:off x="4874395" y="1624438"/>
            <a:ext cx="1054215" cy="1054215"/>
          </a:xfrm>
          <a:prstGeom prst="rect">
            <a:avLst/>
          </a:prstGeom>
          <a:noFill/>
          <a:ln>
            <a:noFill/>
          </a:ln>
        </p:spPr>
      </p:pic>
      <p:sp>
        <p:nvSpPr>
          <p:cNvPr id="882" name="Google Shape;882;p98"/>
          <p:cNvSpPr txBox="1"/>
          <p:nvPr/>
        </p:nvSpPr>
        <p:spPr>
          <a:xfrm>
            <a:off x="4977850" y="1203915"/>
            <a:ext cx="754672" cy="371513"/>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None/>
            </a:pPr>
            <a:r>
              <a:rPr b="1" lang="es-AR" sz="1800">
                <a:solidFill>
                  <a:srgbClr val="000000"/>
                </a:solidFill>
                <a:latin typeface="Times New Roman"/>
                <a:ea typeface="Times New Roman"/>
                <a:cs typeface="Times New Roman"/>
                <a:sym typeface="Times New Roman"/>
              </a:rPr>
              <a:t>proxy</a:t>
            </a:r>
            <a:endParaRPr b="1" sz="1800">
              <a:solidFill>
                <a:srgbClr val="000000"/>
              </a:solidFill>
              <a:latin typeface="Times New Roman"/>
              <a:ea typeface="Times New Roman"/>
              <a:cs typeface="Times New Roman"/>
              <a:sym typeface="Times New Roman"/>
            </a:endParaRPr>
          </a:p>
        </p:txBody>
      </p:sp>
      <p:sp>
        <p:nvSpPr>
          <p:cNvPr id="883" name="Google Shape;883;p98"/>
          <p:cNvSpPr txBox="1"/>
          <p:nvPr/>
        </p:nvSpPr>
        <p:spPr>
          <a:xfrm>
            <a:off x="9049277" y="1236665"/>
            <a:ext cx="1449388" cy="368300"/>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None/>
            </a:pPr>
            <a:r>
              <a:rPr b="1" lang="es-AR" sz="1800">
                <a:solidFill>
                  <a:srgbClr val="000000"/>
                </a:solidFill>
                <a:latin typeface="Times New Roman"/>
                <a:ea typeface="Times New Roman"/>
                <a:cs typeface="Times New Roman"/>
                <a:sym typeface="Times New Roman"/>
              </a:rPr>
              <a:t>servidor web</a:t>
            </a:r>
            <a:endParaRPr/>
          </a:p>
        </p:txBody>
      </p:sp>
      <p:pic>
        <p:nvPicPr>
          <p:cNvPr descr="C:\Users\ecoffey\AppData\Local\Temp\Rar$DRa0.324\30072_Device_server_default_64.png" id="884" name="Google Shape;884;p98"/>
          <p:cNvPicPr preferRelativeResize="0"/>
          <p:nvPr/>
        </p:nvPicPr>
        <p:blipFill rotWithShape="1">
          <a:blip r:embed="rId6">
            <a:alphaModFix/>
          </a:blip>
          <a:srcRect b="0" l="0" r="0" t="0"/>
          <a:stretch/>
        </p:blipFill>
        <p:spPr>
          <a:xfrm>
            <a:off x="9097727" y="1584137"/>
            <a:ext cx="1094517" cy="1094517"/>
          </a:xfrm>
          <a:prstGeom prst="rect">
            <a:avLst/>
          </a:prstGeom>
          <a:noFill/>
          <a:ln>
            <a:noFill/>
          </a:ln>
        </p:spPr>
      </p:pic>
      <p:grpSp>
        <p:nvGrpSpPr>
          <p:cNvPr id="885" name="Google Shape;885;p98"/>
          <p:cNvGrpSpPr/>
          <p:nvPr/>
        </p:nvGrpSpPr>
        <p:grpSpPr>
          <a:xfrm>
            <a:off x="1624405" y="2302134"/>
            <a:ext cx="3162748" cy="523220"/>
            <a:chOff x="1624405" y="2302134"/>
            <a:chExt cx="3162748" cy="523220"/>
          </a:xfrm>
        </p:grpSpPr>
        <p:sp>
          <p:nvSpPr>
            <p:cNvPr id="886" name="Google Shape;886;p98"/>
            <p:cNvSpPr/>
            <p:nvPr/>
          </p:nvSpPr>
          <p:spPr>
            <a:xfrm>
              <a:off x="1728358" y="2302134"/>
              <a:ext cx="2265685"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2800">
                  <a:solidFill>
                    <a:schemeClr val="dk1"/>
                  </a:solidFill>
                  <a:latin typeface="Calibri"/>
                  <a:ea typeface="Calibri"/>
                  <a:cs typeface="Calibri"/>
                  <a:sym typeface="Calibri"/>
                </a:rPr>
                <a:t> GET /schwifty</a:t>
              </a:r>
              <a:endParaRPr sz="2800">
                <a:solidFill>
                  <a:schemeClr val="dk1"/>
                </a:solidFill>
                <a:latin typeface="Calibri"/>
                <a:ea typeface="Calibri"/>
                <a:cs typeface="Calibri"/>
                <a:sym typeface="Calibri"/>
              </a:endParaRPr>
            </a:p>
          </p:txBody>
        </p:sp>
        <p:cxnSp>
          <p:nvCxnSpPr>
            <p:cNvPr id="887" name="Google Shape;887;p98"/>
            <p:cNvCxnSpPr/>
            <p:nvPr/>
          </p:nvCxnSpPr>
          <p:spPr>
            <a:xfrm>
              <a:off x="1624405" y="2786225"/>
              <a:ext cx="3162748" cy="10758"/>
            </a:xfrm>
            <a:prstGeom prst="straightConnector1">
              <a:avLst/>
            </a:prstGeom>
            <a:noFill/>
            <a:ln cap="flat" cmpd="sng" w="19050">
              <a:solidFill>
                <a:srgbClr val="4A7DBA"/>
              </a:solidFill>
              <a:prstDash val="solid"/>
              <a:round/>
              <a:headEnd len="lg" w="lg" type="none"/>
              <a:tailEnd len="lg" w="lg" type="stealth"/>
            </a:ln>
          </p:spPr>
        </p:cxnSp>
      </p:grpSp>
      <p:grpSp>
        <p:nvGrpSpPr>
          <p:cNvPr id="888" name="Google Shape;888;p98"/>
          <p:cNvGrpSpPr/>
          <p:nvPr/>
        </p:nvGrpSpPr>
        <p:grpSpPr>
          <a:xfrm>
            <a:off x="6015318" y="2461199"/>
            <a:ext cx="3162748" cy="523220"/>
            <a:chOff x="6015318" y="2461199"/>
            <a:chExt cx="3162748" cy="523220"/>
          </a:xfrm>
        </p:grpSpPr>
        <p:sp>
          <p:nvSpPr>
            <p:cNvPr id="889" name="Google Shape;889;p98"/>
            <p:cNvSpPr/>
            <p:nvPr/>
          </p:nvSpPr>
          <p:spPr>
            <a:xfrm>
              <a:off x="6334009" y="2461199"/>
              <a:ext cx="2265685"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2800">
                  <a:solidFill>
                    <a:schemeClr val="dk1"/>
                  </a:solidFill>
                  <a:latin typeface="Calibri"/>
                  <a:ea typeface="Calibri"/>
                  <a:cs typeface="Calibri"/>
                  <a:sym typeface="Calibri"/>
                </a:rPr>
                <a:t> GET /schwifty</a:t>
              </a:r>
              <a:endParaRPr sz="2800">
                <a:solidFill>
                  <a:schemeClr val="dk1"/>
                </a:solidFill>
                <a:latin typeface="Calibri"/>
                <a:ea typeface="Calibri"/>
                <a:cs typeface="Calibri"/>
                <a:sym typeface="Calibri"/>
              </a:endParaRPr>
            </a:p>
          </p:txBody>
        </p:sp>
        <p:cxnSp>
          <p:nvCxnSpPr>
            <p:cNvPr id="890" name="Google Shape;890;p98"/>
            <p:cNvCxnSpPr/>
            <p:nvPr/>
          </p:nvCxnSpPr>
          <p:spPr>
            <a:xfrm>
              <a:off x="6015318" y="2947591"/>
              <a:ext cx="3162748" cy="10758"/>
            </a:xfrm>
            <a:prstGeom prst="straightConnector1">
              <a:avLst/>
            </a:prstGeom>
            <a:noFill/>
            <a:ln cap="flat" cmpd="sng" w="19050">
              <a:solidFill>
                <a:srgbClr val="4A7DBA"/>
              </a:solidFill>
              <a:prstDash val="solid"/>
              <a:round/>
              <a:headEnd len="lg" w="lg" type="none"/>
              <a:tailEnd len="lg" w="lg" type="stealth"/>
            </a:ln>
          </p:spPr>
        </p:cxnSp>
      </p:grpSp>
      <p:grpSp>
        <p:nvGrpSpPr>
          <p:cNvPr id="891" name="Google Shape;891;p98"/>
          <p:cNvGrpSpPr/>
          <p:nvPr/>
        </p:nvGrpSpPr>
        <p:grpSpPr>
          <a:xfrm>
            <a:off x="5649082" y="3157844"/>
            <a:ext cx="3686303" cy="1354217"/>
            <a:chOff x="6490020" y="3157844"/>
            <a:chExt cx="2655748" cy="1354217"/>
          </a:xfrm>
        </p:grpSpPr>
        <p:sp>
          <p:nvSpPr>
            <p:cNvPr id="892" name="Google Shape;892;p98"/>
            <p:cNvSpPr/>
            <p:nvPr/>
          </p:nvSpPr>
          <p:spPr>
            <a:xfrm>
              <a:off x="6507456" y="3157844"/>
              <a:ext cx="2638312" cy="135421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2400">
                  <a:solidFill>
                    <a:schemeClr val="dk1"/>
                  </a:solidFill>
                  <a:latin typeface="Calibri"/>
                  <a:ea typeface="Calibri"/>
                  <a:cs typeface="Calibri"/>
                  <a:sym typeface="Calibri"/>
                </a:rPr>
                <a:t>200 OK</a:t>
              </a:r>
              <a:endParaRPr/>
            </a:p>
            <a:p>
              <a:pPr indent="0" lvl="0" marL="0" marR="0" rtl="0" algn="l">
                <a:spcBef>
                  <a:spcPts val="0"/>
                </a:spcBef>
                <a:spcAft>
                  <a:spcPts val="0"/>
                </a:spcAft>
                <a:buNone/>
              </a:pPr>
              <a:r>
                <a:rPr lang="es-AR" sz="2000">
                  <a:solidFill>
                    <a:schemeClr val="dk1"/>
                  </a:solidFill>
                  <a:latin typeface="Calibri"/>
                  <a:ea typeface="Calibri"/>
                  <a:cs typeface="Calibri"/>
                  <a:sym typeface="Calibri"/>
                </a:rPr>
                <a:t>Last-Modified: Thu, 1 August…</a:t>
              </a:r>
              <a:endParaRPr/>
            </a:p>
            <a:p>
              <a:pPr indent="0" lvl="0" marL="0" marR="0" rtl="0" algn="l">
                <a:spcBef>
                  <a:spcPts val="0"/>
                </a:spcBef>
                <a:spcAft>
                  <a:spcPts val="0"/>
                </a:spcAft>
                <a:buNone/>
              </a:pPr>
              <a:r>
                <a:rPr lang="es-AR" sz="2000">
                  <a:solidFill>
                    <a:schemeClr val="dk1"/>
                  </a:solidFill>
                  <a:latin typeface="Calibri"/>
                  <a:ea typeface="Calibri"/>
                  <a:cs typeface="Calibri"/>
                  <a:sym typeface="Calibri"/>
                </a:rPr>
                <a:t>Etag: a1b5c78xgf</a:t>
              </a:r>
              <a:endParaRPr/>
            </a:p>
            <a:p>
              <a:pPr indent="0" lvl="0" marL="0" marR="0" rtl="0" algn="l">
                <a:spcBef>
                  <a:spcPts val="0"/>
                </a:spcBef>
                <a:spcAft>
                  <a:spcPts val="0"/>
                </a:spcAft>
                <a:buNone/>
              </a:pPr>
              <a:r>
                <a:rPr lang="es-AR" sz="1800">
                  <a:solidFill>
                    <a:srgbClr val="000000"/>
                  </a:solidFill>
                  <a:latin typeface="Calibri"/>
                  <a:ea typeface="Calibri"/>
                  <a:cs typeface="Calibri"/>
                  <a:sym typeface="Calibri"/>
                </a:rPr>
                <a:t>Oh, yeah! You gotta get schwifty</a:t>
              </a:r>
              <a:endParaRPr sz="2400">
                <a:solidFill>
                  <a:srgbClr val="000000"/>
                </a:solidFill>
                <a:latin typeface="Calibri"/>
                <a:ea typeface="Calibri"/>
                <a:cs typeface="Calibri"/>
                <a:sym typeface="Calibri"/>
              </a:endParaRPr>
            </a:p>
          </p:txBody>
        </p:sp>
        <p:cxnSp>
          <p:nvCxnSpPr>
            <p:cNvPr id="893" name="Google Shape;893;p98"/>
            <p:cNvCxnSpPr/>
            <p:nvPr/>
          </p:nvCxnSpPr>
          <p:spPr>
            <a:xfrm rot="10800000">
              <a:off x="6490020" y="4202543"/>
              <a:ext cx="2468269" cy="14511"/>
            </a:xfrm>
            <a:prstGeom prst="straightConnector1">
              <a:avLst/>
            </a:prstGeom>
            <a:noFill/>
            <a:ln cap="flat" cmpd="sng" w="19050">
              <a:solidFill>
                <a:srgbClr val="4A7DBA"/>
              </a:solidFill>
              <a:prstDash val="solid"/>
              <a:round/>
              <a:headEnd len="lg" w="lg" type="none"/>
              <a:tailEnd len="lg" w="lg" type="stealth"/>
            </a:ln>
          </p:spPr>
        </p:cxnSp>
      </p:grpSp>
      <p:grpSp>
        <p:nvGrpSpPr>
          <p:cNvPr id="894" name="Google Shape;894;p98"/>
          <p:cNvGrpSpPr/>
          <p:nvPr/>
        </p:nvGrpSpPr>
        <p:grpSpPr>
          <a:xfrm>
            <a:off x="1782149" y="3349347"/>
            <a:ext cx="3364010" cy="1354217"/>
            <a:chOff x="2066421" y="3200486"/>
            <a:chExt cx="2468269" cy="1354217"/>
          </a:xfrm>
        </p:grpSpPr>
        <p:sp>
          <p:nvSpPr>
            <p:cNvPr id="895" name="Google Shape;895;p98"/>
            <p:cNvSpPr/>
            <p:nvPr/>
          </p:nvSpPr>
          <p:spPr>
            <a:xfrm>
              <a:off x="2183684" y="3200486"/>
              <a:ext cx="2335402" cy="135421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2400">
                  <a:solidFill>
                    <a:schemeClr val="dk1"/>
                  </a:solidFill>
                  <a:latin typeface="Calibri"/>
                  <a:ea typeface="Calibri"/>
                  <a:cs typeface="Calibri"/>
                  <a:sym typeface="Calibri"/>
                </a:rPr>
                <a:t>200 OK</a:t>
              </a:r>
              <a:endParaRPr/>
            </a:p>
            <a:p>
              <a:pPr indent="0" lvl="0" marL="0" marR="0" rtl="0" algn="l">
                <a:spcBef>
                  <a:spcPts val="0"/>
                </a:spcBef>
                <a:spcAft>
                  <a:spcPts val="0"/>
                </a:spcAft>
                <a:buNone/>
              </a:pPr>
              <a:r>
                <a:rPr lang="es-AR" sz="2000">
                  <a:solidFill>
                    <a:schemeClr val="dk1"/>
                  </a:solidFill>
                  <a:latin typeface="Calibri"/>
                  <a:ea typeface="Calibri"/>
                  <a:cs typeface="Calibri"/>
                  <a:sym typeface="Calibri"/>
                </a:rPr>
                <a:t>Last-Modified: Thu, 1 August</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s-AR" sz="2000">
                  <a:solidFill>
                    <a:schemeClr val="dk1"/>
                  </a:solidFill>
                  <a:latin typeface="Calibri"/>
                  <a:ea typeface="Calibri"/>
                  <a:cs typeface="Calibri"/>
                  <a:sym typeface="Calibri"/>
                </a:rPr>
                <a:t>Etag: a1b5c78xgf</a:t>
              </a:r>
              <a:endParaRPr/>
            </a:p>
            <a:p>
              <a:pPr indent="0" lvl="0" marL="0" marR="0" rtl="0" algn="l">
                <a:spcBef>
                  <a:spcPts val="0"/>
                </a:spcBef>
                <a:spcAft>
                  <a:spcPts val="0"/>
                </a:spcAft>
                <a:buNone/>
              </a:pPr>
              <a:r>
                <a:rPr lang="es-AR" sz="1800">
                  <a:solidFill>
                    <a:schemeClr val="dk1"/>
                  </a:solidFill>
                  <a:latin typeface="Calibri"/>
                  <a:ea typeface="Calibri"/>
                  <a:cs typeface="Calibri"/>
                  <a:sym typeface="Calibri"/>
                </a:rPr>
                <a:t>Oh, yeah! You gotta get schwifty</a:t>
              </a:r>
              <a:endParaRPr sz="2400">
                <a:solidFill>
                  <a:schemeClr val="dk1"/>
                </a:solidFill>
                <a:latin typeface="Calibri"/>
                <a:ea typeface="Calibri"/>
                <a:cs typeface="Calibri"/>
                <a:sym typeface="Calibri"/>
              </a:endParaRPr>
            </a:p>
          </p:txBody>
        </p:sp>
        <p:cxnSp>
          <p:nvCxnSpPr>
            <p:cNvPr id="896" name="Google Shape;896;p98"/>
            <p:cNvCxnSpPr/>
            <p:nvPr/>
          </p:nvCxnSpPr>
          <p:spPr>
            <a:xfrm rot="10800000">
              <a:off x="2066421" y="4223839"/>
              <a:ext cx="2468269" cy="14511"/>
            </a:xfrm>
            <a:prstGeom prst="straightConnector1">
              <a:avLst/>
            </a:prstGeom>
            <a:noFill/>
            <a:ln cap="flat" cmpd="sng" w="19050">
              <a:solidFill>
                <a:srgbClr val="4A7DBA"/>
              </a:solidFill>
              <a:prstDash val="solid"/>
              <a:round/>
              <a:headEnd len="lg" w="lg" type="none"/>
              <a:tailEnd len="lg" w="lg" type="stealth"/>
            </a:ln>
          </p:spPr>
        </p:cxnSp>
      </p:grpSp>
      <p:grpSp>
        <p:nvGrpSpPr>
          <p:cNvPr id="897" name="Google Shape;897;p98"/>
          <p:cNvGrpSpPr/>
          <p:nvPr/>
        </p:nvGrpSpPr>
        <p:grpSpPr>
          <a:xfrm>
            <a:off x="1701503" y="4700905"/>
            <a:ext cx="3162748" cy="523220"/>
            <a:chOff x="1701503" y="4700905"/>
            <a:chExt cx="3162748" cy="523220"/>
          </a:xfrm>
        </p:grpSpPr>
        <p:sp>
          <p:nvSpPr>
            <p:cNvPr id="898" name="Google Shape;898;p98"/>
            <p:cNvSpPr/>
            <p:nvPr/>
          </p:nvSpPr>
          <p:spPr>
            <a:xfrm>
              <a:off x="1782148" y="4700905"/>
              <a:ext cx="2265685"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2800">
                  <a:solidFill>
                    <a:schemeClr val="dk1"/>
                  </a:solidFill>
                  <a:latin typeface="Calibri"/>
                  <a:ea typeface="Calibri"/>
                  <a:cs typeface="Calibri"/>
                  <a:sym typeface="Calibri"/>
                </a:rPr>
                <a:t> GET /schwifty</a:t>
              </a:r>
              <a:endParaRPr sz="2800">
                <a:solidFill>
                  <a:schemeClr val="dk1"/>
                </a:solidFill>
                <a:latin typeface="Calibri"/>
                <a:ea typeface="Calibri"/>
                <a:cs typeface="Calibri"/>
                <a:sym typeface="Calibri"/>
              </a:endParaRPr>
            </a:p>
          </p:txBody>
        </p:sp>
        <p:cxnSp>
          <p:nvCxnSpPr>
            <p:cNvPr id="899" name="Google Shape;899;p98"/>
            <p:cNvCxnSpPr/>
            <p:nvPr/>
          </p:nvCxnSpPr>
          <p:spPr>
            <a:xfrm>
              <a:off x="1701503" y="5154691"/>
              <a:ext cx="3162748" cy="10758"/>
            </a:xfrm>
            <a:prstGeom prst="straightConnector1">
              <a:avLst/>
            </a:prstGeom>
            <a:noFill/>
            <a:ln cap="flat" cmpd="sng" w="19050">
              <a:solidFill>
                <a:srgbClr val="4A7DBA"/>
              </a:solidFill>
              <a:prstDash val="solid"/>
              <a:round/>
              <a:headEnd len="lg" w="lg" type="none"/>
              <a:tailEnd len="lg" w="lg" type="stealth"/>
            </a:ln>
          </p:spPr>
        </p:cxnSp>
      </p:grpSp>
      <p:cxnSp>
        <p:nvCxnSpPr>
          <p:cNvPr id="900" name="Google Shape;900;p98"/>
          <p:cNvCxnSpPr/>
          <p:nvPr/>
        </p:nvCxnSpPr>
        <p:spPr>
          <a:xfrm flipH="1">
            <a:off x="5314278" y="2678654"/>
            <a:ext cx="10757" cy="3937299"/>
          </a:xfrm>
          <a:prstGeom prst="straightConnector1">
            <a:avLst/>
          </a:prstGeom>
          <a:noFill/>
          <a:ln cap="flat" cmpd="sng" w="38100">
            <a:solidFill>
              <a:srgbClr val="4A7DBA"/>
            </a:solidFill>
            <a:prstDash val="solid"/>
            <a:round/>
            <a:headEnd len="sm" w="sm" type="none"/>
            <a:tailEnd len="sm" w="sm" type="none"/>
          </a:ln>
        </p:spPr>
      </p:cxnSp>
      <p:cxnSp>
        <p:nvCxnSpPr>
          <p:cNvPr id="901" name="Google Shape;901;p98"/>
          <p:cNvCxnSpPr/>
          <p:nvPr/>
        </p:nvCxnSpPr>
        <p:spPr>
          <a:xfrm flipH="1">
            <a:off x="9628402" y="2678653"/>
            <a:ext cx="10757" cy="3937299"/>
          </a:xfrm>
          <a:prstGeom prst="straightConnector1">
            <a:avLst/>
          </a:prstGeom>
          <a:noFill/>
          <a:ln cap="flat" cmpd="sng" w="38100">
            <a:solidFill>
              <a:srgbClr val="4A7DBA"/>
            </a:solidFill>
            <a:prstDash val="solid"/>
            <a:round/>
            <a:headEnd len="sm" w="sm" type="none"/>
            <a:tailEnd len="sm" w="sm" type="none"/>
          </a:ln>
        </p:spPr>
      </p:cxnSp>
      <p:grpSp>
        <p:nvGrpSpPr>
          <p:cNvPr id="902" name="Google Shape;902;p98"/>
          <p:cNvGrpSpPr/>
          <p:nvPr/>
        </p:nvGrpSpPr>
        <p:grpSpPr>
          <a:xfrm>
            <a:off x="1634970" y="5307306"/>
            <a:ext cx="3480480" cy="1723549"/>
            <a:chOff x="6022371" y="5323418"/>
            <a:chExt cx="3480480" cy="1723549"/>
          </a:xfrm>
        </p:grpSpPr>
        <p:sp>
          <p:nvSpPr>
            <p:cNvPr id="903" name="Google Shape;903;p98"/>
            <p:cNvSpPr/>
            <p:nvPr/>
          </p:nvSpPr>
          <p:spPr>
            <a:xfrm>
              <a:off x="6022371" y="5323418"/>
              <a:ext cx="3480480" cy="172354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2400">
                  <a:solidFill>
                    <a:schemeClr val="dk1"/>
                  </a:solidFill>
                  <a:latin typeface="Calibri"/>
                  <a:ea typeface="Calibri"/>
                  <a:cs typeface="Calibri"/>
                  <a:sym typeface="Calibri"/>
                </a:rPr>
                <a:t>200 OK</a:t>
              </a:r>
              <a:endParaRPr/>
            </a:p>
            <a:p>
              <a:pPr indent="0" lvl="0" marL="0" marR="0" rtl="0" algn="l">
                <a:spcBef>
                  <a:spcPts val="0"/>
                </a:spcBef>
                <a:spcAft>
                  <a:spcPts val="0"/>
                </a:spcAft>
                <a:buNone/>
              </a:pPr>
              <a:r>
                <a:rPr lang="es-AR" sz="2000">
                  <a:solidFill>
                    <a:schemeClr val="dk1"/>
                  </a:solidFill>
                  <a:latin typeface="Calibri"/>
                  <a:ea typeface="Calibri"/>
                  <a:cs typeface="Calibri"/>
                  <a:sym typeface="Calibri"/>
                </a:rPr>
                <a:t>Last-Modified: Thu, 1 August…</a:t>
              </a:r>
              <a:endParaRPr/>
            </a:p>
            <a:p>
              <a:pPr indent="0" lvl="0" marL="0" marR="0" rtl="0" algn="l">
                <a:spcBef>
                  <a:spcPts val="0"/>
                </a:spcBef>
                <a:spcAft>
                  <a:spcPts val="0"/>
                </a:spcAft>
                <a:buNone/>
              </a:pPr>
              <a:r>
                <a:rPr lang="es-AR" sz="2000">
                  <a:solidFill>
                    <a:schemeClr val="dk1"/>
                  </a:solidFill>
                  <a:latin typeface="Calibri"/>
                  <a:ea typeface="Calibri"/>
                  <a:cs typeface="Calibri"/>
                  <a:sym typeface="Calibri"/>
                </a:rPr>
                <a:t>Etag: a1b5c78xgf</a:t>
              </a:r>
              <a:endParaRPr/>
            </a:p>
            <a:p>
              <a:pPr indent="0" lvl="0" marL="0" marR="0" rtl="0" algn="l">
                <a:spcBef>
                  <a:spcPts val="0"/>
                </a:spcBef>
                <a:spcAft>
                  <a:spcPts val="0"/>
                </a:spcAft>
                <a:buNone/>
              </a:pPr>
              <a:r>
                <a:rPr lang="es-AR" sz="1800">
                  <a:solidFill>
                    <a:srgbClr val="000000"/>
                  </a:solidFill>
                  <a:latin typeface="Calibri"/>
                  <a:ea typeface="Calibri"/>
                  <a:cs typeface="Calibri"/>
                  <a:sym typeface="Calibri"/>
                </a:rPr>
                <a:t>Oh, yeah! You gotta get schwifty</a:t>
              </a:r>
              <a:endParaRPr sz="2400">
                <a:solidFill>
                  <a:srgbClr val="000000"/>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cxnSp>
          <p:nvCxnSpPr>
            <p:cNvPr id="904" name="Google Shape;904;p98"/>
            <p:cNvCxnSpPr/>
            <p:nvPr/>
          </p:nvCxnSpPr>
          <p:spPr>
            <a:xfrm rot="10800000">
              <a:off x="6115759" y="6356351"/>
              <a:ext cx="2872514" cy="26201"/>
            </a:xfrm>
            <a:prstGeom prst="straightConnector1">
              <a:avLst/>
            </a:prstGeom>
            <a:noFill/>
            <a:ln cap="flat" cmpd="sng" w="19050">
              <a:solidFill>
                <a:srgbClr val="4A7DBA"/>
              </a:solidFill>
              <a:prstDash val="solid"/>
              <a:round/>
              <a:headEnd len="lg" w="lg" type="none"/>
              <a:tailEnd len="lg" w="lg" type="stealth"/>
            </a:ln>
          </p:spPr>
        </p:cxnSp>
      </p:grpSp>
      <p:grpSp>
        <p:nvGrpSpPr>
          <p:cNvPr id="905" name="Google Shape;905;p98"/>
          <p:cNvGrpSpPr/>
          <p:nvPr/>
        </p:nvGrpSpPr>
        <p:grpSpPr>
          <a:xfrm>
            <a:off x="5618052" y="4562395"/>
            <a:ext cx="3686303" cy="1077218"/>
            <a:chOff x="6490020" y="3157844"/>
            <a:chExt cx="2655748" cy="1077218"/>
          </a:xfrm>
        </p:grpSpPr>
        <p:sp>
          <p:nvSpPr>
            <p:cNvPr id="906" name="Google Shape;906;p98"/>
            <p:cNvSpPr/>
            <p:nvPr/>
          </p:nvSpPr>
          <p:spPr>
            <a:xfrm>
              <a:off x="6507456" y="3157844"/>
              <a:ext cx="2638312" cy="107721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2400">
                  <a:solidFill>
                    <a:schemeClr val="dk1"/>
                  </a:solidFill>
                  <a:latin typeface="Calibri"/>
                  <a:ea typeface="Calibri"/>
                  <a:cs typeface="Calibri"/>
                  <a:sym typeface="Calibri"/>
                </a:rPr>
                <a:t>GET /schwifty</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s-AR" sz="2000">
                  <a:solidFill>
                    <a:schemeClr val="dk1"/>
                  </a:solidFill>
                  <a:latin typeface="Calibri"/>
                  <a:ea typeface="Calibri"/>
                  <a:cs typeface="Calibri"/>
                  <a:sym typeface="Calibri"/>
                </a:rPr>
                <a:t>If-modified since: Thu, 1 August…</a:t>
              </a:r>
              <a:endParaRPr/>
            </a:p>
            <a:p>
              <a:pPr indent="0" lvl="0" marL="0" marR="0" rtl="0" algn="l">
                <a:spcBef>
                  <a:spcPts val="0"/>
                </a:spcBef>
                <a:spcAft>
                  <a:spcPts val="0"/>
                </a:spcAft>
                <a:buNone/>
              </a:pPr>
              <a:r>
                <a:rPr lang="es-AR" sz="2000">
                  <a:solidFill>
                    <a:schemeClr val="dk1"/>
                  </a:solidFill>
                  <a:latin typeface="Calibri"/>
                  <a:ea typeface="Calibri"/>
                  <a:cs typeface="Calibri"/>
                  <a:sym typeface="Calibri"/>
                </a:rPr>
                <a:t>If-non-match: a1b5c78xgf</a:t>
              </a:r>
              <a:endParaRPr/>
            </a:p>
          </p:txBody>
        </p:sp>
        <p:cxnSp>
          <p:nvCxnSpPr>
            <p:cNvPr id="907" name="Google Shape;907;p98"/>
            <p:cNvCxnSpPr/>
            <p:nvPr/>
          </p:nvCxnSpPr>
          <p:spPr>
            <a:xfrm rot="10800000">
              <a:off x="6490020" y="4202543"/>
              <a:ext cx="2468269" cy="14511"/>
            </a:xfrm>
            <a:prstGeom prst="straightConnector1">
              <a:avLst/>
            </a:prstGeom>
            <a:noFill/>
            <a:ln cap="flat" cmpd="sng" w="19050">
              <a:solidFill>
                <a:srgbClr val="4A7DBA"/>
              </a:solidFill>
              <a:prstDash val="solid"/>
              <a:round/>
              <a:headEnd len="lg" w="lg" type="stealth"/>
              <a:tailEnd len="sm" w="sm" type="none"/>
            </a:ln>
          </p:spPr>
        </p:cxnSp>
      </p:grpSp>
      <p:grpSp>
        <p:nvGrpSpPr>
          <p:cNvPr id="908" name="Google Shape;908;p98"/>
          <p:cNvGrpSpPr/>
          <p:nvPr/>
        </p:nvGrpSpPr>
        <p:grpSpPr>
          <a:xfrm>
            <a:off x="5532670" y="5946868"/>
            <a:ext cx="3804156" cy="521814"/>
            <a:chOff x="5532670" y="5946868"/>
            <a:chExt cx="3804156" cy="521814"/>
          </a:xfrm>
        </p:grpSpPr>
        <p:sp>
          <p:nvSpPr>
            <p:cNvPr id="909" name="Google Shape;909;p98"/>
            <p:cNvSpPr/>
            <p:nvPr/>
          </p:nvSpPr>
          <p:spPr>
            <a:xfrm>
              <a:off x="5674725" y="5946868"/>
              <a:ext cx="3662101"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2400">
                  <a:solidFill>
                    <a:schemeClr val="dk1"/>
                  </a:solidFill>
                  <a:latin typeface="Calibri"/>
                  <a:ea typeface="Calibri"/>
                  <a:cs typeface="Calibri"/>
                  <a:sym typeface="Calibri"/>
                </a:rPr>
                <a:t>304 Not modified</a:t>
              </a:r>
              <a:endParaRPr sz="2400">
                <a:solidFill>
                  <a:schemeClr val="dk1"/>
                </a:solidFill>
                <a:latin typeface="Calibri"/>
                <a:ea typeface="Calibri"/>
                <a:cs typeface="Calibri"/>
                <a:sym typeface="Calibri"/>
              </a:endParaRPr>
            </a:p>
          </p:txBody>
        </p:sp>
        <p:cxnSp>
          <p:nvCxnSpPr>
            <p:cNvPr id="910" name="Google Shape;910;p98"/>
            <p:cNvCxnSpPr/>
            <p:nvPr/>
          </p:nvCxnSpPr>
          <p:spPr>
            <a:xfrm rot="10800000">
              <a:off x="5532670" y="6454171"/>
              <a:ext cx="3426073" cy="14511"/>
            </a:xfrm>
            <a:prstGeom prst="straightConnector1">
              <a:avLst/>
            </a:prstGeom>
            <a:noFill/>
            <a:ln cap="flat" cmpd="sng" w="19050">
              <a:solidFill>
                <a:srgbClr val="4A7DBA"/>
              </a:solidFill>
              <a:prstDash val="solid"/>
              <a:round/>
              <a:headEnd len="lg" w="lg" type="none"/>
              <a:tailEnd len="lg" w="lg" type="stealth"/>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6" name="Shape 916"/>
        <p:cNvGrpSpPr/>
        <p:nvPr/>
      </p:nvGrpSpPr>
      <p:grpSpPr>
        <a:xfrm>
          <a:off x="0" y="0"/>
          <a:ext cx="0" cy="0"/>
          <a:chOff x="0" y="0"/>
          <a:chExt cx="0" cy="0"/>
        </a:xfrm>
      </p:grpSpPr>
      <p:sp>
        <p:nvSpPr>
          <p:cNvPr id="917" name="Google Shape;917;p99"/>
          <p:cNvSpPr txBox="1"/>
          <p:nvPr/>
        </p:nvSpPr>
        <p:spPr>
          <a:xfrm>
            <a:off x="432437" y="66853"/>
            <a:ext cx="8229600" cy="1049338"/>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rgbClr val="E36C09"/>
              </a:buClr>
              <a:buSzPts val="4800"/>
              <a:buFont typeface="Calibri"/>
              <a:buNone/>
            </a:pPr>
            <a:r>
              <a:rPr lang="es-AR" sz="4800">
                <a:solidFill>
                  <a:srgbClr val="E36C09"/>
                </a:solidFill>
                <a:latin typeface="Calibri"/>
                <a:ea typeface="Calibri"/>
                <a:cs typeface="Calibri"/>
                <a:sym typeface="Calibri"/>
              </a:rPr>
              <a:t>Cache: max-age y last-modified</a:t>
            </a:r>
            <a:endParaRPr sz="4800">
              <a:solidFill>
                <a:srgbClr val="E36C09"/>
              </a:solidFill>
              <a:latin typeface="Calibri"/>
              <a:ea typeface="Calibri"/>
              <a:cs typeface="Calibri"/>
              <a:sym typeface="Calibri"/>
            </a:endParaRPr>
          </a:p>
        </p:txBody>
      </p:sp>
      <p:sp>
        <p:nvSpPr>
          <p:cNvPr id="918" name="Google Shape;918;p99"/>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pic>
        <p:nvPicPr>
          <p:cNvPr id="919" name="Google Shape;919;p99"/>
          <p:cNvPicPr preferRelativeResize="0"/>
          <p:nvPr/>
        </p:nvPicPr>
        <p:blipFill rotWithShape="1">
          <a:blip r:embed="rId3">
            <a:alphaModFix/>
          </a:blip>
          <a:srcRect b="0" l="0" r="0" t="0"/>
          <a:stretch/>
        </p:blipFill>
        <p:spPr>
          <a:xfrm>
            <a:off x="174906" y="2722809"/>
            <a:ext cx="1460063" cy="1561456"/>
          </a:xfrm>
          <a:prstGeom prst="rect">
            <a:avLst/>
          </a:prstGeom>
          <a:noFill/>
          <a:ln>
            <a:noFill/>
          </a:ln>
        </p:spPr>
      </p:pic>
      <p:pic>
        <p:nvPicPr>
          <p:cNvPr id="920" name="Google Shape;920;p99"/>
          <p:cNvPicPr preferRelativeResize="0"/>
          <p:nvPr/>
        </p:nvPicPr>
        <p:blipFill rotWithShape="1">
          <a:blip r:embed="rId4">
            <a:alphaModFix/>
          </a:blip>
          <a:srcRect b="0" l="0" r="0" t="0"/>
          <a:stretch/>
        </p:blipFill>
        <p:spPr>
          <a:xfrm>
            <a:off x="454313" y="5083264"/>
            <a:ext cx="1053672" cy="1400086"/>
          </a:xfrm>
          <a:prstGeom prst="rect">
            <a:avLst/>
          </a:prstGeom>
          <a:noFill/>
          <a:ln>
            <a:noFill/>
          </a:ln>
        </p:spPr>
      </p:pic>
      <p:pic>
        <p:nvPicPr>
          <p:cNvPr descr="C:\Users\ecoffey\AppData\Local\Temp\Rar$DRa0.324\30072_Device_server_unknown_64.png" id="921" name="Google Shape;921;p99"/>
          <p:cNvPicPr preferRelativeResize="0"/>
          <p:nvPr/>
        </p:nvPicPr>
        <p:blipFill rotWithShape="1">
          <a:blip r:embed="rId5">
            <a:alphaModFix/>
          </a:blip>
          <a:srcRect b="0" l="0" r="0" t="0"/>
          <a:stretch/>
        </p:blipFill>
        <p:spPr>
          <a:xfrm>
            <a:off x="4874395" y="1624438"/>
            <a:ext cx="1054215" cy="1054215"/>
          </a:xfrm>
          <a:prstGeom prst="rect">
            <a:avLst/>
          </a:prstGeom>
          <a:noFill/>
          <a:ln>
            <a:noFill/>
          </a:ln>
        </p:spPr>
      </p:pic>
      <p:sp>
        <p:nvSpPr>
          <p:cNvPr id="922" name="Google Shape;922;p99"/>
          <p:cNvSpPr txBox="1"/>
          <p:nvPr/>
        </p:nvSpPr>
        <p:spPr>
          <a:xfrm>
            <a:off x="4977850" y="1203915"/>
            <a:ext cx="754672" cy="371513"/>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None/>
            </a:pPr>
            <a:r>
              <a:rPr b="1" lang="es-AR" sz="1800">
                <a:solidFill>
                  <a:srgbClr val="000000"/>
                </a:solidFill>
                <a:latin typeface="Times New Roman"/>
                <a:ea typeface="Times New Roman"/>
                <a:cs typeface="Times New Roman"/>
                <a:sym typeface="Times New Roman"/>
              </a:rPr>
              <a:t>proxy</a:t>
            </a:r>
            <a:endParaRPr b="1" sz="1800">
              <a:solidFill>
                <a:srgbClr val="000000"/>
              </a:solidFill>
              <a:latin typeface="Times New Roman"/>
              <a:ea typeface="Times New Roman"/>
              <a:cs typeface="Times New Roman"/>
              <a:sym typeface="Times New Roman"/>
            </a:endParaRPr>
          </a:p>
        </p:txBody>
      </p:sp>
      <p:sp>
        <p:nvSpPr>
          <p:cNvPr id="923" name="Google Shape;923;p99"/>
          <p:cNvSpPr txBox="1"/>
          <p:nvPr/>
        </p:nvSpPr>
        <p:spPr>
          <a:xfrm>
            <a:off x="9049277" y="1236665"/>
            <a:ext cx="1449388" cy="368300"/>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None/>
            </a:pPr>
            <a:r>
              <a:rPr b="1" lang="es-AR" sz="1800">
                <a:solidFill>
                  <a:srgbClr val="000000"/>
                </a:solidFill>
                <a:latin typeface="Times New Roman"/>
                <a:ea typeface="Times New Roman"/>
                <a:cs typeface="Times New Roman"/>
                <a:sym typeface="Times New Roman"/>
              </a:rPr>
              <a:t>servidor web</a:t>
            </a:r>
            <a:endParaRPr/>
          </a:p>
        </p:txBody>
      </p:sp>
      <p:pic>
        <p:nvPicPr>
          <p:cNvPr descr="C:\Users\ecoffey\AppData\Local\Temp\Rar$DRa0.324\30072_Device_server_default_64.png" id="924" name="Google Shape;924;p99"/>
          <p:cNvPicPr preferRelativeResize="0"/>
          <p:nvPr/>
        </p:nvPicPr>
        <p:blipFill rotWithShape="1">
          <a:blip r:embed="rId6">
            <a:alphaModFix/>
          </a:blip>
          <a:srcRect b="0" l="0" r="0" t="0"/>
          <a:stretch/>
        </p:blipFill>
        <p:spPr>
          <a:xfrm>
            <a:off x="9097727" y="1584137"/>
            <a:ext cx="1094517" cy="1094517"/>
          </a:xfrm>
          <a:prstGeom prst="rect">
            <a:avLst/>
          </a:prstGeom>
          <a:noFill/>
          <a:ln>
            <a:noFill/>
          </a:ln>
        </p:spPr>
      </p:pic>
      <p:grpSp>
        <p:nvGrpSpPr>
          <p:cNvPr id="925" name="Google Shape;925;p99"/>
          <p:cNvGrpSpPr/>
          <p:nvPr/>
        </p:nvGrpSpPr>
        <p:grpSpPr>
          <a:xfrm>
            <a:off x="1624405" y="2302134"/>
            <a:ext cx="3162748" cy="523220"/>
            <a:chOff x="1624405" y="2302134"/>
            <a:chExt cx="3162748" cy="523220"/>
          </a:xfrm>
        </p:grpSpPr>
        <p:sp>
          <p:nvSpPr>
            <p:cNvPr id="926" name="Google Shape;926;p99"/>
            <p:cNvSpPr/>
            <p:nvPr/>
          </p:nvSpPr>
          <p:spPr>
            <a:xfrm>
              <a:off x="1728358" y="2302134"/>
              <a:ext cx="2265685"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2800">
                  <a:solidFill>
                    <a:schemeClr val="dk1"/>
                  </a:solidFill>
                  <a:latin typeface="Calibri"/>
                  <a:ea typeface="Calibri"/>
                  <a:cs typeface="Calibri"/>
                  <a:sym typeface="Calibri"/>
                </a:rPr>
                <a:t> GET /schwifty</a:t>
              </a:r>
              <a:endParaRPr sz="2800">
                <a:solidFill>
                  <a:schemeClr val="dk1"/>
                </a:solidFill>
                <a:latin typeface="Calibri"/>
                <a:ea typeface="Calibri"/>
                <a:cs typeface="Calibri"/>
                <a:sym typeface="Calibri"/>
              </a:endParaRPr>
            </a:p>
          </p:txBody>
        </p:sp>
        <p:cxnSp>
          <p:nvCxnSpPr>
            <p:cNvPr id="927" name="Google Shape;927;p99"/>
            <p:cNvCxnSpPr/>
            <p:nvPr/>
          </p:nvCxnSpPr>
          <p:spPr>
            <a:xfrm>
              <a:off x="1624405" y="2786225"/>
              <a:ext cx="3162748" cy="10758"/>
            </a:xfrm>
            <a:prstGeom prst="straightConnector1">
              <a:avLst/>
            </a:prstGeom>
            <a:noFill/>
            <a:ln cap="flat" cmpd="sng" w="19050">
              <a:solidFill>
                <a:srgbClr val="4A7DBA"/>
              </a:solidFill>
              <a:prstDash val="solid"/>
              <a:round/>
              <a:headEnd len="lg" w="lg" type="none"/>
              <a:tailEnd len="lg" w="lg" type="stealth"/>
            </a:ln>
          </p:spPr>
        </p:cxnSp>
      </p:grpSp>
      <p:grpSp>
        <p:nvGrpSpPr>
          <p:cNvPr id="928" name="Google Shape;928;p99"/>
          <p:cNvGrpSpPr/>
          <p:nvPr/>
        </p:nvGrpSpPr>
        <p:grpSpPr>
          <a:xfrm>
            <a:off x="6015318" y="2461199"/>
            <a:ext cx="3162748" cy="523220"/>
            <a:chOff x="6015318" y="2461199"/>
            <a:chExt cx="3162748" cy="523220"/>
          </a:xfrm>
        </p:grpSpPr>
        <p:sp>
          <p:nvSpPr>
            <p:cNvPr id="929" name="Google Shape;929;p99"/>
            <p:cNvSpPr/>
            <p:nvPr/>
          </p:nvSpPr>
          <p:spPr>
            <a:xfrm>
              <a:off x="6334009" y="2461199"/>
              <a:ext cx="2265685"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2800">
                  <a:solidFill>
                    <a:schemeClr val="dk1"/>
                  </a:solidFill>
                  <a:latin typeface="Calibri"/>
                  <a:ea typeface="Calibri"/>
                  <a:cs typeface="Calibri"/>
                  <a:sym typeface="Calibri"/>
                </a:rPr>
                <a:t> GET /schwifty</a:t>
              </a:r>
              <a:endParaRPr sz="2800">
                <a:solidFill>
                  <a:schemeClr val="dk1"/>
                </a:solidFill>
                <a:latin typeface="Calibri"/>
                <a:ea typeface="Calibri"/>
                <a:cs typeface="Calibri"/>
                <a:sym typeface="Calibri"/>
              </a:endParaRPr>
            </a:p>
          </p:txBody>
        </p:sp>
        <p:cxnSp>
          <p:nvCxnSpPr>
            <p:cNvPr id="930" name="Google Shape;930;p99"/>
            <p:cNvCxnSpPr/>
            <p:nvPr/>
          </p:nvCxnSpPr>
          <p:spPr>
            <a:xfrm>
              <a:off x="6015318" y="2947591"/>
              <a:ext cx="3162748" cy="10758"/>
            </a:xfrm>
            <a:prstGeom prst="straightConnector1">
              <a:avLst/>
            </a:prstGeom>
            <a:noFill/>
            <a:ln cap="flat" cmpd="sng" w="19050">
              <a:solidFill>
                <a:srgbClr val="4A7DBA"/>
              </a:solidFill>
              <a:prstDash val="solid"/>
              <a:round/>
              <a:headEnd len="lg" w="lg" type="none"/>
              <a:tailEnd len="lg" w="lg" type="stealth"/>
            </a:ln>
          </p:spPr>
        </p:cxnSp>
      </p:grpSp>
      <p:grpSp>
        <p:nvGrpSpPr>
          <p:cNvPr id="931" name="Google Shape;931;p99"/>
          <p:cNvGrpSpPr/>
          <p:nvPr/>
        </p:nvGrpSpPr>
        <p:grpSpPr>
          <a:xfrm>
            <a:off x="5649082" y="3157844"/>
            <a:ext cx="3686303" cy="1661993"/>
            <a:chOff x="6490020" y="3157844"/>
            <a:chExt cx="2655748" cy="1661993"/>
          </a:xfrm>
        </p:grpSpPr>
        <p:sp>
          <p:nvSpPr>
            <p:cNvPr id="932" name="Google Shape;932;p99"/>
            <p:cNvSpPr/>
            <p:nvPr/>
          </p:nvSpPr>
          <p:spPr>
            <a:xfrm>
              <a:off x="6507456" y="3157844"/>
              <a:ext cx="2638312" cy="166199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2400">
                  <a:solidFill>
                    <a:schemeClr val="dk1"/>
                  </a:solidFill>
                  <a:latin typeface="Calibri"/>
                  <a:ea typeface="Calibri"/>
                  <a:cs typeface="Calibri"/>
                  <a:sym typeface="Calibri"/>
                </a:rPr>
                <a:t>200 OK</a:t>
              </a:r>
              <a:endParaRPr/>
            </a:p>
            <a:p>
              <a:pPr indent="0" lvl="0" marL="0" marR="0" rtl="0" algn="l">
                <a:spcBef>
                  <a:spcPts val="0"/>
                </a:spcBef>
                <a:spcAft>
                  <a:spcPts val="0"/>
                </a:spcAft>
                <a:buNone/>
              </a:pPr>
              <a:r>
                <a:rPr lang="es-AR" sz="2000">
                  <a:solidFill>
                    <a:schemeClr val="dk1"/>
                  </a:solidFill>
                  <a:latin typeface="Calibri"/>
                  <a:ea typeface="Calibri"/>
                  <a:cs typeface="Calibri"/>
                  <a:sym typeface="Calibri"/>
                </a:rPr>
                <a:t>Cache-control: maxage=60</a:t>
              </a:r>
              <a:endParaRPr/>
            </a:p>
            <a:p>
              <a:pPr indent="0" lvl="0" marL="0" marR="0" rtl="0" algn="l">
                <a:spcBef>
                  <a:spcPts val="0"/>
                </a:spcBef>
                <a:spcAft>
                  <a:spcPts val="0"/>
                </a:spcAft>
                <a:buNone/>
              </a:pPr>
              <a:r>
                <a:rPr lang="es-AR" sz="2000">
                  <a:solidFill>
                    <a:schemeClr val="dk1"/>
                  </a:solidFill>
                  <a:latin typeface="Calibri"/>
                  <a:ea typeface="Calibri"/>
                  <a:cs typeface="Calibri"/>
                  <a:sym typeface="Calibri"/>
                </a:rPr>
                <a:t>Last-Modified: Thu, 1 August…</a:t>
              </a:r>
              <a:endParaRPr/>
            </a:p>
            <a:p>
              <a:pPr indent="0" lvl="0" marL="0" marR="0" rtl="0" algn="l">
                <a:spcBef>
                  <a:spcPts val="0"/>
                </a:spcBef>
                <a:spcAft>
                  <a:spcPts val="0"/>
                </a:spcAft>
                <a:buNone/>
              </a:pPr>
              <a:r>
                <a:rPr lang="es-AR" sz="2000">
                  <a:solidFill>
                    <a:schemeClr val="dk1"/>
                  </a:solidFill>
                  <a:latin typeface="Calibri"/>
                  <a:ea typeface="Calibri"/>
                  <a:cs typeface="Calibri"/>
                  <a:sym typeface="Calibri"/>
                </a:rPr>
                <a:t>Etag: a1b5c78xgf</a:t>
              </a:r>
              <a:endParaRPr/>
            </a:p>
            <a:p>
              <a:pPr indent="0" lvl="0" marL="0" marR="0" rtl="0" algn="l">
                <a:spcBef>
                  <a:spcPts val="0"/>
                </a:spcBef>
                <a:spcAft>
                  <a:spcPts val="0"/>
                </a:spcAft>
                <a:buNone/>
              </a:pPr>
              <a:r>
                <a:rPr lang="es-AR" sz="1800">
                  <a:solidFill>
                    <a:srgbClr val="000000"/>
                  </a:solidFill>
                  <a:latin typeface="Calibri"/>
                  <a:ea typeface="Calibri"/>
                  <a:cs typeface="Calibri"/>
                  <a:sym typeface="Calibri"/>
                </a:rPr>
                <a:t>Oh, yeah! You gotta get schwifty</a:t>
              </a:r>
              <a:endParaRPr sz="2400">
                <a:solidFill>
                  <a:srgbClr val="000000"/>
                </a:solidFill>
                <a:latin typeface="Calibri"/>
                <a:ea typeface="Calibri"/>
                <a:cs typeface="Calibri"/>
                <a:sym typeface="Calibri"/>
              </a:endParaRPr>
            </a:p>
          </p:txBody>
        </p:sp>
        <p:cxnSp>
          <p:nvCxnSpPr>
            <p:cNvPr id="933" name="Google Shape;933;p99"/>
            <p:cNvCxnSpPr/>
            <p:nvPr/>
          </p:nvCxnSpPr>
          <p:spPr>
            <a:xfrm rot="10800000">
              <a:off x="6490020" y="4202543"/>
              <a:ext cx="2468269" cy="14511"/>
            </a:xfrm>
            <a:prstGeom prst="straightConnector1">
              <a:avLst/>
            </a:prstGeom>
            <a:noFill/>
            <a:ln cap="flat" cmpd="sng" w="19050">
              <a:solidFill>
                <a:srgbClr val="4A7DBA"/>
              </a:solidFill>
              <a:prstDash val="solid"/>
              <a:round/>
              <a:headEnd len="lg" w="lg" type="none"/>
              <a:tailEnd len="lg" w="lg" type="stealth"/>
            </a:ln>
          </p:spPr>
        </p:cxnSp>
      </p:grpSp>
      <p:grpSp>
        <p:nvGrpSpPr>
          <p:cNvPr id="934" name="Google Shape;934;p99"/>
          <p:cNvGrpSpPr/>
          <p:nvPr/>
        </p:nvGrpSpPr>
        <p:grpSpPr>
          <a:xfrm>
            <a:off x="1782149" y="3349347"/>
            <a:ext cx="3364010" cy="1661993"/>
            <a:chOff x="2066421" y="3200486"/>
            <a:chExt cx="2468269" cy="1661993"/>
          </a:xfrm>
        </p:grpSpPr>
        <p:sp>
          <p:nvSpPr>
            <p:cNvPr id="935" name="Google Shape;935;p99"/>
            <p:cNvSpPr/>
            <p:nvPr/>
          </p:nvSpPr>
          <p:spPr>
            <a:xfrm>
              <a:off x="2183684" y="3200486"/>
              <a:ext cx="2335402" cy="166199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2400">
                  <a:solidFill>
                    <a:schemeClr val="dk1"/>
                  </a:solidFill>
                  <a:latin typeface="Calibri"/>
                  <a:ea typeface="Calibri"/>
                  <a:cs typeface="Calibri"/>
                  <a:sym typeface="Calibri"/>
                </a:rPr>
                <a:t>200 OK</a:t>
              </a:r>
              <a:endParaRPr/>
            </a:p>
            <a:p>
              <a:pPr indent="0" lvl="0" marL="0" marR="0" rtl="0" algn="l">
                <a:spcBef>
                  <a:spcPts val="0"/>
                </a:spcBef>
                <a:spcAft>
                  <a:spcPts val="0"/>
                </a:spcAft>
                <a:buNone/>
              </a:pPr>
              <a:r>
                <a:rPr lang="es-AR" sz="2000">
                  <a:solidFill>
                    <a:schemeClr val="dk1"/>
                  </a:solidFill>
                  <a:latin typeface="Calibri"/>
                  <a:ea typeface="Calibri"/>
                  <a:cs typeface="Calibri"/>
                  <a:sym typeface="Calibri"/>
                </a:rPr>
                <a:t>Cache-control: maxage=60</a:t>
              </a:r>
              <a:endParaRPr/>
            </a:p>
            <a:p>
              <a:pPr indent="0" lvl="0" marL="0" marR="0" rtl="0" algn="l">
                <a:spcBef>
                  <a:spcPts val="0"/>
                </a:spcBef>
                <a:spcAft>
                  <a:spcPts val="0"/>
                </a:spcAft>
                <a:buNone/>
              </a:pPr>
              <a:r>
                <a:rPr lang="es-AR" sz="2000">
                  <a:solidFill>
                    <a:schemeClr val="dk1"/>
                  </a:solidFill>
                  <a:latin typeface="Calibri"/>
                  <a:ea typeface="Calibri"/>
                  <a:cs typeface="Calibri"/>
                  <a:sym typeface="Calibri"/>
                </a:rPr>
                <a:t>Last-Modified: Thu, 1 August</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s-AR" sz="2000">
                  <a:solidFill>
                    <a:schemeClr val="dk1"/>
                  </a:solidFill>
                  <a:latin typeface="Calibri"/>
                  <a:ea typeface="Calibri"/>
                  <a:cs typeface="Calibri"/>
                  <a:sym typeface="Calibri"/>
                </a:rPr>
                <a:t>Etag: a1b5c78xgf</a:t>
              </a:r>
              <a:endParaRPr/>
            </a:p>
            <a:p>
              <a:pPr indent="0" lvl="0" marL="0" marR="0" rtl="0" algn="l">
                <a:spcBef>
                  <a:spcPts val="0"/>
                </a:spcBef>
                <a:spcAft>
                  <a:spcPts val="0"/>
                </a:spcAft>
                <a:buNone/>
              </a:pPr>
              <a:r>
                <a:rPr lang="es-AR" sz="1800">
                  <a:solidFill>
                    <a:schemeClr val="dk1"/>
                  </a:solidFill>
                  <a:latin typeface="Calibri"/>
                  <a:ea typeface="Calibri"/>
                  <a:cs typeface="Calibri"/>
                  <a:sym typeface="Calibri"/>
                </a:rPr>
                <a:t>Oh, yeah! You gotta get schwifty</a:t>
              </a:r>
              <a:endParaRPr sz="2400">
                <a:solidFill>
                  <a:schemeClr val="dk1"/>
                </a:solidFill>
                <a:latin typeface="Calibri"/>
                <a:ea typeface="Calibri"/>
                <a:cs typeface="Calibri"/>
                <a:sym typeface="Calibri"/>
              </a:endParaRPr>
            </a:p>
          </p:txBody>
        </p:sp>
        <p:cxnSp>
          <p:nvCxnSpPr>
            <p:cNvPr id="936" name="Google Shape;936;p99"/>
            <p:cNvCxnSpPr/>
            <p:nvPr/>
          </p:nvCxnSpPr>
          <p:spPr>
            <a:xfrm rot="10800000">
              <a:off x="2066421" y="4223839"/>
              <a:ext cx="2468269" cy="14511"/>
            </a:xfrm>
            <a:prstGeom prst="straightConnector1">
              <a:avLst/>
            </a:prstGeom>
            <a:noFill/>
            <a:ln cap="flat" cmpd="sng" w="19050">
              <a:solidFill>
                <a:srgbClr val="4A7DBA"/>
              </a:solidFill>
              <a:prstDash val="solid"/>
              <a:round/>
              <a:headEnd len="lg" w="lg" type="none"/>
              <a:tailEnd len="lg" w="lg" type="stealth"/>
            </a:ln>
          </p:spPr>
        </p:cxnSp>
      </p:grpSp>
      <p:grpSp>
        <p:nvGrpSpPr>
          <p:cNvPr id="937" name="Google Shape;937;p99"/>
          <p:cNvGrpSpPr/>
          <p:nvPr/>
        </p:nvGrpSpPr>
        <p:grpSpPr>
          <a:xfrm>
            <a:off x="1701503" y="5211271"/>
            <a:ext cx="3162748" cy="523220"/>
            <a:chOff x="1701503" y="4700905"/>
            <a:chExt cx="3162748" cy="523220"/>
          </a:xfrm>
        </p:grpSpPr>
        <p:sp>
          <p:nvSpPr>
            <p:cNvPr id="938" name="Google Shape;938;p99"/>
            <p:cNvSpPr/>
            <p:nvPr/>
          </p:nvSpPr>
          <p:spPr>
            <a:xfrm>
              <a:off x="1782148" y="4700905"/>
              <a:ext cx="2265685"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2800">
                  <a:solidFill>
                    <a:schemeClr val="dk1"/>
                  </a:solidFill>
                  <a:latin typeface="Calibri"/>
                  <a:ea typeface="Calibri"/>
                  <a:cs typeface="Calibri"/>
                  <a:sym typeface="Calibri"/>
                </a:rPr>
                <a:t> GET /schwifty</a:t>
              </a:r>
              <a:endParaRPr sz="2800">
                <a:solidFill>
                  <a:schemeClr val="dk1"/>
                </a:solidFill>
                <a:latin typeface="Calibri"/>
                <a:ea typeface="Calibri"/>
                <a:cs typeface="Calibri"/>
                <a:sym typeface="Calibri"/>
              </a:endParaRPr>
            </a:p>
          </p:txBody>
        </p:sp>
        <p:cxnSp>
          <p:nvCxnSpPr>
            <p:cNvPr id="939" name="Google Shape;939;p99"/>
            <p:cNvCxnSpPr/>
            <p:nvPr/>
          </p:nvCxnSpPr>
          <p:spPr>
            <a:xfrm>
              <a:off x="1701503" y="5154691"/>
              <a:ext cx="3162748" cy="10758"/>
            </a:xfrm>
            <a:prstGeom prst="straightConnector1">
              <a:avLst/>
            </a:prstGeom>
            <a:noFill/>
            <a:ln cap="flat" cmpd="sng" w="19050">
              <a:solidFill>
                <a:srgbClr val="4A7DBA"/>
              </a:solidFill>
              <a:prstDash val="solid"/>
              <a:round/>
              <a:headEnd len="lg" w="lg" type="none"/>
              <a:tailEnd len="lg" w="lg" type="stealth"/>
            </a:ln>
          </p:spPr>
        </p:cxnSp>
      </p:grpSp>
      <p:cxnSp>
        <p:nvCxnSpPr>
          <p:cNvPr id="940" name="Google Shape;940;p99"/>
          <p:cNvCxnSpPr/>
          <p:nvPr/>
        </p:nvCxnSpPr>
        <p:spPr>
          <a:xfrm flipH="1">
            <a:off x="5314278" y="2678654"/>
            <a:ext cx="10757" cy="3937299"/>
          </a:xfrm>
          <a:prstGeom prst="straightConnector1">
            <a:avLst/>
          </a:prstGeom>
          <a:noFill/>
          <a:ln cap="flat" cmpd="sng" w="38100">
            <a:solidFill>
              <a:srgbClr val="4A7DBA"/>
            </a:solidFill>
            <a:prstDash val="solid"/>
            <a:round/>
            <a:headEnd len="sm" w="sm" type="none"/>
            <a:tailEnd len="sm" w="sm" type="none"/>
          </a:ln>
        </p:spPr>
      </p:cxnSp>
      <p:cxnSp>
        <p:nvCxnSpPr>
          <p:cNvPr id="941" name="Google Shape;941;p99"/>
          <p:cNvCxnSpPr/>
          <p:nvPr/>
        </p:nvCxnSpPr>
        <p:spPr>
          <a:xfrm flipH="1">
            <a:off x="9628402" y="2678653"/>
            <a:ext cx="10757" cy="3937299"/>
          </a:xfrm>
          <a:prstGeom prst="straightConnector1">
            <a:avLst/>
          </a:prstGeom>
          <a:noFill/>
          <a:ln cap="flat" cmpd="sng" w="38100">
            <a:solidFill>
              <a:srgbClr val="4A7DBA"/>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6" name="Shape 946"/>
        <p:cNvGrpSpPr/>
        <p:nvPr/>
      </p:nvGrpSpPr>
      <p:grpSpPr>
        <a:xfrm>
          <a:off x="0" y="0"/>
          <a:ext cx="0" cy="0"/>
          <a:chOff x="0" y="0"/>
          <a:chExt cx="0" cy="0"/>
        </a:xfrm>
      </p:grpSpPr>
      <p:sp>
        <p:nvSpPr>
          <p:cNvPr id="947" name="Google Shape;947;p100"/>
          <p:cNvSpPr txBox="1"/>
          <p:nvPr>
            <p:ph type="title"/>
          </p:nvPr>
        </p:nvSpPr>
        <p:spPr>
          <a:xfrm>
            <a:off x="512763" y="71231"/>
            <a:ext cx="8224837" cy="879888"/>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E36C09"/>
              </a:buClr>
              <a:buSzPts val="4800"/>
              <a:buFont typeface="Calibri"/>
              <a:buNone/>
            </a:pPr>
            <a:r>
              <a:rPr lang="es-AR" sz="4800">
                <a:solidFill>
                  <a:srgbClr val="E36C09"/>
                </a:solidFill>
              </a:rPr>
              <a:t>Cookies</a:t>
            </a:r>
            <a:endParaRPr sz="4800">
              <a:solidFill>
                <a:srgbClr val="E36C09"/>
              </a:solidFill>
            </a:endParaRPr>
          </a:p>
        </p:txBody>
      </p:sp>
      <p:sp>
        <p:nvSpPr>
          <p:cNvPr id="948" name="Google Shape;948;p100"/>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sp>
        <p:nvSpPr>
          <p:cNvPr id="949" name="Google Shape;949;p100"/>
          <p:cNvSpPr txBox="1"/>
          <p:nvPr/>
        </p:nvSpPr>
        <p:spPr>
          <a:xfrm>
            <a:off x="2855913" y="6245225"/>
            <a:ext cx="6119812" cy="476250"/>
          </a:xfrm>
          <a:prstGeom prst="rect">
            <a:avLst/>
          </a:prstGeom>
          <a:noFill/>
          <a:ln>
            <a:noFill/>
          </a:ln>
        </p:spPr>
        <p:txBody>
          <a:bodyPr anchorCtr="0" anchor="b" bIns="46800" lIns="90000" spcFirstLastPara="1" rIns="90000" wrap="square" tIns="46800">
            <a:noAutofit/>
          </a:bodyPr>
          <a:lstStyle/>
          <a:p>
            <a:pPr indent="0" lvl="0" marL="0" marR="0" rtl="0" algn="l">
              <a:spcBef>
                <a:spcPts val="0"/>
              </a:spcBef>
              <a:spcAft>
                <a:spcPts val="0"/>
              </a:spcAft>
              <a:buClr>
                <a:srgbClr val="000000"/>
              </a:buClr>
              <a:buSzPts val="1400"/>
              <a:buFont typeface="Arial"/>
              <a:buNone/>
            </a:pPr>
            <a:r>
              <a:rPr lang="es-AR" sz="1400">
                <a:solidFill>
                  <a:srgbClr val="000000"/>
                </a:solidFill>
                <a:latin typeface="Arial"/>
                <a:ea typeface="Arial"/>
                <a:cs typeface="Arial"/>
                <a:sym typeface="Arial"/>
              </a:rPr>
              <a:t>HTTP</a:t>
            </a:r>
            <a:endParaRPr/>
          </a:p>
        </p:txBody>
      </p:sp>
      <p:sp>
        <p:nvSpPr>
          <p:cNvPr id="950" name="Google Shape;950;p100"/>
          <p:cNvSpPr txBox="1"/>
          <p:nvPr/>
        </p:nvSpPr>
        <p:spPr>
          <a:xfrm>
            <a:off x="637953" y="1180289"/>
            <a:ext cx="10292317" cy="4742047"/>
          </a:xfrm>
          <a:prstGeom prst="rect">
            <a:avLst/>
          </a:prstGeom>
          <a:noFill/>
          <a:ln>
            <a:noFill/>
          </a:ln>
        </p:spPr>
        <p:txBody>
          <a:bodyPr anchorCtr="0" anchor="t" bIns="45700" lIns="91425" spcFirstLastPara="1" rIns="91425" wrap="square" tIns="45700">
            <a:noAutofit/>
          </a:bodyPr>
          <a:lstStyle/>
          <a:p>
            <a:pPr indent="-338138" lvl="0" marL="338138" marR="0" rtl="0" algn="just">
              <a:spcBef>
                <a:spcPts val="0"/>
              </a:spcBef>
              <a:spcAft>
                <a:spcPts val="0"/>
              </a:spcAft>
              <a:buClr>
                <a:srgbClr val="E36C09"/>
              </a:buClr>
              <a:buSzPts val="2400"/>
              <a:buFont typeface="Noto Sans Symbols"/>
              <a:buChar char="✦"/>
            </a:pPr>
            <a:r>
              <a:rPr lang="es-AR" sz="2400">
                <a:solidFill>
                  <a:srgbClr val="000000"/>
                </a:solidFill>
                <a:latin typeface="Times New Roman"/>
                <a:ea typeface="Times New Roman"/>
                <a:cs typeface="Times New Roman"/>
                <a:sym typeface="Times New Roman"/>
              </a:rPr>
              <a:t>Pequeño texto de información enviada por el servidor y almacenada por el browser</a:t>
            </a:r>
            <a:endParaRPr/>
          </a:p>
          <a:p>
            <a:pPr indent="-338138" lvl="0" marL="338138" marR="0" rtl="0" algn="just">
              <a:spcBef>
                <a:spcPts val="600"/>
              </a:spcBef>
              <a:spcAft>
                <a:spcPts val="0"/>
              </a:spcAft>
              <a:buClr>
                <a:srgbClr val="E36C09"/>
              </a:buClr>
              <a:buSzPts val="2400"/>
              <a:buFont typeface="Noto Sans Symbols"/>
              <a:buChar char="✦"/>
            </a:pPr>
            <a:r>
              <a:rPr lang="es-AR" sz="2400">
                <a:solidFill>
                  <a:srgbClr val="000000"/>
                </a:solidFill>
                <a:latin typeface="Times New Roman"/>
                <a:ea typeface="Times New Roman"/>
                <a:cs typeface="Times New Roman"/>
                <a:sym typeface="Times New Roman"/>
              </a:rPr>
              <a:t>Usadas para mantener un estado entre el cliente y el servidor</a:t>
            </a:r>
            <a:endParaRPr/>
          </a:p>
          <a:p>
            <a:pPr indent="-152400" lvl="1" marL="457200" marR="0" rtl="0" algn="just">
              <a:spcBef>
                <a:spcPts val="600"/>
              </a:spcBef>
              <a:spcAft>
                <a:spcPts val="0"/>
              </a:spcAft>
              <a:buClr>
                <a:srgbClr val="E36C09"/>
              </a:buClr>
              <a:buSzPts val="2400"/>
              <a:buFont typeface="Noto Sans Symbols"/>
              <a:buChar char="✦"/>
            </a:pPr>
            <a:r>
              <a:rPr b="0" i="0" lang="es-AR" sz="2400" u="none" cap="none" strike="noStrike">
                <a:solidFill>
                  <a:srgbClr val="000000"/>
                </a:solidFill>
                <a:latin typeface="Times New Roman"/>
                <a:ea typeface="Times New Roman"/>
                <a:cs typeface="Times New Roman"/>
                <a:sym typeface="Times New Roman"/>
              </a:rPr>
              <a:t>Servidor envía cookie a cliente HTTP ( </a:t>
            </a:r>
            <a:r>
              <a:rPr b="0" i="1" lang="es-AR" sz="2400" u="none" cap="none" strike="noStrike">
                <a:solidFill>
                  <a:srgbClr val="000000"/>
                </a:solidFill>
                <a:latin typeface="Times New Roman"/>
                <a:ea typeface="Times New Roman"/>
                <a:cs typeface="Times New Roman"/>
                <a:sym typeface="Times New Roman"/>
              </a:rPr>
              <a:t>«set-cookie» response header</a:t>
            </a:r>
            <a:r>
              <a:rPr b="0" i="0" lang="es-AR" sz="2400" u="none" cap="none" strike="noStrike">
                <a:solidFill>
                  <a:srgbClr val="000000"/>
                </a:solidFill>
                <a:latin typeface="Times New Roman"/>
                <a:ea typeface="Times New Roman"/>
                <a:cs typeface="Times New Roman"/>
                <a:sym typeface="Times New Roman"/>
              </a:rPr>
              <a:t>)</a:t>
            </a:r>
            <a:endParaRPr/>
          </a:p>
          <a:p>
            <a:pPr indent="-152400" lvl="1" marL="457200" marR="0" rtl="0" algn="just">
              <a:spcBef>
                <a:spcPts val="600"/>
              </a:spcBef>
              <a:spcAft>
                <a:spcPts val="0"/>
              </a:spcAft>
              <a:buClr>
                <a:srgbClr val="E36C09"/>
              </a:buClr>
              <a:buSzPts val="2400"/>
              <a:buFont typeface="Noto Sans Symbols"/>
              <a:buChar char="✦"/>
            </a:pPr>
            <a:r>
              <a:rPr b="0" i="0" lang="es-AR" sz="2400" u="none" cap="none" strike="noStrike">
                <a:solidFill>
                  <a:srgbClr val="000000"/>
                </a:solidFill>
                <a:latin typeface="Times New Roman"/>
                <a:ea typeface="Times New Roman"/>
                <a:cs typeface="Times New Roman"/>
                <a:sym typeface="Times New Roman"/>
              </a:rPr>
              <a:t>Cliente HTTP retorna cookie al servidor ( </a:t>
            </a:r>
            <a:r>
              <a:rPr b="0" i="1" lang="es-AR" sz="2400" u="none" cap="none" strike="noStrike">
                <a:solidFill>
                  <a:srgbClr val="000000"/>
                </a:solidFill>
                <a:latin typeface="Times New Roman"/>
                <a:ea typeface="Times New Roman"/>
                <a:cs typeface="Times New Roman"/>
                <a:sym typeface="Times New Roman"/>
              </a:rPr>
              <a:t>«cookie» request header</a:t>
            </a:r>
            <a:r>
              <a:rPr b="0" i="0" lang="es-AR" sz="2400" u="none" cap="none" strike="noStrike">
                <a:solidFill>
                  <a:srgbClr val="000000"/>
                </a:solidFill>
                <a:latin typeface="Times New Roman"/>
                <a:ea typeface="Times New Roman"/>
                <a:cs typeface="Times New Roman"/>
                <a:sym typeface="Times New Roman"/>
              </a:rPr>
              <a:t>)</a:t>
            </a:r>
            <a:endParaRPr/>
          </a:p>
          <a:p>
            <a:pPr indent="-338138" lvl="0" marL="338138" marR="0" rtl="0" algn="just">
              <a:spcBef>
                <a:spcPts val="600"/>
              </a:spcBef>
              <a:spcAft>
                <a:spcPts val="0"/>
              </a:spcAft>
              <a:buClr>
                <a:srgbClr val="E36C09"/>
              </a:buClr>
              <a:buSzPts val="2400"/>
              <a:buFont typeface="Noto Sans Symbols"/>
              <a:buChar char="✦"/>
            </a:pPr>
            <a:r>
              <a:rPr lang="es-AR" sz="2400">
                <a:solidFill>
                  <a:srgbClr val="000000"/>
                </a:solidFill>
                <a:latin typeface="Times New Roman"/>
                <a:ea typeface="Times New Roman"/>
                <a:cs typeface="Times New Roman"/>
                <a:sym typeface="Times New Roman"/>
              </a:rPr>
              <a:t>Persistencia</a:t>
            </a:r>
            <a:endParaRPr/>
          </a:p>
          <a:p>
            <a:pPr indent="-152400" lvl="1" marL="457200" marR="0" rtl="0" algn="just">
              <a:spcBef>
                <a:spcPts val="600"/>
              </a:spcBef>
              <a:spcAft>
                <a:spcPts val="0"/>
              </a:spcAft>
              <a:buClr>
                <a:srgbClr val="E36C09"/>
              </a:buClr>
              <a:buSzPts val="2400"/>
              <a:buFont typeface="Noto Sans Symbols"/>
              <a:buChar char="✦"/>
            </a:pPr>
            <a:r>
              <a:rPr b="0" i="0" lang="es-AR" sz="2400" u="none" cap="none" strike="noStrike">
                <a:solidFill>
                  <a:srgbClr val="000000"/>
                </a:solidFill>
                <a:latin typeface="Times New Roman"/>
                <a:ea typeface="Times New Roman"/>
                <a:cs typeface="Times New Roman"/>
                <a:sym typeface="Times New Roman"/>
              </a:rPr>
              <a:t>Session cookie</a:t>
            </a:r>
            <a:endParaRPr/>
          </a:p>
          <a:p>
            <a:pPr indent="-152400" lvl="1" marL="457200" marR="0" rtl="0" algn="just">
              <a:spcBef>
                <a:spcPts val="600"/>
              </a:spcBef>
              <a:spcAft>
                <a:spcPts val="0"/>
              </a:spcAft>
              <a:buClr>
                <a:srgbClr val="E36C09"/>
              </a:buClr>
              <a:buSzPts val="2400"/>
              <a:buFont typeface="Noto Sans Symbols"/>
              <a:buChar char="✦"/>
            </a:pPr>
            <a:r>
              <a:rPr b="0" i="0" lang="es-AR" sz="2400" u="none" cap="none" strike="noStrike">
                <a:solidFill>
                  <a:srgbClr val="000000"/>
                </a:solidFill>
                <a:latin typeface="Times New Roman"/>
                <a:ea typeface="Times New Roman"/>
                <a:cs typeface="Times New Roman"/>
                <a:sym typeface="Times New Roman"/>
              </a:rPr>
              <a:t>Persistent cookie</a:t>
            </a:r>
            <a:endParaRPr/>
          </a:p>
          <a:p>
            <a:pPr indent="-338138" lvl="0" marL="338138" marR="0" rtl="0" algn="just">
              <a:spcBef>
                <a:spcPts val="600"/>
              </a:spcBef>
              <a:spcAft>
                <a:spcPts val="0"/>
              </a:spcAft>
              <a:buClr>
                <a:srgbClr val="E36C09"/>
              </a:buClr>
              <a:buSzPts val="2400"/>
              <a:buFont typeface="Noto Sans Symbols"/>
              <a:buChar char="✦"/>
            </a:pPr>
            <a:r>
              <a:rPr lang="es-AR" sz="2400">
                <a:solidFill>
                  <a:srgbClr val="000000"/>
                </a:solidFill>
                <a:latin typeface="Times New Roman"/>
                <a:ea typeface="Times New Roman"/>
                <a:cs typeface="Times New Roman"/>
                <a:sym typeface="Times New Roman"/>
              </a:rPr>
              <a:t>Third-party cookie</a:t>
            </a:r>
            <a:endParaRPr/>
          </a:p>
          <a:p>
            <a:pPr indent="-338138" lvl="0" marL="338138" marR="0" rtl="0" algn="just">
              <a:spcBef>
                <a:spcPts val="600"/>
              </a:spcBef>
              <a:spcAft>
                <a:spcPts val="0"/>
              </a:spcAft>
              <a:buClr>
                <a:srgbClr val="E36C09"/>
              </a:buClr>
              <a:buSzPts val="2400"/>
              <a:buFont typeface="Noto Sans Symbols"/>
              <a:buChar char="✦"/>
            </a:pPr>
            <a:r>
              <a:rPr lang="es-AR" sz="2400">
                <a:solidFill>
                  <a:srgbClr val="000000"/>
                </a:solidFill>
                <a:latin typeface="Times New Roman"/>
                <a:ea typeface="Times New Roman"/>
                <a:cs typeface="Times New Roman"/>
                <a:sym typeface="Times New Roman"/>
              </a:rPr>
              <a:t>Secure cookie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4" name="Shape 954"/>
        <p:cNvGrpSpPr/>
        <p:nvPr/>
      </p:nvGrpSpPr>
      <p:grpSpPr>
        <a:xfrm>
          <a:off x="0" y="0"/>
          <a:ext cx="0" cy="0"/>
          <a:chOff x="0" y="0"/>
          <a:chExt cx="0" cy="0"/>
        </a:xfrm>
      </p:grpSpPr>
      <p:pic>
        <p:nvPicPr>
          <p:cNvPr descr="C:\Users\ecoffey\AppData\Local\Temp\Rar$DRa0.324\30072_Device_server_default_64.png" id="955" name="Google Shape;955;p101"/>
          <p:cNvPicPr preferRelativeResize="0"/>
          <p:nvPr/>
        </p:nvPicPr>
        <p:blipFill rotWithShape="1">
          <a:blip r:embed="rId3">
            <a:alphaModFix/>
          </a:blip>
          <a:srcRect b="0" l="0" r="0" t="0"/>
          <a:stretch/>
        </p:blipFill>
        <p:spPr>
          <a:xfrm>
            <a:off x="7334020" y="1497919"/>
            <a:ext cx="1705715" cy="1705715"/>
          </a:xfrm>
          <a:prstGeom prst="rect">
            <a:avLst/>
          </a:prstGeom>
          <a:noFill/>
          <a:ln>
            <a:noFill/>
          </a:ln>
        </p:spPr>
      </p:pic>
      <p:sp>
        <p:nvSpPr>
          <p:cNvPr id="956" name="Google Shape;956;p10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sp>
        <p:nvSpPr>
          <p:cNvPr id="957" name="Google Shape;957;p101"/>
          <p:cNvSpPr txBox="1"/>
          <p:nvPr/>
        </p:nvSpPr>
        <p:spPr>
          <a:xfrm>
            <a:off x="1810657" y="1346752"/>
            <a:ext cx="3792702" cy="830997"/>
          </a:xfrm>
          <a:prstGeom prst="rect">
            <a:avLst/>
          </a:prstGeom>
          <a:noFill/>
          <a:ln cap="flat" cmpd="sng" w="9525">
            <a:solidFill>
              <a:srgbClr val="3465A4"/>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s-AR" sz="1600">
                <a:solidFill>
                  <a:schemeClr val="dk1"/>
                </a:solidFill>
                <a:latin typeface="Courier New"/>
                <a:ea typeface="Courier New"/>
                <a:cs typeface="Courier New"/>
                <a:sym typeface="Courier New"/>
              </a:rPr>
              <a:t>POST /login.html HTTP/1.1</a:t>
            </a:r>
            <a:endParaRPr/>
          </a:p>
          <a:p>
            <a:pPr indent="0" lvl="0" marL="0" marR="0" rtl="0" algn="l">
              <a:spcBef>
                <a:spcPts val="0"/>
              </a:spcBef>
              <a:spcAft>
                <a:spcPts val="0"/>
              </a:spcAft>
              <a:buNone/>
            </a:pPr>
            <a:r>
              <a:rPr lang="es-AR" sz="1600">
                <a:solidFill>
                  <a:schemeClr val="dk1"/>
                </a:solidFill>
                <a:latin typeface="Courier New"/>
                <a:ea typeface="Courier New"/>
                <a:cs typeface="Courier New"/>
                <a:sym typeface="Courier New"/>
              </a:rPr>
              <a:t>username=jPerez</a:t>
            </a:r>
            <a:endParaRPr sz="16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s-AR" sz="1600">
                <a:solidFill>
                  <a:schemeClr val="dk1"/>
                </a:solidFill>
                <a:latin typeface="Courier New"/>
                <a:ea typeface="Courier New"/>
                <a:cs typeface="Courier New"/>
                <a:sym typeface="Courier New"/>
              </a:rPr>
              <a:t>pwd=123456</a:t>
            </a:r>
            <a:endParaRPr sz="1600">
              <a:solidFill>
                <a:schemeClr val="dk1"/>
              </a:solidFill>
              <a:latin typeface="Courier New"/>
              <a:ea typeface="Courier New"/>
              <a:cs typeface="Courier New"/>
              <a:sym typeface="Courier New"/>
            </a:endParaRPr>
          </a:p>
        </p:txBody>
      </p:sp>
      <p:sp>
        <p:nvSpPr>
          <p:cNvPr id="958" name="Google Shape;958;p101"/>
          <p:cNvSpPr txBox="1"/>
          <p:nvPr/>
        </p:nvSpPr>
        <p:spPr>
          <a:xfrm>
            <a:off x="468831" y="2132014"/>
            <a:ext cx="1279095" cy="371475"/>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None/>
            </a:pPr>
            <a:r>
              <a:rPr b="1" lang="es-AR" sz="1800">
                <a:solidFill>
                  <a:srgbClr val="000000"/>
                </a:solidFill>
                <a:latin typeface="Times New Roman"/>
                <a:ea typeface="Times New Roman"/>
                <a:cs typeface="Times New Roman"/>
                <a:sym typeface="Times New Roman"/>
              </a:rPr>
              <a:t>cliente web</a:t>
            </a:r>
            <a:endParaRPr/>
          </a:p>
        </p:txBody>
      </p:sp>
      <p:sp>
        <p:nvSpPr>
          <p:cNvPr id="959" name="Google Shape;959;p101"/>
          <p:cNvSpPr/>
          <p:nvPr/>
        </p:nvSpPr>
        <p:spPr>
          <a:xfrm>
            <a:off x="4451626" y="1989408"/>
            <a:ext cx="1511300" cy="576262"/>
          </a:xfrm>
          <a:prstGeom prst="rightArrow">
            <a:avLst>
              <a:gd fmla="val 50000" name="adj1"/>
              <a:gd fmla="val 65565" name="adj2"/>
            </a:avLst>
          </a:prstGeom>
          <a:solidFill>
            <a:srgbClr val="990033"/>
          </a:solidFill>
          <a:ln cap="sq" cmpd="sng" w="9525">
            <a:solidFill>
              <a:srgbClr val="0000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60" name="Google Shape;960;p101"/>
          <p:cNvGrpSpPr/>
          <p:nvPr/>
        </p:nvGrpSpPr>
        <p:grpSpPr>
          <a:xfrm>
            <a:off x="957595" y="3088571"/>
            <a:ext cx="7405378" cy="1280266"/>
            <a:chOff x="684213" y="2895985"/>
            <a:chExt cx="6764710" cy="1280555"/>
          </a:xfrm>
        </p:grpSpPr>
        <p:sp>
          <p:nvSpPr>
            <p:cNvPr id="961" name="Google Shape;961;p101"/>
            <p:cNvSpPr txBox="1"/>
            <p:nvPr/>
          </p:nvSpPr>
          <p:spPr>
            <a:xfrm>
              <a:off x="684213" y="3006725"/>
              <a:ext cx="6750050" cy="1169815"/>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s-AR" sz="1400">
                  <a:solidFill>
                    <a:schemeClr val="dk1"/>
                  </a:solidFill>
                  <a:latin typeface="Courier New"/>
                  <a:ea typeface="Courier New"/>
                  <a:cs typeface="Courier New"/>
                  <a:sym typeface="Courier New"/>
                </a:rPr>
                <a:t>HTTP/1.1 200 OK</a:t>
              </a:r>
              <a:endParaRPr/>
            </a:p>
            <a:p>
              <a:pPr indent="0" lvl="0" marL="0" marR="0" rtl="0" algn="l">
                <a:spcBef>
                  <a:spcPts val="0"/>
                </a:spcBef>
                <a:spcAft>
                  <a:spcPts val="0"/>
                </a:spcAft>
                <a:buNone/>
              </a:pPr>
              <a:r>
                <a:rPr lang="es-AR" sz="1400">
                  <a:solidFill>
                    <a:schemeClr val="dk1"/>
                  </a:solidFill>
                  <a:latin typeface="Courier New"/>
                  <a:ea typeface="Courier New"/>
                  <a:cs typeface="Courier New"/>
                  <a:sym typeface="Courier New"/>
                </a:rPr>
                <a:t>Content-Type: text/html</a:t>
              </a:r>
              <a:endParaRPr/>
            </a:p>
            <a:p>
              <a:pPr indent="0" lvl="0" marL="0" marR="0" rtl="0" algn="l">
                <a:spcBef>
                  <a:spcPts val="0"/>
                </a:spcBef>
                <a:spcAft>
                  <a:spcPts val="0"/>
                </a:spcAft>
                <a:buNone/>
              </a:pPr>
              <a:r>
                <a:rPr lang="es-AR" sz="1400">
                  <a:solidFill>
                    <a:schemeClr val="dk1"/>
                  </a:solidFill>
                  <a:latin typeface="Courier New"/>
                  <a:ea typeface="Courier New"/>
                  <a:cs typeface="Courier New"/>
                  <a:sym typeface="Courier New"/>
                </a:rPr>
                <a:t>Set-Cookie: sessionId=123xyz; Expires=Wed, 04 ...</a:t>
              </a:r>
              <a:endParaRPr sz="14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s-AR" sz="1400">
                  <a:solidFill>
                    <a:schemeClr val="dk1"/>
                  </a:solidFill>
                  <a:latin typeface="Courier New"/>
                  <a:ea typeface="Courier New"/>
                  <a:cs typeface="Courier New"/>
                  <a:sym typeface="Courier New"/>
                </a:rPr>
                <a:t>Set-Cookie: lastSession=2019/06/08</a:t>
              </a:r>
              <a:endParaRPr sz="14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s-AR"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p:txBody>
        </p:sp>
        <p:sp>
          <p:nvSpPr>
            <p:cNvPr id="962" name="Google Shape;962;p101"/>
            <p:cNvSpPr/>
            <p:nvPr/>
          </p:nvSpPr>
          <p:spPr>
            <a:xfrm rot="10800000">
              <a:off x="5937623" y="2895985"/>
              <a:ext cx="1511300" cy="576262"/>
            </a:xfrm>
            <a:prstGeom prst="rightArrow">
              <a:avLst>
                <a:gd fmla="val 50000" name="adj1"/>
                <a:gd fmla="val 65565" name="adj2"/>
              </a:avLst>
            </a:prstGeom>
            <a:solidFill>
              <a:srgbClr val="990033"/>
            </a:solidFill>
            <a:ln cap="sq" cmpd="sng" w="9525">
              <a:solidFill>
                <a:srgbClr val="3465A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963" name="Google Shape;963;p101"/>
          <p:cNvGrpSpPr/>
          <p:nvPr/>
        </p:nvGrpSpPr>
        <p:grpSpPr>
          <a:xfrm>
            <a:off x="957595" y="4542490"/>
            <a:ext cx="6709783" cy="1075064"/>
            <a:chOff x="79540" y="4881029"/>
            <a:chExt cx="6709783" cy="1075273"/>
          </a:xfrm>
        </p:grpSpPr>
        <p:sp>
          <p:nvSpPr>
            <p:cNvPr id="964" name="Google Shape;964;p101"/>
            <p:cNvSpPr txBox="1"/>
            <p:nvPr/>
          </p:nvSpPr>
          <p:spPr>
            <a:xfrm>
              <a:off x="79540" y="5002010"/>
              <a:ext cx="5696172" cy="954292"/>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s-AR" sz="1400">
                  <a:solidFill>
                    <a:schemeClr val="dk1"/>
                  </a:solidFill>
                  <a:latin typeface="Courier New"/>
                  <a:ea typeface="Courier New"/>
                  <a:cs typeface="Courier New"/>
                  <a:sym typeface="Courier New"/>
                </a:rPr>
                <a:t>GET /menu.html HTTP/1.1</a:t>
              </a:r>
              <a:endParaRPr/>
            </a:p>
            <a:p>
              <a:pPr indent="0" lvl="0" marL="0" marR="0" rtl="0" algn="l">
                <a:spcBef>
                  <a:spcPts val="0"/>
                </a:spcBef>
                <a:spcAft>
                  <a:spcPts val="0"/>
                </a:spcAft>
                <a:buNone/>
              </a:pPr>
              <a:r>
                <a:rPr lang="es-AR" sz="1400">
                  <a:solidFill>
                    <a:schemeClr val="dk1"/>
                  </a:solidFill>
                  <a:latin typeface="Courier New"/>
                  <a:ea typeface="Courier New"/>
                  <a:cs typeface="Courier New"/>
                  <a:sym typeface="Courier New"/>
                </a:rPr>
                <a:t>Host: www.example.com</a:t>
              </a:r>
              <a:endParaRPr/>
            </a:p>
            <a:p>
              <a:pPr indent="0" lvl="0" marL="0" marR="0" rtl="0" algn="l">
                <a:spcBef>
                  <a:spcPts val="0"/>
                </a:spcBef>
                <a:spcAft>
                  <a:spcPts val="0"/>
                </a:spcAft>
                <a:buNone/>
              </a:pPr>
              <a:r>
                <a:rPr lang="es-AR" sz="1400">
                  <a:solidFill>
                    <a:schemeClr val="dk1"/>
                  </a:solidFill>
                  <a:latin typeface="Courier New"/>
                  <a:ea typeface="Courier New"/>
                  <a:cs typeface="Courier New"/>
                  <a:sym typeface="Courier New"/>
                </a:rPr>
                <a:t>Cookie: sessionId=123xyz; lastSession=2019/08/08</a:t>
              </a:r>
              <a:endParaRPr sz="14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s-AR" sz="1400">
                  <a:solidFill>
                    <a:schemeClr val="dk1"/>
                  </a:solidFill>
                  <a:latin typeface="Courier New"/>
                  <a:ea typeface="Courier New"/>
                  <a:cs typeface="Courier New"/>
                  <a:sym typeface="Courier New"/>
                </a:rPr>
                <a:t>...</a:t>
              </a:r>
              <a:endParaRPr/>
            </a:p>
          </p:txBody>
        </p:sp>
        <p:sp>
          <p:nvSpPr>
            <p:cNvPr id="965" name="Google Shape;965;p101"/>
            <p:cNvSpPr/>
            <p:nvPr/>
          </p:nvSpPr>
          <p:spPr>
            <a:xfrm>
              <a:off x="5278023" y="4881029"/>
              <a:ext cx="1511300" cy="576263"/>
            </a:xfrm>
            <a:prstGeom prst="rightArrow">
              <a:avLst>
                <a:gd fmla="val 50000" name="adj1"/>
                <a:gd fmla="val 65565" name="adj2"/>
              </a:avLst>
            </a:prstGeom>
            <a:solidFill>
              <a:srgbClr val="990033"/>
            </a:solidFill>
            <a:ln cap="sq" cmpd="sng" w="9525">
              <a:solidFill>
                <a:srgbClr val="3465A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966" name="Google Shape;966;p101"/>
          <p:cNvSpPr txBox="1"/>
          <p:nvPr/>
        </p:nvSpPr>
        <p:spPr>
          <a:xfrm>
            <a:off x="2855913" y="6245225"/>
            <a:ext cx="6119812" cy="476250"/>
          </a:xfrm>
          <a:prstGeom prst="rect">
            <a:avLst/>
          </a:prstGeom>
          <a:noFill/>
          <a:ln>
            <a:noFill/>
          </a:ln>
        </p:spPr>
        <p:txBody>
          <a:bodyPr anchorCtr="0" anchor="b" bIns="46800" lIns="90000" spcFirstLastPara="1" rIns="90000" wrap="square" tIns="46800">
            <a:noAutofit/>
          </a:bodyPr>
          <a:lstStyle/>
          <a:p>
            <a:pPr indent="0" lvl="0" marL="0" marR="0" rtl="0" algn="l">
              <a:spcBef>
                <a:spcPts val="0"/>
              </a:spcBef>
              <a:spcAft>
                <a:spcPts val="0"/>
              </a:spcAft>
              <a:buClr>
                <a:srgbClr val="000000"/>
              </a:buClr>
              <a:buSzPts val="1400"/>
              <a:buFont typeface="Arial"/>
              <a:buNone/>
            </a:pPr>
            <a:r>
              <a:rPr lang="es-AR" sz="1400">
                <a:solidFill>
                  <a:srgbClr val="000000"/>
                </a:solidFill>
                <a:latin typeface="Arial"/>
                <a:ea typeface="Arial"/>
                <a:cs typeface="Arial"/>
                <a:sym typeface="Arial"/>
              </a:rPr>
              <a:t>HTTP</a:t>
            </a:r>
            <a:endParaRPr/>
          </a:p>
        </p:txBody>
      </p:sp>
      <p:sp>
        <p:nvSpPr>
          <p:cNvPr id="967" name="Google Shape;967;p101"/>
          <p:cNvSpPr txBox="1"/>
          <p:nvPr/>
        </p:nvSpPr>
        <p:spPr>
          <a:xfrm>
            <a:off x="9191625" y="6265863"/>
            <a:ext cx="1054100" cy="476250"/>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Arial"/>
              <a:buNone/>
            </a:pPr>
            <a:fld id="{00000000-1234-1234-1234-123412341234}" type="slidenum">
              <a:rPr lang="es-AR"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pic>
        <p:nvPicPr>
          <p:cNvPr descr="C:\Users\ecoffey\AppData\Local\Temp\Rar$DRa1.653\30059_Device_laptop_3145_default_64.png" id="968" name="Google Shape;968;p101"/>
          <p:cNvPicPr preferRelativeResize="0"/>
          <p:nvPr/>
        </p:nvPicPr>
        <p:blipFill rotWithShape="1">
          <a:blip r:embed="rId4">
            <a:alphaModFix/>
          </a:blip>
          <a:srcRect b="0" l="0" r="0" t="0"/>
          <a:stretch/>
        </p:blipFill>
        <p:spPr>
          <a:xfrm>
            <a:off x="714955" y="1368828"/>
            <a:ext cx="786846" cy="786846"/>
          </a:xfrm>
          <a:prstGeom prst="rect">
            <a:avLst/>
          </a:prstGeom>
          <a:noFill/>
          <a:ln>
            <a:noFill/>
          </a:ln>
        </p:spPr>
      </p:pic>
      <p:sp>
        <p:nvSpPr>
          <p:cNvPr id="969" name="Google Shape;969;p101"/>
          <p:cNvSpPr txBox="1"/>
          <p:nvPr/>
        </p:nvSpPr>
        <p:spPr>
          <a:xfrm>
            <a:off x="8737600" y="2045425"/>
            <a:ext cx="3181873" cy="584775"/>
          </a:xfrm>
          <a:prstGeom prst="rect">
            <a:avLst/>
          </a:prstGeom>
          <a:noFill/>
          <a:ln cap="flat" cmpd="sng" w="9525">
            <a:solidFill>
              <a:srgbClr val="3465A4"/>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s-AR" sz="1600">
                <a:solidFill>
                  <a:schemeClr val="dk1"/>
                </a:solidFill>
                <a:latin typeface="Courier New"/>
                <a:ea typeface="Courier New"/>
                <a:cs typeface="Courier New"/>
                <a:sym typeface="Courier New"/>
              </a:rPr>
              <a:t>Valida usuario y clave.</a:t>
            </a:r>
            <a:endParaRPr/>
          </a:p>
          <a:p>
            <a:pPr indent="0" lvl="0" marL="0" marR="0" rtl="0" algn="l">
              <a:spcBef>
                <a:spcPts val="0"/>
              </a:spcBef>
              <a:spcAft>
                <a:spcPts val="0"/>
              </a:spcAft>
              <a:buNone/>
            </a:pPr>
            <a:r>
              <a:rPr lang="es-AR" sz="1600">
                <a:solidFill>
                  <a:schemeClr val="dk1"/>
                </a:solidFill>
                <a:latin typeface="Courier New"/>
                <a:ea typeface="Courier New"/>
                <a:cs typeface="Courier New"/>
                <a:sym typeface="Courier New"/>
              </a:rPr>
              <a:t>Crea un sessionId</a:t>
            </a:r>
            <a:endParaRPr sz="1600">
              <a:solidFill>
                <a:schemeClr val="dk1"/>
              </a:solidFill>
              <a:latin typeface="Courier New"/>
              <a:ea typeface="Courier New"/>
              <a:cs typeface="Courier New"/>
              <a:sym typeface="Courier New"/>
            </a:endParaRPr>
          </a:p>
        </p:txBody>
      </p:sp>
      <p:sp>
        <p:nvSpPr>
          <p:cNvPr id="970" name="Google Shape;970;p101"/>
          <p:cNvSpPr txBox="1"/>
          <p:nvPr/>
        </p:nvSpPr>
        <p:spPr>
          <a:xfrm>
            <a:off x="8474995" y="5118641"/>
            <a:ext cx="3181873" cy="338554"/>
          </a:xfrm>
          <a:prstGeom prst="rect">
            <a:avLst/>
          </a:prstGeom>
          <a:noFill/>
          <a:ln cap="flat" cmpd="sng" w="9525">
            <a:solidFill>
              <a:srgbClr val="3465A4"/>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s-AR" sz="1600">
                <a:solidFill>
                  <a:schemeClr val="dk1"/>
                </a:solidFill>
                <a:latin typeface="Courier New"/>
                <a:ea typeface="Courier New"/>
                <a:cs typeface="Courier New"/>
                <a:sym typeface="Courier New"/>
              </a:rPr>
              <a:t>¿La sesión es válida?</a:t>
            </a:r>
            <a:endParaRPr sz="1600">
              <a:solidFill>
                <a:schemeClr val="dk1"/>
              </a:solidFill>
              <a:latin typeface="Courier New"/>
              <a:ea typeface="Courier New"/>
              <a:cs typeface="Courier New"/>
              <a:sym typeface="Courier New"/>
            </a:endParaRPr>
          </a:p>
        </p:txBody>
      </p:sp>
      <p:grpSp>
        <p:nvGrpSpPr>
          <p:cNvPr id="971" name="Google Shape;971;p101"/>
          <p:cNvGrpSpPr/>
          <p:nvPr/>
        </p:nvGrpSpPr>
        <p:grpSpPr>
          <a:xfrm>
            <a:off x="3489928" y="5573462"/>
            <a:ext cx="5485798" cy="705646"/>
            <a:chOff x="1544566" y="2843704"/>
            <a:chExt cx="5011199" cy="705805"/>
          </a:xfrm>
        </p:grpSpPr>
        <p:sp>
          <p:nvSpPr>
            <p:cNvPr id="972" name="Google Shape;972;p101"/>
            <p:cNvSpPr txBox="1"/>
            <p:nvPr/>
          </p:nvSpPr>
          <p:spPr>
            <a:xfrm>
              <a:off x="1544566" y="3026171"/>
              <a:ext cx="5011199" cy="523338"/>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s-AR" sz="1400">
                  <a:solidFill>
                    <a:schemeClr val="dk1"/>
                  </a:solidFill>
                  <a:latin typeface="Courier New"/>
                  <a:ea typeface="Courier New"/>
                  <a:cs typeface="Courier New"/>
                  <a:sym typeface="Courier New"/>
                </a:rPr>
                <a:t>HTTP/1.1 200 OK</a:t>
              </a:r>
              <a:endParaRPr/>
            </a:p>
            <a:p>
              <a:pPr indent="0" lvl="0" marL="0" marR="0" rtl="0" algn="l">
                <a:spcBef>
                  <a:spcPts val="0"/>
                </a:spcBef>
                <a:spcAft>
                  <a:spcPts val="0"/>
                </a:spcAft>
                <a:buNone/>
              </a:pPr>
              <a:r>
                <a:rPr lang="es-AR" sz="1400">
                  <a:solidFill>
                    <a:schemeClr val="dk1"/>
                  </a:solidFill>
                  <a:latin typeface="Courier New"/>
                  <a:ea typeface="Courier New"/>
                  <a:cs typeface="Courier New"/>
                  <a:sym typeface="Courier New"/>
                </a:rPr>
                <a:t>Content-Type: text/html</a:t>
              </a:r>
              <a:endParaRPr sz="1400">
                <a:solidFill>
                  <a:schemeClr val="dk1"/>
                </a:solidFill>
                <a:latin typeface="Courier New"/>
                <a:ea typeface="Courier New"/>
                <a:cs typeface="Courier New"/>
                <a:sym typeface="Courier New"/>
              </a:endParaRPr>
            </a:p>
          </p:txBody>
        </p:sp>
        <p:sp>
          <p:nvSpPr>
            <p:cNvPr id="973" name="Google Shape;973;p101"/>
            <p:cNvSpPr/>
            <p:nvPr/>
          </p:nvSpPr>
          <p:spPr>
            <a:xfrm rot="10800000">
              <a:off x="5044464" y="2843704"/>
              <a:ext cx="1511300" cy="576262"/>
            </a:xfrm>
            <a:prstGeom prst="rightArrow">
              <a:avLst>
                <a:gd fmla="val 50000" name="adj1"/>
                <a:gd fmla="val 65565" name="adj2"/>
              </a:avLst>
            </a:prstGeom>
            <a:solidFill>
              <a:srgbClr val="990033"/>
            </a:solidFill>
            <a:ln cap="sq" cmpd="sng" w="9525">
              <a:solidFill>
                <a:srgbClr val="3465A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974" name="Google Shape;974;p101"/>
          <p:cNvSpPr txBox="1"/>
          <p:nvPr/>
        </p:nvSpPr>
        <p:spPr>
          <a:xfrm>
            <a:off x="574158" y="44451"/>
            <a:ext cx="9693793" cy="1044575"/>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rgbClr val="E36C09"/>
              </a:buClr>
              <a:buSzPts val="4800"/>
              <a:buFont typeface="Calibri"/>
              <a:buNone/>
            </a:pPr>
            <a:r>
              <a:rPr lang="es-AR" sz="4800">
                <a:solidFill>
                  <a:srgbClr val="E36C09"/>
                </a:solidFill>
                <a:latin typeface="Calibri"/>
                <a:ea typeface="Calibri"/>
                <a:cs typeface="Calibri"/>
                <a:sym typeface="Calibri"/>
              </a:rPr>
              <a:t>Cookies</a:t>
            </a:r>
            <a:endParaRPr sz="4800">
              <a:solidFill>
                <a:srgbClr val="E36C09"/>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8" name="Shape 978"/>
        <p:cNvGrpSpPr/>
        <p:nvPr/>
      </p:nvGrpSpPr>
      <p:grpSpPr>
        <a:xfrm>
          <a:off x="0" y="0"/>
          <a:ext cx="0" cy="0"/>
          <a:chOff x="0" y="0"/>
          <a:chExt cx="0" cy="0"/>
        </a:xfrm>
      </p:grpSpPr>
      <p:sp>
        <p:nvSpPr>
          <p:cNvPr id="979" name="Google Shape;979;p10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sp>
        <p:nvSpPr>
          <p:cNvPr id="980" name="Google Shape;980;p102"/>
          <p:cNvSpPr txBox="1"/>
          <p:nvPr/>
        </p:nvSpPr>
        <p:spPr>
          <a:xfrm>
            <a:off x="574158" y="44451"/>
            <a:ext cx="9693793" cy="1044575"/>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rgbClr val="E36C09"/>
              </a:buClr>
              <a:buSzPts val="4800"/>
              <a:buFont typeface="Calibri"/>
              <a:buNone/>
            </a:pPr>
            <a:r>
              <a:rPr lang="es-AR" sz="4800">
                <a:solidFill>
                  <a:srgbClr val="E36C09"/>
                </a:solidFill>
                <a:latin typeface="Calibri"/>
                <a:ea typeface="Calibri"/>
                <a:cs typeface="Calibri"/>
                <a:sym typeface="Calibri"/>
              </a:rPr>
              <a:t>cURL</a:t>
            </a:r>
            <a:endParaRPr sz="4800">
              <a:solidFill>
                <a:srgbClr val="E36C09"/>
              </a:solidFill>
              <a:latin typeface="Calibri"/>
              <a:ea typeface="Calibri"/>
              <a:cs typeface="Calibri"/>
              <a:sym typeface="Calibri"/>
            </a:endParaRPr>
          </a:p>
        </p:txBody>
      </p:sp>
      <p:sp>
        <p:nvSpPr>
          <p:cNvPr id="981" name="Google Shape;981;p102"/>
          <p:cNvSpPr txBox="1"/>
          <p:nvPr/>
        </p:nvSpPr>
        <p:spPr>
          <a:xfrm>
            <a:off x="637953" y="1180289"/>
            <a:ext cx="10292317" cy="4742047"/>
          </a:xfrm>
          <a:prstGeom prst="rect">
            <a:avLst/>
          </a:prstGeom>
          <a:noFill/>
          <a:ln>
            <a:noFill/>
          </a:ln>
        </p:spPr>
        <p:txBody>
          <a:bodyPr anchorCtr="0" anchor="t" bIns="45700" lIns="91425" spcFirstLastPara="1" rIns="91425" wrap="square" tIns="45700">
            <a:noAutofit/>
          </a:bodyPr>
          <a:lstStyle/>
          <a:p>
            <a:pPr indent="-338138" lvl="0" marL="338138" marR="0" rtl="0" algn="just">
              <a:spcBef>
                <a:spcPts val="0"/>
              </a:spcBef>
              <a:spcAft>
                <a:spcPts val="0"/>
              </a:spcAft>
              <a:buClr>
                <a:srgbClr val="E36C09"/>
              </a:buClr>
              <a:buSzPts val="2400"/>
              <a:buFont typeface="Noto Sans Symbols"/>
              <a:buChar char="✦"/>
            </a:pPr>
            <a:r>
              <a:rPr lang="es-AR" sz="2400">
                <a:solidFill>
                  <a:srgbClr val="000000"/>
                </a:solidFill>
                <a:latin typeface="Times New Roman"/>
                <a:ea typeface="Times New Roman"/>
                <a:cs typeface="Times New Roman"/>
                <a:sym typeface="Times New Roman"/>
              </a:rPr>
              <a:t>Herramienta de línea de comandos para transferir recursos en base a URLs</a:t>
            </a:r>
            <a:endParaRPr/>
          </a:p>
          <a:p>
            <a:pPr indent="-152400" lvl="1" marL="457200" marR="0" rtl="0" algn="just">
              <a:spcBef>
                <a:spcPts val="600"/>
              </a:spcBef>
              <a:spcAft>
                <a:spcPts val="0"/>
              </a:spcAft>
              <a:buClr>
                <a:srgbClr val="E36C09"/>
              </a:buClr>
              <a:buSzPts val="2400"/>
              <a:buFont typeface="Noto Sans Symbols"/>
              <a:buChar char="✦"/>
            </a:pPr>
            <a:r>
              <a:rPr b="0" i="0" lang="es-AR" sz="2400" u="none" cap="none" strike="noStrike">
                <a:solidFill>
                  <a:srgbClr val="000000"/>
                </a:solidFill>
                <a:latin typeface="Times New Roman"/>
                <a:ea typeface="Times New Roman"/>
                <a:cs typeface="Times New Roman"/>
                <a:sym typeface="Times New Roman"/>
              </a:rPr>
              <a:t>HTTP ( POST, PUT)</a:t>
            </a:r>
            <a:endParaRPr/>
          </a:p>
          <a:p>
            <a:pPr indent="-152400" lvl="1" marL="457200" marR="0" rtl="0" algn="just">
              <a:spcBef>
                <a:spcPts val="600"/>
              </a:spcBef>
              <a:spcAft>
                <a:spcPts val="0"/>
              </a:spcAft>
              <a:buClr>
                <a:srgbClr val="E36C09"/>
              </a:buClr>
              <a:buSzPts val="2400"/>
              <a:buFont typeface="Noto Sans Symbols"/>
              <a:buChar char="✦"/>
            </a:pPr>
            <a:r>
              <a:rPr b="0" i="0" lang="es-AR" sz="2400" u="none" cap="none" strike="noStrike">
                <a:solidFill>
                  <a:srgbClr val="000000"/>
                </a:solidFill>
                <a:latin typeface="Times New Roman"/>
                <a:ea typeface="Times New Roman"/>
                <a:cs typeface="Times New Roman"/>
                <a:sym typeface="Times New Roman"/>
              </a:rPr>
              <a:t>HTTPs</a:t>
            </a:r>
            <a:endParaRPr/>
          </a:p>
          <a:p>
            <a:pPr indent="-152400" lvl="1" marL="457200" marR="0" rtl="0" algn="just">
              <a:spcBef>
                <a:spcPts val="600"/>
              </a:spcBef>
              <a:spcAft>
                <a:spcPts val="0"/>
              </a:spcAft>
              <a:buClr>
                <a:srgbClr val="E36C09"/>
              </a:buClr>
              <a:buSzPts val="2400"/>
              <a:buFont typeface="Noto Sans Symbols"/>
              <a:buChar char="✦"/>
            </a:pPr>
            <a:r>
              <a:rPr b="0" i="0" lang="es-AR" sz="2400" u="none" cap="none" strike="noStrike">
                <a:solidFill>
                  <a:srgbClr val="000000"/>
                </a:solidFill>
                <a:latin typeface="Times New Roman"/>
                <a:ea typeface="Times New Roman"/>
                <a:cs typeface="Times New Roman"/>
                <a:sym typeface="Times New Roman"/>
              </a:rPr>
              <a:t>FTP  (rfc 959)</a:t>
            </a:r>
            <a:endParaRPr/>
          </a:p>
          <a:p>
            <a:pPr indent="-152400" lvl="1" marL="457200" marR="0" rtl="0" algn="just">
              <a:spcBef>
                <a:spcPts val="600"/>
              </a:spcBef>
              <a:spcAft>
                <a:spcPts val="0"/>
              </a:spcAft>
              <a:buClr>
                <a:srgbClr val="E36C09"/>
              </a:buClr>
              <a:buSzPts val="2400"/>
              <a:buFont typeface="Noto Sans Symbols"/>
              <a:buChar char="✦"/>
            </a:pPr>
            <a:r>
              <a:rPr b="0" i="0" lang="es-AR" sz="2400" u="none" cap="none" strike="noStrike">
                <a:solidFill>
                  <a:srgbClr val="000000"/>
                </a:solidFill>
                <a:latin typeface="Times New Roman"/>
                <a:ea typeface="Times New Roman"/>
                <a:cs typeface="Times New Roman"/>
                <a:sym typeface="Times New Roman"/>
              </a:rPr>
              <a:t>DICT (rfc 2229)</a:t>
            </a:r>
            <a:endParaRPr/>
          </a:p>
          <a:p>
            <a:pPr indent="-152400" lvl="1" marL="457200" marR="0" rtl="0" algn="just">
              <a:spcBef>
                <a:spcPts val="600"/>
              </a:spcBef>
              <a:spcAft>
                <a:spcPts val="0"/>
              </a:spcAft>
              <a:buClr>
                <a:srgbClr val="E36C09"/>
              </a:buClr>
              <a:buSzPts val="2400"/>
              <a:buFont typeface="Noto Sans Symbols"/>
              <a:buChar char="✦"/>
            </a:pPr>
            <a:r>
              <a:rPr b="0" i="0" lang="es-AR" sz="2400" u="none" cap="none" strike="noStrike">
                <a:solidFill>
                  <a:srgbClr val="000000"/>
                </a:solidFill>
                <a:latin typeface="Times New Roman"/>
                <a:ea typeface="Times New Roman"/>
                <a:cs typeface="Times New Roman"/>
                <a:sym typeface="Times New Roman"/>
              </a:rPr>
              <a:t>POP3 (rfc 1996)</a:t>
            </a:r>
            <a:endParaRPr/>
          </a:p>
          <a:p>
            <a:pPr indent="-152400" lvl="1" marL="457200" marR="0" rtl="0" algn="just">
              <a:spcBef>
                <a:spcPts val="600"/>
              </a:spcBef>
              <a:spcAft>
                <a:spcPts val="0"/>
              </a:spcAft>
              <a:buClr>
                <a:srgbClr val="E36C09"/>
              </a:buClr>
              <a:buSzPts val="2400"/>
              <a:buFont typeface="Noto Sans Symbols"/>
              <a:buChar char="✦"/>
            </a:pPr>
            <a:r>
              <a:rPr b="0" i="0" lang="es-AR" sz="2400" u="none" cap="none" strike="noStrike">
                <a:solidFill>
                  <a:srgbClr val="000000"/>
                </a:solidFill>
                <a:latin typeface="Times New Roman"/>
                <a:ea typeface="Times New Roman"/>
                <a:cs typeface="Times New Roman"/>
                <a:sym typeface="Times New Roman"/>
              </a:rPr>
              <a:t>SMTP (rfc 5321)</a:t>
            </a:r>
            <a:endParaRPr/>
          </a:p>
          <a:p>
            <a:pPr indent="-152400" lvl="1" marL="457200" marR="0" rtl="0" algn="just">
              <a:spcBef>
                <a:spcPts val="600"/>
              </a:spcBef>
              <a:spcAft>
                <a:spcPts val="0"/>
              </a:spcAft>
              <a:buClr>
                <a:srgbClr val="E36C09"/>
              </a:buClr>
              <a:buSzPts val="2400"/>
              <a:buFont typeface="Noto Sans Symbols"/>
              <a:buChar char="✦"/>
            </a:pPr>
            <a:r>
              <a:rPr b="0" i="0" lang="es-AR" sz="2400" u="none" cap="none" strike="noStrike">
                <a:solidFill>
                  <a:srgbClr val="000000"/>
                </a:solidFill>
                <a:latin typeface="Times New Roman"/>
                <a:ea typeface="Times New Roman"/>
                <a:cs typeface="Times New Roman"/>
                <a:sym typeface="Times New Roman"/>
              </a:rPr>
              <a:t>etc.</a:t>
            </a:r>
            <a:endParaRPr/>
          </a:p>
          <a:p>
            <a:pPr indent="0" lvl="1" marL="457200" marR="0" rtl="0" algn="just">
              <a:spcBef>
                <a:spcPts val="600"/>
              </a:spcBef>
              <a:spcAft>
                <a:spcPts val="0"/>
              </a:spcAft>
              <a:buClr>
                <a:srgbClr val="E36C09"/>
              </a:buClr>
              <a:buSzPts val="2400"/>
              <a:buFont typeface="Noto Sans Symbols"/>
              <a:buNone/>
            </a:pPr>
            <a:r>
              <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67"/>
          <p:cNvSpPr txBox="1"/>
          <p:nvPr/>
        </p:nvSpPr>
        <p:spPr>
          <a:xfrm>
            <a:off x="663845" y="1217647"/>
            <a:ext cx="10196812" cy="1389349"/>
          </a:xfrm>
          <a:prstGeom prst="rect">
            <a:avLst/>
          </a:prstGeom>
          <a:noFill/>
          <a:ln>
            <a:noFill/>
          </a:ln>
        </p:spPr>
        <p:txBody>
          <a:bodyPr anchorCtr="0" anchor="t" bIns="45700" lIns="91425" spcFirstLastPara="1" rIns="91425" wrap="square" tIns="45700">
            <a:noAutofit/>
          </a:bodyPr>
          <a:lstStyle/>
          <a:p>
            <a:pPr indent="-338138" lvl="0" marL="338138" marR="0" rtl="0" algn="l">
              <a:spcBef>
                <a:spcPts val="0"/>
              </a:spcBef>
              <a:spcAft>
                <a:spcPts val="0"/>
              </a:spcAft>
              <a:buClr>
                <a:srgbClr val="E36C09"/>
              </a:buClr>
              <a:buSzPts val="3200"/>
              <a:buFont typeface="Noto Sans Symbols"/>
              <a:buChar char="✦"/>
            </a:pPr>
            <a:r>
              <a:rPr lang="es-AR" sz="3200">
                <a:solidFill>
                  <a:srgbClr val="000000"/>
                </a:solidFill>
                <a:latin typeface="Times New Roman"/>
                <a:ea typeface="Times New Roman"/>
                <a:cs typeface="Times New Roman"/>
                <a:sym typeface="Times New Roman"/>
              </a:rPr>
              <a:t>"Browser friendly"</a:t>
            </a:r>
            <a:endParaRPr/>
          </a:p>
          <a:p>
            <a:pPr indent="-338138" lvl="0" marL="338138" marR="0" rtl="0" algn="l">
              <a:spcBef>
                <a:spcPts val="0"/>
              </a:spcBef>
              <a:spcAft>
                <a:spcPts val="0"/>
              </a:spcAft>
              <a:buClr>
                <a:srgbClr val="E36C09"/>
              </a:buClr>
              <a:buSzPts val="3200"/>
              <a:buFont typeface="Noto Sans Symbols"/>
              <a:buChar char="✦"/>
            </a:pPr>
            <a:r>
              <a:rPr lang="es-AR" sz="3200">
                <a:solidFill>
                  <a:srgbClr val="000000"/>
                </a:solidFill>
                <a:latin typeface="Times New Roman"/>
                <a:ea typeface="Times New Roman"/>
                <a:cs typeface="Times New Roman"/>
                <a:sym typeface="Times New Roman"/>
              </a:rPr>
              <a:t>Comandos como GET, POST, HEAD</a:t>
            </a:r>
            <a:endParaRPr sz="3200">
              <a:solidFill>
                <a:srgbClr val="000000"/>
              </a:solidFill>
              <a:latin typeface="Times New Roman"/>
              <a:ea typeface="Times New Roman"/>
              <a:cs typeface="Times New Roman"/>
              <a:sym typeface="Times New Roman"/>
            </a:endParaRPr>
          </a:p>
          <a:p>
            <a:pPr indent="-338138" lvl="0" marL="338138" marR="0" rtl="0" algn="l">
              <a:spcBef>
                <a:spcPts val="0"/>
              </a:spcBef>
              <a:spcAft>
                <a:spcPts val="0"/>
              </a:spcAft>
              <a:buClr>
                <a:srgbClr val="E36C09"/>
              </a:buClr>
              <a:buSzPts val="3200"/>
              <a:buFont typeface="Noto Sans Symbols"/>
              <a:buChar char="✦"/>
            </a:pPr>
            <a:r>
              <a:rPr lang="es-AR" sz="3200">
                <a:solidFill>
                  <a:srgbClr val="000000"/>
                </a:solidFill>
                <a:latin typeface="Times New Roman"/>
                <a:ea typeface="Times New Roman"/>
                <a:cs typeface="Times New Roman"/>
                <a:sym typeface="Times New Roman"/>
              </a:rPr>
              <a:t>Códigos de estado</a:t>
            </a:r>
            <a:endParaRPr/>
          </a:p>
          <a:p>
            <a:pPr indent="-338138" lvl="0" marL="338138" marR="0" rtl="0" algn="l">
              <a:spcBef>
                <a:spcPts val="0"/>
              </a:spcBef>
              <a:spcAft>
                <a:spcPts val="0"/>
              </a:spcAft>
              <a:buClr>
                <a:srgbClr val="E36C09"/>
              </a:buClr>
              <a:buSzPts val="3200"/>
              <a:buFont typeface="Noto Sans Symbols"/>
              <a:buChar char="✦"/>
            </a:pPr>
            <a:r>
              <a:rPr lang="es-AR" sz="3200">
                <a:solidFill>
                  <a:srgbClr val="000000"/>
                </a:solidFill>
                <a:latin typeface="Times New Roman"/>
                <a:ea typeface="Times New Roman"/>
                <a:cs typeface="Times New Roman"/>
                <a:sym typeface="Times New Roman"/>
              </a:rPr>
              <a:t>No solo hipertexto</a:t>
            </a:r>
            <a:endParaRPr sz="3200">
              <a:solidFill>
                <a:srgbClr val="000000"/>
              </a:solidFill>
              <a:latin typeface="Times New Roman"/>
              <a:ea typeface="Times New Roman"/>
              <a:cs typeface="Times New Roman"/>
              <a:sym typeface="Times New Roman"/>
            </a:endParaRPr>
          </a:p>
        </p:txBody>
      </p:sp>
      <p:sp>
        <p:nvSpPr>
          <p:cNvPr id="327" name="Google Shape;327;p67"/>
          <p:cNvSpPr txBox="1"/>
          <p:nvPr/>
        </p:nvSpPr>
        <p:spPr>
          <a:xfrm>
            <a:off x="2855913" y="6245225"/>
            <a:ext cx="6119812" cy="476250"/>
          </a:xfrm>
          <a:prstGeom prst="rect">
            <a:avLst/>
          </a:prstGeom>
          <a:noFill/>
          <a:ln>
            <a:noFill/>
          </a:ln>
        </p:spPr>
        <p:txBody>
          <a:bodyPr anchorCtr="0" anchor="b" bIns="46800" lIns="90000" spcFirstLastPara="1" rIns="90000" wrap="square" tIns="46800">
            <a:noAutofit/>
          </a:bodyPr>
          <a:lstStyle/>
          <a:p>
            <a:pPr indent="0" lvl="0" marL="0" marR="0" rtl="0" algn="l">
              <a:spcBef>
                <a:spcPts val="0"/>
              </a:spcBef>
              <a:spcAft>
                <a:spcPts val="0"/>
              </a:spcAft>
              <a:buClr>
                <a:srgbClr val="000000"/>
              </a:buClr>
              <a:buSzPts val="1400"/>
              <a:buFont typeface="Arial"/>
              <a:buNone/>
            </a:pPr>
            <a:r>
              <a:rPr lang="es-AR" sz="1400">
                <a:solidFill>
                  <a:srgbClr val="000000"/>
                </a:solidFill>
                <a:latin typeface="Arial"/>
                <a:ea typeface="Arial"/>
                <a:cs typeface="Arial"/>
                <a:sym typeface="Arial"/>
              </a:rPr>
              <a:t>HTTP</a:t>
            </a:r>
            <a:endParaRPr/>
          </a:p>
        </p:txBody>
      </p:sp>
      <p:sp>
        <p:nvSpPr>
          <p:cNvPr id="328" name="Google Shape;328;p67"/>
          <p:cNvSpPr txBox="1"/>
          <p:nvPr/>
        </p:nvSpPr>
        <p:spPr>
          <a:xfrm>
            <a:off x="9191625" y="6265863"/>
            <a:ext cx="1054100" cy="476250"/>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Arial"/>
              <a:buNone/>
            </a:pPr>
            <a:fld id="{00000000-1234-1234-1234-123412341234}" type="slidenum">
              <a:rPr lang="es-AR"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329" name="Google Shape;329;p67"/>
          <p:cNvSpPr txBox="1"/>
          <p:nvPr>
            <p:ph type="title"/>
          </p:nvPr>
        </p:nvSpPr>
        <p:spPr>
          <a:xfrm>
            <a:off x="367539" y="136524"/>
            <a:ext cx="11012131"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E36C09"/>
              </a:buClr>
              <a:buSzPts val="4800"/>
              <a:buFont typeface="Calibri"/>
              <a:buNone/>
            </a:pPr>
            <a:r>
              <a:rPr lang="es-AR" sz="4800">
                <a:solidFill>
                  <a:srgbClr val="E36C09"/>
                </a:solidFill>
              </a:rPr>
              <a:t>HTTP 1.0 (1996)</a:t>
            </a:r>
            <a:endParaRPr sz="4800">
              <a:solidFill>
                <a:srgbClr val="E36C09"/>
              </a:solidFill>
            </a:endParaRPr>
          </a:p>
        </p:txBody>
      </p:sp>
      <p:sp>
        <p:nvSpPr>
          <p:cNvPr id="330" name="Google Shape;330;p67"/>
          <p:cNvSpPr txBox="1"/>
          <p:nvPr/>
        </p:nvSpPr>
        <p:spPr>
          <a:xfrm>
            <a:off x="343214" y="4998749"/>
            <a:ext cx="1277938" cy="371475"/>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None/>
            </a:pPr>
            <a:r>
              <a:rPr b="1" lang="es-AR" sz="1800">
                <a:solidFill>
                  <a:srgbClr val="000000"/>
                </a:solidFill>
                <a:latin typeface="Times New Roman"/>
                <a:ea typeface="Times New Roman"/>
                <a:cs typeface="Times New Roman"/>
                <a:sym typeface="Times New Roman"/>
              </a:rPr>
              <a:t>cliente web</a:t>
            </a:r>
            <a:endParaRPr/>
          </a:p>
        </p:txBody>
      </p:sp>
      <p:sp>
        <p:nvSpPr>
          <p:cNvPr id="331" name="Google Shape;331;p67"/>
          <p:cNvSpPr/>
          <p:nvPr/>
        </p:nvSpPr>
        <p:spPr>
          <a:xfrm>
            <a:off x="2110605" y="3848089"/>
            <a:ext cx="5184775" cy="647700"/>
          </a:xfrm>
          <a:prstGeom prst="rightArrow">
            <a:avLst>
              <a:gd fmla="val 49676" name="adj1"/>
              <a:gd fmla="val 112143" name="adj2"/>
            </a:avLst>
          </a:prstGeom>
          <a:solidFill>
            <a:srgbClr val="FFFFFF"/>
          </a:solidFill>
          <a:ln cap="sq" cmpd="sng" w="15825">
            <a:solidFill>
              <a:srgbClr val="000066"/>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spcBef>
                <a:spcPts val="0"/>
              </a:spcBef>
              <a:spcAft>
                <a:spcPts val="0"/>
              </a:spcAft>
              <a:buNone/>
            </a:pPr>
            <a:r>
              <a:rPr lang="es-AR" sz="2000">
                <a:solidFill>
                  <a:srgbClr val="000000"/>
                </a:solidFill>
                <a:latin typeface="Calibri"/>
                <a:ea typeface="Calibri"/>
                <a:cs typeface="Calibri"/>
                <a:sym typeface="Calibri"/>
              </a:rPr>
              <a:t>GET/POST/HEAD http://sitio.com</a:t>
            </a:r>
            <a:endParaRPr sz="2000">
              <a:solidFill>
                <a:srgbClr val="000000"/>
              </a:solidFill>
              <a:latin typeface="Calibri"/>
              <a:ea typeface="Calibri"/>
              <a:cs typeface="Calibri"/>
              <a:sym typeface="Calibri"/>
            </a:endParaRPr>
          </a:p>
        </p:txBody>
      </p:sp>
      <p:pic>
        <p:nvPicPr>
          <p:cNvPr descr="C:\Users\ecoffey\AppData\Local\Temp\Rar$DRa1.653\30059_Device_laptop_3145_default_64.png" id="332" name="Google Shape;332;p67"/>
          <p:cNvPicPr preferRelativeResize="0"/>
          <p:nvPr/>
        </p:nvPicPr>
        <p:blipFill rotWithShape="1">
          <a:blip r:embed="rId3">
            <a:alphaModFix/>
          </a:blip>
          <a:srcRect b="0" l="0" r="0" t="0"/>
          <a:stretch/>
        </p:blipFill>
        <p:spPr>
          <a:xfrm>
            <a:off x="721316" y="4171939"/>
            <a:ext cx="786846" cy="786846"/>
          </a:xfrm>
          <a:prstGeom prst="rect">
            <a:avLst/>
          </a:prstGeom>
          <a:noFill/>
          <a:ln>
            <a:noFill/>
          </a:ln>
        </p:spPr>
      </p:pic>
      <p:pic>
        <p:nvPicPr>
          <p:cNvPr descr="C:\Users\ecoffey\AppData\Local\Temp\Rar$DRa0.324\30072_Device_server_default_64.png" id="333" name="Google Shape;333;p67"/>
          <p:cNvPicPr preferRelativeResize="0"/>
          <p:nvPr/>
        </p:nvPicPr>
        <p:blipFill rotWithShape="1">
          <a:blip r:embed="rId4">
            <a:alphaModFix/>
          </a:blip>
          <a:srcRect b="0" l="0" r="0" t="0"/>
          <a:stretch/>
        </p:blipFill>
        <p:spPr>
          <a:xfrm>
            <a:off x="7431107" y="4084223"/>
            <a:ext cx="1417129" cy="1417129"/>
          </a:xfrm>
          <a:prstGeom prst="rect">
            <a:avLst/>
          </a:prstGeom>
          <a:noFill/>
          <a:ln>
            <a:noFill/>
          </a:ln>
        </p:spPr>
      </p:pic>
      <p:sp>
        <p:nvSpPr>
          <p:cNvPr id="334" name="Google Shape;334;p67"/>
          <p:cNvSpPr/>
          <p:nvPr/>
        </p:nvSpPr>
        <p:spPr>
          <a:xfrm flipH="1">
            <a:off x="1508162" y="4942206"/>
            <a:ext cx="5610447" cy="943094"/>
          </a:xfrm>
          <a:prstGeom prst="rightArrow">
            <a:avLst>
              <a:gd fmla="val 49676" name="adj1"/>
              <a:gd fmla="val 112143" name="adj2"/>
            </a:avLst>
          </a:prstGeom>
          <a:solidFill>
            <a:srgbClr val="FFFFFF"/>
          </a:solidFill>
          <a:ln cap="sq" cmpd="sng" w="15825">
            <a:solidFill>
              <a:srgbClr val="000066"/>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spcBef>
                <a:spcPts val="0"/>
              </a:spcBef>
              <a:spcAft>
                <a:spcPts val="0"/>
              </a:spcAft>
              <a:buNone/>
            </a:pPr>
            <a:r>
              <a:rPr lang="es-AR" sz="2000">
                <a:solidFill>
                  <a:srgbClr val="000000"/>
                </a:solidFill>
                <a:latin typeface="Calibri"/>
                <a:ea typeface="Calibri"/>
                <a:cs typeface="Calibri"/>
                <a:sym typeface="Calibri"/>
              </a:rPr>
              <a:t>     Respuesta en texto plano</a:t>
            </a:r>
            <a:endParaRPr sz="2000">
              <a:solidFill>
                <a:srgbClr val="000000"/>
              </a:solidFill>
              <a:latin typeface="Calibri"/>
              <a:ea typeface="Calibri"/>
              <a:cs typeface="Calibri"/>
              <a:sym typeface="Calibri"/>
            </a:endParaRPr>
          </a:p>
        </p:txBody>
      </p:sp>
      <p:sp>
        <p:nvSpPr>
          <p:cNvPr id="335" name="Google Shape;335;p67"/>
          <p:cNvSpPr/>
          <p:nvPr/>
        </p:nvSpPr>
        <p:spPr>
          <a:xfrm>
            <a:off x="1997615" y="3640403"/>
            <a:ext cx="104765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1800">
                <a:solidFill>
                  <a:srgbClr val="000000"/>
                </a:solidFill>
                <a:latin typeface="Calibri"/>
                <a:ea typeface="Calibri"/>
                <a:cs typeface="Calibri"/>
                <a:sym typeface="Calibri"/>
              </a:rPr>
              <a:t>REQUEST</a:t>
            </a:r>
            <a:endParaRPr sz="1800">
              <a:solidFill>
                <a:schemeClr val="dk1"/>
              </a:solidFill>
              <a:latin typeface="Calibri"/>
              <a:ea typeface="Calibri"/>
              <a:cs typeface="Calibri"/>
              <a:sym typeface="Calibri"/>
            </a:endParaRPr>
          </a:p>
        </p:txBody>
      </p:sp>
      <p:sp>
        <p:nvSpPr>
          <p:cNvPr id="336" name="Google Shape;336;p67"/>
          <p:cNvSpPr/>
          <p:nvPr/>
        </p:nvSpPr>
        <p:spPr>
          <a:xfrm>
            <a:off x="2695477" y="4742382"/>
            <a:ext cx="199881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1800">
                <a:solidFill>
                  <a:srgbClr val="000000"/>
                </a:solidFill>
                <a:latin typeface="Calibri"/>
                <a:ea typeface="Calibri"/>
                <a:cs typeface="Calibri"/>
                <a:sym typeface="Calibri"/>
              </a:rPr>
              <a:t>Status code 200 OK</a:t>
            </a:r>
            <a:endParaRPr sz="1800">
              <a:solidFill>
                <a:schemeClr val="dk1"/>
              </a:solidFill>
              <a:latin typeface="Calibri"/>
              <a:ea typeface="Calibri"/>
              <a:cs typeface="Calibri"/>
              <a:sym typeface="Calibri"/>
            </a:endParaRPr>
          </a:p>
        </p:txBody>
      </p:sp>
      <p:sp>
        <p:nvSpPr>
          <p:cNvPr id="337" name="Google Shape;337;p67"/>
          <p:cNvSpPr txBox="1"/>
          <p:nvPr/>
        </p:nvSpPr>
        <p:spPr>
          <a:xfrm>
            <a:off x="8869994" y="4892228"/>
            <a:ext cx="2918237" cy="1815882"/>
          </a:xfrm>
          <a:prstGeom prst="rect">
            <a:avLst/>
          </a:prstGeom>
          <a:gradFill>
            <a:gsLst>
              <a:gs pos="0">
                <a:srgbClr val="FABF8E"/>
              </a:gs>
              <a:gs pos="37000">
                <a:srgbClr val="D5C3B9"/>
              </a:gs>
              <a:gs pos="74000">
                <a:srgbClr val="FBD4B4"/>
              </a:gs>
              <a:gs pos="83000">
                <a:srgbClr val="FBD4B4"/>
              </a:gs>
              <a:gs pos="100000">
                <a:srgbClr val="FDE9D8"/>
              </a:gs>
            </a:gsLst>
            <a:lin ang="5400000" scaled="0"/>
          </a:gradFill>
          <a:ln cap="flat" cmpd="sng" w="9525">
            <a:solidFill>
              <a:srgbClr val="000066"/>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s-AR" sz="2800">
                <a:solidFill>
                  <a:schemeClr val="dk1"/>
                </a:solidFill>
                <a:latin typeface="Calibri"/>
                <a:ea typeface="Calibri"/>
                <a:cs typeface="Calibri"/>
                <a:sym typeface="Calibri"/>
              </a:rPr>
              <a:t>Un request por CADA recurso (no confundir con "página web")</a:t>
            </a:r>
            <a:endParaRPr sz="2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6" name="Shape 986"/>
        <p:cNvGrpSpPr/>
        <p:nvPr/>
      </p:nvGrpSpPr>
      <p:grpSpPr>
        <a:xfrm>
          <a:off x="0" y="0"/>
          <a:ext cx="0" cy="0"/>
          <a:chOff x="0" y="0"/>
          <a:chExt cx="0" cy="0"/>
        </a:xfrm>
      </p:grpSpPr>
      <p:sp>
        <p:nvSpPr>
          <p:cNvPr id="987" name="Google Shape;987;p10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sp>
        <p:nvSpPr>
          <p:cNvPr id="988" name="Google Shape;988;p103"/>
          <p:cNvSpPr txBox="1"/>
          <p:nvPr/>
        </p:nvSpPr>
        <p:spPr>
          <a:xfrm>
            <a:off x="574158" y="44451"/>
            <a:ext cx="9693793" cy="1044575"/>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rgbClr val="E36C09"/>
              </a:buClr>
              <a:buSzPts val="4800"/>
              <a:buFont typeface="Calibri"/>
              <a:buNone/>
            </a:pPr>
            <a:r>
              <a:rPr lang="es-AR" sz="4800">
                <a:solidFill>
                  <a:srgbClr val="E36C09"/>
                </a:solidFill>
                <a:latin typeface="Calibri"/>
                <a:ea typeface="Calibri"/>
                <a:cs typeface="Calibri"/>
                <a:sym typeface="Calibri"/>
              </a:rPr>
              <a:t>cURL: ejemplos</a:t>
            </a:r>
            <a:endParaRPr sz="4800">
              <a:solidFill>
                <a:srgbClr val="E36C09"/>
              </a:solidFill>
              <a:latin typeface="Calibri"/>
              <a:ea typeface="Calibri"/>
              <a:cs typeface="Calibri"/>
              <a:sym typeface="Calibri"/>
            </a:endParaRPr>
          </a:p>
        </p:txBody>
      </p:sp>
      <p:sp>
        <p:nvSpPr>
          <p:cNvPr id="989" name="Google Shape;989;p103"/>
          <p:cNvSpPr txBox="1"/>
          <p:nvPr/>
        </p:nvSpPr>
        <p:spPr>
          <a:xfrm>
            <a:off x="574158" y="1351665"/>
            <a:ext cx="10292317" cy="4742047"/>
          </a:xfrm>
          <a:prstGeom prst="rect">
            <a:avLst/>
          </a:prstGeom>
          <a:noFill/>
          <a:ln>
            <a:noFill/>
          </a:ln>
        </p:spPr>
        <p:txBody>
          <a:bodyPr anchorCtr="0" anchor="t" bIns="45700" lIns="91425" spcFirstLastPara="1" rIns="91425" wrap="square" tIns="45700">
            <a:noAutofit/>
          </a:bodyPr>
          <a:lstStyle/>
          <a:p>
            <a:pPr indent="-177800" lvl="1" marL="457200" marR="0" rtl="0" algn="just">
              <a:spcBef>
                <a:spcPts val="0"/>
              </a:spcBef>
              <a:spcAft>
                <a:spcPts val="0"/>
              </a:spcAft>
              <a:buClr>
                <a:srgbClr val="E36C09"/>
              </a:buClr>
              <a:buSzPts val="2800"/>
              <a:buFont typeface="Noto Sans Symbols"/>
              <a:buChar char="✦"/>
            </a:pPr>
            <a:r>
              <a:rPr b="0" i="0" lang="es-AR" sz="2800" u="none" cap="none" strike="noStrike">
                <a:solidFill>
                  <a:srgbClr val="000000"/>
                </a:solidFill>
                <a:latin typeface="Consolas"/>
                <a:ea typeface="Consolas"/>
                <a:cs typeface="Consolas"/>
                <a:sym typeface="Consolas"/>
              </a:rPr>
              <a:t>Incorrectos</a:t>
            </a:r>
            <a:endParaRPr b="0" i="0" sz="2800" u="none" cap="none" strike="noStrike">
              <a:solidFill>
                <a:srgbClr val="000000"/>
              </a:solidFill>
              <a:latin typeface="Consolas"/>
              <a:ea typeface="Consolas"/>
              <a:cs typeface="Consolas"/>
              <a:sym typeface="Consolas"/>
            </a:endParaRPr>
          </a:p>
          <a:p>
            <a:pPr indent="-177800" lvl="2" marL="914400" marR="0" rtl="0" algn="just">
              <a:spcBef>
                <a:spcPts val="600"/>
              </a:spcBef>
              <a:spcAft>
                <a:spcPts val="0"/>
              </a:spcAft>
              <a:buClr>
                <a:srgbClr val="E36C09"/>
              </a:buClr>
              <a:buSzPts val="2800"/>
              <a:buFont typeface="Noto Sans Symbols"/>
              <a:buChar char="✦"/>
            </a:pPr>
            <a:r>
              <a:rPr b="0" i="0" lang="es-AR" sz="2800" u="none" cap="none" strike="noStrike">
                <a:solidFill>
                  <a:srgbClr val="000000"/>
                </a:solidFill>
                <a:latin typeface="Consolas"/>
                <a:ea typeface="Consolas"/>
                <a:cs typeface="Consolas"/>
                <a:sym typeface="Consolas"/>
              </a:rPr>
              <a:t>curl https:infobae.com</a:t>
            </a:r>
            <a:endParaRPr/>
          </a:p>
          <a:p>
            <a:pPr indent="-177800" lvl="2" marL="914400" marR="0" rtl="0" algn="just">
              <a:spcBef>
                <a:spcPts val="600"/>
              </a:spcBef>
              <a:spcAft>
                <a:spcPts val="0"/>
              </a:spcAft>
              <a:buClr>
                <a:srgbClr val="E36C09"/>
              </a:buClr>
              <a:buSzPts val="2800"/>
              <a:buFont typeface="Noto Sans Symbols"/>
              <a:buChar char="✦"/>
            </a:pPr>
            <a:r>
              <a:rPr b="0" i="0" lang="es-AR" sz="2800" u="none" cap="none" strike="noStrike">
                <a:solidFill>
                  <a:srgbClr val="000000"/>
                </a:solidFill>
                <a:latin typeface="Consolas"/>
                <a:ea typeface="Consolas"/>
                <a:cs typeface="Consolas"/>
                <a:sym typeface="Consolas"/>
              </a:rPr>
              <a:t>curl https:infobae.com –head</a:t>
            </a:r>
            <a:endParaRPr/>
          </a:p>
          <a:p>
            <a:pPr indent="-177800" lvl="1" marL="457200" marR="0" rtl="0" algn="just">
              <a:spcBef>
                <a:spcPts val="600"/>
              </a:spcBef>
              <a:spcAft>
                <a:spcPts val="0"/>
              </a:spcAft>
              <a:buClr>
                <a:srgbClr val="E36C09"/>
              </a:buClr>
              <a:buSzPts val="2800"/>
              <a:buFont typeface="Noto Sans Symbols"/>
              <a:buChar char="✦"/>
            </a:pPr>
            <a:r>
              <a:rPr b="0" i="0" lang="es-AR" sz="2800" u="none" cap="none" strike="noStrike">
                <a:solidFill>
                  <a:srgbClr val="000000"/>
                </a:solidFill>
                <a:latin typeface="Consolas"/>
                <a:ea typeface="Consolas"/>
                <a:cs typeface="Consolas"/>
                <a:sym typeface="Consolas"/>
              </a:rPr>
              <a:t>Correctos</a:t>
            </a:r>
            <a:endParaRPr b="0" i="0" sz="2800" u="none" cap="none" strike="noStrike">
              <a:solidFill>
                <a:srgbClr val="000000"/>
              </a:solidFill>
              <a:latin typeface="Consolas"/>
              <a:ea typeface="Consolas"/>
              <a:cs typeface="Consolas"/>
              <a:sym typeface="Consolas"/>
            </a:endParaRPr>
          </a:p>
          <a:p>
            <a:pPr indent="-177800" lvl="2" marL="914400" marR="0" rtl="0" algn="just">
              <a:spcBef>
                <a:spcPts val="600"/>
              </a:spcBef>
              <a:spcAft>
                <a:spcPts val="0"/>
              </a:spcAft>
              <a:buClr>
                <a:srgbClr val="E36C09"/>
              </a:buClr>
              <a:buSzPts val="2800"/>
              <a:buFont typeface="Noto Sans Symbols"/>
              <a:buChar char="✦"/>
            </a:pPr>
            <a:r>
              <a:rPr b="0" i="0" lang="es-AR" sz="2800" u="none" cap="none" strike="noStrike">
                <a:solidFill>
                  <a:srgbClr val="000000"/>
                </a:solidFill>
                <a:latin typeface="Consolas"/>
                <a:ea typeface="Consolas"/>
                <a:cs typeface="Consolas"/>
                <a:sym typeface="Consolas"/>
              </a:rPr>
              <a:t>curl </a:t>
            </a:r>
            <a:r>
              <a:rPr b="0" i="0" lang="es-AR" sz="2800" u="sng" cap="none" strike="noStrike">
                <a:solidFill>
                  <a:srgbClr val="000000"/>
                </a:solidFill>
                <a:latin typeface="Consolas"/>
                <a:ea typeface="Consolas"/>
                <a:cs typeface="Consolas"/>
                <a:sym typeface="Consolas"/>
                <a:hlinkClick r:id="rId3">
                  <a:extLst>
                    <a:ext uri="{A12FA001-AC4F-418D-AE19-62706E023703}">
                      <ahyp:hlinkClr val="tx"/>
                    </a:ext>
                  </a:extLst>
                </a:hlinkClick>
              </a:rPr>
              <a:t>http://google.com/humans.txt</a:t>
            </a:r>
            <a:endParaRPr b="0" i="0" sz="2800" u="none" cap="none" strike="noStrike">
              <a:solidFill>
                <a:srgbClr val="000000"/>
              </a:solidFill>
              <a:latin typeface="Consolas"/>
              <a:ea typeface="Consolas"/>
              <a:cs typeface="Consolas"/>
              <a:sym typeface="Consolas"/>
            </a:endParaRPr>
          </a:p>
          <a:p>
            <a:pPr indent="-177800" lvl="2" marL="914400" marR="0" rtl="0" algn="just">
              <a:spcBef>
                <a:spcPts val="600"/>
              </a:spcBef>
              <a:spcAft>
                <a:spcPts val="0"/>
              </a:spcAft>
              <a:buClr>
                <a:srgbClr val="E36C09"/>
              </a:buClr>
              <a:buSzPts val="2800"/>
              <a:buFont typeface="Noto Sans Symbols"/>
              <a:buChar char="✦"/>
            </a:pPr>
            <a:r>
              <a:rPr b="0" i="0" lang="es-AR" sz="2800" u="none" cap="none" strike="noStrike">
                <a:solidFill>
                  <a:srgbClr val="000000"/>
                </a:solidFill>
                <a:latin typeface="Consolas"/>
                <a:ea typeface="Consolas"/>
                <a:cs typeface="Consolas"/>
                <a:sym typeface="Consolas"/>
              </a:rPr>
              <a:t>curl </a:t>
            </a:r>
            <a:r>
              <a:rPr b="0" i="0" lang="es-AR" sz="2800" u="sng" cap="none" strike="noStrike">
                <a:solidFill>
                  <a:srgbClr val="000000"/>
                </a:solidFill>
                <a:latin typeface="Consolas"/>
                <a:ea typeface="Consolas"/>
                <a:cs typeface="Consolas"/>
                <a:sym typeface="Consolas"/>
                <a:hlinkClick r:id="rId4">
                  <a:extLst>
                    <a:ext uri="{A12FA001-AC4F-418D-AE19-62706E023703}">
                      <ahyp:hlinkClr val="tx"/>
                    </a:ext>
                  </a:extLst>
                </a:hlinkClick>
              </a:rPr>
              <a:t>https://www.google.com/humans.txt</a:t>
            </a:r>
            <a:r>
              <a:rPr b="0" i="0" lang="es-AR" sz="2800" u="none" cap="none" strike="noStrike">
                <a:solidFill>
                  <a:srgbClr val="000000"/>
                </a:solidFill>
                <a:latin typeface="Consolas"/>
                <a:ea typeface="Consolas"/>
                <a:cs typeface="Consolas"/>
                <a:sym typeface="Consolas"/>
              </a:rPr>
              <a:t> -i</a:t>
            </a:r>
            <a:endParaRPr sz="2800">
              <a:latin typeface="Consolas"/>
              <a:ea typeface="Consolas"/>
              <a:cs typeface="Consolas"/>
              <a:sym typeface="Consolas"/>
            </a:endParaRPr>
          </a:p>
          <a:p>
            <a:pPr indent="-177800" lvl="2" marL="914400" marR="0" rtl="0" algn="just">
              <a:spcBef>
                <a:spcPts val="600"/>
              </a:spcBef>
              <a:spcAft>
                <a:spcPts val="0"/>
              </a:spcAft>
              <a:buClr>
                <a:srgbClr val="E36C09"/>
              </a:buClr>
              <a:buSzPts val="2800"/>
              <a:buFont typeface="Noto Sans Symbols"/>
              <a:buChar char="✦"/>
            </a:pPr>
            <a:r>
              <a:rPr lang="es-AR" sz="2800">
                <a:solidFill>
                  <a:schemeClr val="dk1"/>
                </a:solidFill>
                <a:latin typeface="Consolas"/>
                <a:ea typeface="Consolas"/>
                <a:cs typeface="Consolas"/>
                <a:sym typeface="Consolas"/>
              </a:rPr>
              <a:t>curl -X POST -F 'locale=en' </a:t>
            </a:r>
            <a:r>
              <a:rPr i="1" lang="es-AR" sz="2800">
                <a:solidFill>
                  <a:schemeClr val="dk1"/>
                </a:solidFill>
                <a:latin typeface="Consolas"/>
                <a:ea typeface="Consolas"/>
                <a:cs typeface="Consolas"/>
                <a:sym typeface="Consolas"/>
              </a:rPr>
              <a:t>url</a:t>
            </a:r>
            <a:endParaRPr i="1" sz="2800">
              <a:latin typeface="Consolas"/>
              <a:ea typeface="Consolas"/>
              <a:cs typeface="Consolas"/>
              <a:sym typeface="Consolas"/>
            </a:endParaRPr>
          </a:p>
          <a:p>
            <a:pPr indent="0" lvl="0" marL="1371600" marR="0" rtl="0" algn="just">
              <a:spcBef>
                <a:spcPts val="600"/>
              </a:spcBef>
              <a:spcAft>
                <a:spcPts val="0"/>
              </a:spcAft>
              <a:buNone/>
            </a:pPr>
            <a:r>
              <a:t/>
            </a:r>
            <a:endParaRPr sz="2800">
              <a:latin typeface="Consolas"/>
              <a:ea typeface="Consolas"/>
              <a:cs typeface="Consolas"/>
              <a:sym typeface="Consolas"/>
            </a:endParaRPr>
          </a:p>
          <a:p>
            <a:pPr indent="0" lvl="1" marL="457200" marR="0" rtl="0" algn="just">
              <a:spcBef>
                <a:spcPts val="600"/>
              </a:spcBef>
              <a:spcAft>
                <a:spcPts val="0"/>
              </a:spcAft>
              <a:buClr>
                <a:srgbClr val="E36C09"/>
              </a:buClr>
              <a:buSzPts val="2800"/>
              <a:buFont typeface="Noto Sans Symbols"/>
              <a:buNone/>
            </a:pPr>
            <a:r>
              <a:t/>
            </a:r>
            <a:endParaRPr b="0" i="0" sz="2800" u="none" cap="none" strike="noStrike">
              <a:solidFill>
                <a:srgbClr val="000000"/>
              </a:solidFill>
              <a:latin typeface="Consolas"/>
              <a:ea typeface="Consolas"/>
              <a:cs typeface="Consolas"/>
              <a:sym typeface="Consolas"/>
            </a:endParaRPr>
          </a:p>
          <a:p>
            <a:pPr indent="0" lvl="1" marL="457200" marR="0" rtl="0" algn="just">
              <a:spcBef>
                <a:spcPts val="600"/>
              </a:spcBef>
              <a:spcAft>
                <a:spcPts val="0"/>
              </a:spcAft>
              <a:buClr>
                <a:srgbClr val="E36C09"/>
              </a:buClr>
              <a:buSzPts val="2800"/>
              <a:buFont typeface="Noto Sans Symbols"/>
              <a:buNone/>
            </a:pPr>
            <a:r>
              <a:t/>
            </a:r>
            <a:endParaRPr b="0" i="0" sz="2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4" name="Shape 994"/>
        <p:cNvGrpSpPr/>
        <p:nvPr/>
      </p:nvGrpSpPr>
      <p:grpSpPr>
        <a:xfrm>
          <a:off x="0" y="0"/>
          <a:ext cx="0" cy="0"/>
          <a:chOff x="0" y="0"/>
          <a:chExt cx="0" cy="0"/>
        </a:xfrm>
      </p:grpSpPr>
      <p:sp>
        <p:nvSpPr>
          <p:cNvPr id="995" name="Google Shape;995;p104"/>
          <p:cNvSpPr txBox="1"/>
          <p:nvPr>
            <p:ph idx="12" type="sldNum"/>
          </p:nvPr>
        </p:nvSpPr>
        <p:spPr>
          <a:xfrm>
            <a:off x="8737600" y="6356351"/>
            <a:ext cx="2844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
        <p:nvSpPr>
          <p:cNvPr id="996" name="Google Shape;996;p104"/>
          <p:cNvSpPr txBox="1"/>
          <p:nvPr/>
        </p:nvSpPr>
        <p:spPr>
          <a:xfrm>
            <a:off x="574158" y="44451"/>
            <a:ext cx="9693900" cy="104460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rgbClr val="E36C09"/>
              </a:buClr>
              <a:buSzPts val="4800"/>
              <a:buFont typeface="Calibri"/>
              <a:buNone/>
            </a:pPr>
            <a:r>
              <a:rPr lang="es-AR" sz="4800">
                <a:solidFill>
                  <a:srgbClr val="E36C09"/>
                </a:solidFill>
                <a:latin typeface="Calibri"/>
                <a:ea typeface="Calibri"/>
                <a:cs typeface="Calibri"/>
                <a:sym typeface="Calibri"/>
              </a:rPr>
              <a:t>wget</a:t>
            </a:r>
            <a:endParaRPr sz="4800">
              <a:solidFill>
                <a:srgbClr val="E36C09"/>
              </a:solidFill>
              <a:latin typeface="Calibri"/>
              <a:ea typeface="Calibri"/>
              <a:cs typeface="Calibri"/>
              <a:sym typeface="Calibri"/>
            </a:endParaRPr>
          </a:p>
        </p:txBody>
      </p:sp>
      <p:sp>
        <p:nvSpPr>
          <p:cNvPr id="997" name="Google Shape;997;p104"/>
          <p:cNvSpPr txBox="1"/>
          <p:nvPr/>
        </p:nvSpPr>
        <p:spPr>
          <a:xfrm>
            <a:off x="574158" y="1351665"/>
            <a:ext cx="10292400" cy="4742100"/>
          </a:xfrm>
          <a:prstGeom prst="rect">
            <a:avLst/>
          </a:prstGeom>
          <a:noFill/>
          <a:ln>
            <a:noFill/>
          </a:ln>
        </p:spPr>
        <p:txBody>
          <a:bodyPr anchorCtr="0" anchor="t" bIns="45700" lIns="91425" spcFirstLastPara="1" rIns="91425" wrap="square" tIns="45700">
            <a:noAutofit/>
          </a:bodyPr>
          <a:lstStyle/>
          <a:p>
            <a:pPr indent="-177800" lvl="1" marL="457200" marR="0" rtl="0" algn="just">
              <a:lnSpc>
                <a:spcPct val="150000"/>
              </a:lnSpc>
              <a:spcBef>
                <a:spcPts val="0"/>
              </a:spcBef>
              <a:spcAft>
                <a:spcPts val="0"/>
              </a:spcAft>
              <a:buClr>
                <a:srgbClr val="E36C09"/>
              </a:buClr>
              <a:buSzPts val="2800"/>
              <a:buFont typeface="Noto Sans Symbols"/>
              <a:buChar char="✦"/>
            </a:pPr>
            <a:r>
              <a:rPr lang="es-AR" sz="2800">
                <a:latin typeface="Consolas"/>
                <a:ea typeface="Consolas"/>
                <a:cs typeface="Consolas"/>
                <a:sym typeface="Consolas"/>
              </a:rPr>
              <a:t>Pensado para descargar archivos a disco</a:t>
            </a:r>
            <a:endParaRPr b="0" i="0" sz="2800" u="none" cap="none" strike="noStrike">
              <a:solidFill>
                <a:srgbClr val="000000"/>
              </a:solidFill>
              <a:latin typeface="Consolas"/>
              <a:ea typeface="Consolas"/>
              <a:cs typeface="Consolas"/>
              <a:sym typeface="Consolas"/>
            </a:endParaRPr>
          </a:p>
          <a:p>
            <a:pPr indent="-177800" lvl="2" marL="914400" marR="0" rtl="0" algn="just">
              <a:lnSpc>
                <a:spcPct val="150000"/>
              </a:lnSpc>
              <a:spcBef>
                <a:spcPts val="600"/>
              </a:spcBef>
              <a:spcAft>
                <a:spcPts val="0"/>
              </a:spcAft>
              <a:buClr>
                <a:srgbClr val="E36C09"/>
              </a:buClr>
              <a:buSzPts val="2800"/>
              <a:buFont typeface="Noto Sans Symbols"/>
              <a:buChar char="✦"/>
            </a:pPr>
            <a:r>
              <a:rPr lang="es-AR" sz="2800">
                <a:latin typeface="Consolas"/>
                <a:ea typeface="Consolas"/>
                <a:cs typeface="Consolas"/>
                <a:sym typeface="Consolas"/>
              </a:rPr>
              <a:t>wget </a:t>
            </a:r>
            <a:r>
              <a:rPr lang="es-AR" sz="2800" u="sng">
                <a:solidFill>
                  <a:schemeClr val="hlink"/>
                </a:solidFill>
                <a:latin typeface="Consolas"/>
                <a:ea typeface="Consolas"/>
                <a:cs typeface="Consolas"/>
                <a:sym typeface="Consolas"/>
                <a:hlinkClick r:id="rId3"/>
              </a:rPr>
              <a:t>https://wordpress.org/latest.zip</a:t>
            </a:r>
            <a:endParaRPr sz="2800">
              <a:solidFill>
                <a:schemeClr val="dk1"/>
              </a:solidFill>
              <a:latin typeface="Consolas"/>
              <a:ea typeface="Consolas"/>
              <a:cs typeface="Consolas"/>
              <a:sym typeface="Consolas"/>
            </a:endParaRPr>
          </a:p>
          <a:p>
            <a:pPr indent="-177800" lvl="2" marL="914400" marR="0" rtl="0" algn="just">
              <a:lnSpc>
                <a:spcPct val="150000"/>
              </a:lnSpc>
              <a:spcBef>
                <a:spcPts val="600"/>
              </a:spcBef>
              <a:spcAft>
                <a:spcPts val="0"/>
              </a:spcAft>
              <a:buClr>
                <a:srgbClr val="E36C09"/>
              </a:buClr>
              <a:buSzPts val="2800"/>
              <a:buFont typeface="Noto Sans Symbols"/>
              <a:buChar char="✦"/>
            </a:pPr>
            <a:r>
              <a:rPr lang="es-AR" sz="2800">
                <a:solidFill>
                  <a:schemeClr val="dk1"/>
                </a:solidFill>
                <a:latin typeface="Consolas"/>
                <a:ea typeface="Consolas"/>
                <a:cs typeface="Consolas"/>
                <a:sym typeface="Consolas"/>
              </a:rPr>
              <a:t>wget -i files.txt</a:t>
            </a:r>
            <a:endParaRPr sz="2800">
              <a:solidFill>
                <a:schemeClr val="dk1"/>
              </a:solidFill>
              <a:latin typeface="Consolas"/>
              <a:ea typeface="Consolas"/>
              <a:cs typeface="Consolas"/>
              <a:sym typeface="Consolas"/>
            </a:endParaRPr>
          </a:p>
          <a:p>
            <a:pPr indent="-177800" lvl="2" marL="914400" marR="0" rtl="0" algn="just">
              <a:lnSpc>
                <a:spcPct val="150000"/>
              </a:lnSpc>
              <a:spcBef>
                <a:spcPts val="600"/>
              </a:spcBef>
              <a:spcAft>
                <a:spcPts val="0"/>
              </a:spcAft>
              <a:buClr>
                <a:srgbClr val="E36C09"/>
              </a:buClr>
              <a:buSzPts val="2800"/>
              <a:buFont typeface="Noto Sans Symbols"/>
              <a:buChar char="✦"/>
            </a:pPr>
            <a:r>
              <a:rPr lang="es-AR" sz="2800">
                <a:solidFill>
                  <a:schemeClr val="dk1"/>
                </a:solidFill>
                <a:latin typeface="Consolas"/>
                <a:ea typeface="Consolas"/>
                <a:cs typeface="Consolas"/>
                <a:sym typeface="Consolas"/>
              </a:rPr>
              <a:t>wget --limit-rate=500k ...</a:t>
            </a:r>
            <a:endParaRPr sz="2800">
              <a:solidFill>
                <a:schemeClr val="dk1"/>
              </a:solidFill>
              <a:latin typeface="Consolas"/>
              <a:ea typeface="Consolas"/>
              <a:cs typeface="Consolas"/>
              <a:sym typeface="Consolas"/>
            </a:endParaRPr>
          </a:p>
        </p:txBody>
      </p:sp>
      <p:sp>
        <p:nvSpPr>
          <p:cNvPr id="998" name="Google Shape;998;p104"/>
          <p:cNvSpPr txBox="1"/>
          <p:nvPr/>
        </p:nvSpPr>
        <p:spPr>
          <a:xfrm>
            <a:off x="7747125" y="2720625"/>
            <a:ext cx="3765000" cy="861900"/>
          </a:xfrm>
          <a:prstGeom prst="rect">
            <a:avLst/>
          </a:prstGeom>
          <a:solidFill>
            <a:srgbClr val="FFF2CC"/>
          </a:solid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AR" sz="2200">
                <a:latin typeface="Calibri"/>
                <a:ea typeface="Calibri"/>
                <a:cs typeface="Calibri"/>
                <a:sym typeface="Calibri"/>
              </a:rPr>
              <a:t>files.txt es un archivo de texto con una URL por línea</a:t>
            </a:r>
            <a:endParaRPr sz="22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8"/>
                                        </p:tgtEl>
                                        <p:attrNameLst>
                                          <p:attrName>style.visibility</p:attrName>
                                        </p:attrNameLst>
                                      </p:cBhvr>
                                      <p:to>
                                        <p:strVal val="visible"/>
                                      </p:to>
                                    </p:set>
                                    <p:animEffect filter="fade" transition="in">
                                      <p:cBhvr>
                                        <p:cTn dur="1000"/>
                                        <p:tgtEl>
                                          <p:spTgt spid="9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2" name="Shape 1002"/>
        <p:cNvGrpSpPr/>
        <p:nvPr/>
      </p:nvGrpSpPr>
      <p:grpSpPr>
        <a:xfrm>
          <a:off x="0" y="0"/>
          <a:ext cx="0" cy="0"/>
          <a:chOff x="0" y="0"/>
          <a:chExt cx="0" cy="0"/>
        </a:xfrm>
      </p:grpSpPr>
      <p:sp>
        <p:nvSpPr>
          <p:cNvPr id="1003" name="Google Shape;1003;p105"/>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sp>
        <p:nvSpPr>
          <p:cNvPr id="1004" name="Google Shape;1004;p105"/>
          <p:cNvSpPr txBox="1"/>
          <p:nvPr/>
        </p:nvSpPr>
        <p:spPr>
          <a:xfrm>
            <a:off x="574158" y="44451"/>
            <a:ext cx="9693900" cy="104460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rgbClr val="E36C09"/>
              </a:buClr>
              <a:buSzPts val="4800"/>
              <a:buFont typeface="Calibri"/>
              <a:buNone/>
            </a:pPr>
            <a:r>
              <a:rPr lang="es-AR" sz="4800">
                <a:solidFill>
                  <a:srgbClr val="E36C09"/>
                </a:solidFill>
                <a:latin typeface="Calibri"/>
                <a:ea typeface="Calibri"/>
                <a:cs typeface="Calibri"/>
                <a:sym typeface="Calibri"/>
              </a:rPr>
              <a:t>netcat</a:t>
            </a:r>
            <a:endParaRPr sz="4800">
              <a:solidFill>
                <a:srgbClr val="E36C09"/>
              </a:solidFill>
              <a:latin typeface="Calibri"/>
              <a:ea typeface="Calibri"/>
              <a:cs typeface="Calibri"/>
              <a:sym typeface="Calibri"/>
            </a:endParaRPr>
          </a:p>
        </p:txBody>
      </p:sp>
      <p:sp>
        <p:nvSpPr>
          <p:cNvPr id="1005" name="Google Shape;1005;p105"/>
          <p:cNvSpPr txBox="1"/>
          <p:nvPr/>
        </p:nvSpPr>
        <p:spPr>
          <a:xfrm>
            <a:off x="574159" y="1219200"/>
            <a:ext cx="11176408"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2800">
                <a:solidFill>
                  <a:schemeClr val="dk1"/>
                </a:solidFill>
                <a:latin typeface="Calibri"/>
                <a:ea typeface="Calibri"/>
                <a:cs typeface="Calibri"/>
                <a:sym typeface="Calibri"/>
              </a:rPr>
              <a:t>Como HTTP es un protocolo de texto, podemos "armar" los datos a enviar manualmente. Para ello necesitamos una aplicación que simplemente se conecte al servidor, nos pida los datos, los envíe y nos muestre la respuesta</a:t>
            </a:r>
            <a:endParaRPr sz="2800">
              <a:solidFill>
                <a:schemeClr val="dk1"/>
              </a:solidFill>
              <a:latin typeface="Calibri"/>
              <a:ea typeface="Calibri"/>
              <a:cs typeface="Calibri"/>
              <a:sym typeface="Calibri"/>
            </a:endParaRPr>
          </a:p>
        </p:txBody>
      </p:sp>
      <p:sp>
        <p:nvSpPr>
          <p:cNvPr id="1006" name="Google Shape;1006;p105"/>
          <p:cNvSpPr/>
          <p:nvPr/>
        </p:nvSpPr>
        <p:spPr>
          <a:xfrm>
            <a:off x="670912" y="3827255"/>
            <a:ext cx="8346964" cy="907941"/>
          </a:xfrm>
          <a:prstGeom prst="rect">
            <a:avLst/>
          </a:prstGeom>
          <a:noFill/>
          <a:ln>
            <a:noFill/>
          </a:ln>
        </p:spPr>
        <p:txBody>
          <a:bodyPr anchorCtr="0" anchor="t" bIns="45700" lIns="91425" spcFirstLastPara="1" rIns="91425" wrap="square" tIns="45700">
            <a:noAutofit/>
          </a:bodyPr>
          <a:lstStyle/>
          <a:p>
            <a:pPr indent="-152400" lvl="1" marL="457200" marR="0" rtl="0" algn="just">
              <a:spcBef>
                <a:spcPts val="0"/>
              </a:spcBef>
              <a:spcAft>
                <a:spcPts val="0"/>
              </a:spcAft>
              <a:buClr>
                <a:srgbClr val="E36C09"/>
              </a:buClr>
              <a:buSzPts val="2400"/>
              <a:buFont typeface="Noto Sans Symbols"/>
              <a:buChar char="✦"/>
            </a:pPr>
            <a:r>
              <a:rPr b="0" i="0" lang="es-AR" sz="2400" u="none" cap="none" strike="noStrike">
                <a:solidFill>
                  <a:schemeClr val="dk1"/>
                </a:solidFill>
                <a:latin typeface="Consolas"/>
                <a:ea typeface="Consolas"/>
                <a:cs typeface="Consolas"/>
                <a:sym typeface="Consolas"/>
              </a:rPr>
              <a:t>netcat </a:t>
            </a:r>
            <a:r>
              <a:rPr b="0" i="0" lang="es-AR" sz="2400" u="sng" cap="none" strike="noStrike">
                <a:solidFill>
                  <a:schemeClr val="dk1"/>
                </a:solidFill>
                <a:latin typeface="Consolas"/>
                <a:ea typeface="Consolas"/>
                <a:cs typeface="Consolas"/>
                <a:sym typeface="Consolas"/>
                <a:hlinkClick r:id="rId3">
                  <a:extLst>
                    <a:ext uri="{A12FA001-AC4F-418D-AE19-62706E023703}">
                      <ahyp:hlinkClr val="tx"/>
                    </a:ext>
                  </a:extLst>
                </a:hlinkClick>
              </a:rPr>
              <a:t>www.google.com</a:t>
            </a:r>
            <a:r>
              <a:rPr b="0" i="0" lang="es-AR" sz="2400" u="none" cap="none" strike="noStrike">
                <a:solidFill>
                  <a:schemeClr val="dk1"/>
                </a:solidFill>
                <a:latin typeface="Consolas"/>
                <a:ea typeface="Consolas"/>
                <a:cs typeface="Consolas"/>
                <a:sym typeface="Consolas"/>
              </a:rPr>
              <a:t> 80</a:t>
            </a:r>
            <a:endParaRPr/>
          </a:p>
          <a:p>
            <a:pPr indent="-152400" lvl="1" marL="457200" marR="0" rtl="0" algn="just">
              <a:spcBef>
                <a:spcPts val="600"/>
              </a:spcBef>
              <a:spcAft>
                <a:spcPts val="0"/>
              </a:spcAft>
              <a:buClr>
                <a:srgbClr val="E36C09"/>
              </a:buClr>
              <a:buSzPts val="2400"/>
              <a:buFont typeface="Noto Sans Symbols"/>
              <a:buChar char="✦"/>
            </a:pPr>
            <a:r>
              <a:rPr b="0" i="0" lang="es-AR" sz="2400" u="none" cap="none" strike="noStrike">
                <a:solidFill>
                  <a:schemeClr val="dk1"/>
                </a:solidFill>
                <a:latin typeface="Consolas"/>
                <a:ea typeface="Consolas"/>
                <a:cs typeface="Consolas"/>
                <a:sym typeface="Consolas"/>
              </a:rPr>
              <a:t>netcat –l –p 8080 -v</a:t>
            </a:r>
            <a:endParaRPr b="0" i="0" sz="2400" u="none" cap="none" strike="noStrike">
              <a:solidFill>
                <a:schemeClr val="dk1"/>
              </a:solidFill>
              <a:latin typeface="Consolas"/>
              <a:ea typeface="Consolas"/>
              <a:cs typeface="Consolas"/>
              <a:sym typeface="Consolas"/>
            </a:endParaRPr>
          </a:p>
        </p:txBody>
      </p:sp>
      <p:sp>
        <p:nvSpPr>
          <p:cNvPr id="1007" name="Google Shape;1007;p105"/>
          <p:cNvSpPr txBox="1"/>
          <p:nvPr/>
        </p:nvSpPr>
        <p:spPr>
          <a:xfrm>
            <a:off x="574159" y="2864069"/>
            <a:ext cx="1117640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2800">
                <a:solidFill>
                  <a:schemeClr val="dk1"/>
                </a:solidFill>
                <a:latin typeface="Calibri"/>
                <a:ea typeface="Calibri"/>
                <a:cs typeface="Calibri"/>
                <a:sym typeface="Calibri"/>
              </a:rPr>
              <a:t>netcat permite esto y mucho más</a:t>
            </a:r>
            <a:endParaRPr sz="2800">
              <a:solidFill>
                <a:schemeClr val="dk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1" name="Shape 1011"/>
        <p:cNvGrpSpPr/>
        <p:nvPr/>
      </p:nvGrpSpPr>
      <p:grpSpPr>
        <a:xfrm>
          <a:off x="0" y="0"/>
          <a:ext cx="0" cy="0"/>
          <a:chOff x="0" y="0"/>
          <a:chExt cx="0" cy="0"/>
        </a:xfrm>
      </p:grpSpPr>
      <p:sp>
        <p:nvSpPr>
          <p:cNvPr id="1012" name="Google Shape;1012;p106"/>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sp>
        <p:nvSpPr>
          <p:cNvPr id="1013" name="Google Shape;1013;p106"/>
          <p:cNvSpPr txBox="1"/>
          <p:nvPr/>
        </p:nvSpPr>
        <p:spPr>
          <a:xfrm>
            <a:off x="367200" y="158400"/>
            <a:ext cx="7673975" cy="703262"/>
          </a:xfrm>
          <a:prstGeom prst="rect">
            <a:avLst/>
          </a:prstGeom>
          <a:noFill/>
          <a:ln>
            <a:noFill/>
          </a:ln>
        </p:spPr>
        <p:txBody>
          <a:bodyPr anchorCtr="0" anchor="ctr" bIns="45700" lIns="91425" spcFirstLastPara="1" rIns="91425" wrap="square" tIns="45700">
            <a:normAutofit fontScale="92500" lnSpcReduction="10000"/>
          </a:bodyPr>
          <a:lstStyle/>
          <a:p>
            <a:pPr indent="0" lvl="0" marL="0" marR="0" rtl="0" algn="l">
              <a:spcBef>
                <a:spcPts val="0"/>
              </a:spcBef>
              <a:spcAft>
                <a:spcPts val="0"/>
              </a:spcAft>
              <a:buClr>
                <a:srgbClr val="E36C09"/>
              </a:buClr>
              <a:buSzPct val="100000"/>
              <a:buFont typeface="Calibri"/>
              <a:buNone/>
            </a:pPr>
            <a:r>
              <a:rPr lang="es-AR" sz="4800">
                <a:solidFill>
                  <a:srgbClr val="E36C09"/>
                </a:solidFill>
                <a:latin typeface="Calibri"/>
                <a:ea typeface="Calibri"/>
                <a:cs typeface="Calibri"/>
                <a:sym typeface="Calibri"/>
              </a:rPr>
              <a:t>Material de lectura</a:t>
            </a:r>
            <a:endParaRPr sz="4800">
              <a:solidFill>
                <a:srgbClr val="E36C09"/>
              </a:solidFill>
              <a:latin typeface="Calibri"/>
              <a:ea typeface="Calibri"/>
              <a:cs typeface="Calibri"/>
              <a:sym typeface="Calibri"/>
            </a:endParaRPr>
          </a:p>
        </p:txBody>
      </p:sp>
      <p:sp>
        <p:nvSpPr>
          <p:cNvPr id="1014" name="Google Shape;1014;p106"/>
          <p:cNvSpPr txBox="1"/>
          <p:nvPr/>
        </p:nvSpPr>
        <p:spPr>
          <a:xfrm>
            <a:off x="546000" y="1478225"/>
            <a:ext cx="11176200" cy="3047700"/>
          </a:xfrm>
          <a:prstGeom prst="rect">
            <a:avLst/>
          </a:prstGeom>
          <a:noFill/>
          <a:ln>
            <a:noFill/>
          </a:ln>
        </p:spPr>
        <p:txBody>
          <a:bodyPr anchorCtr="0" anchor="t" bIns="45700" lIns="91425" spcFirstLastPara="1" rIns="91425" wrap="square" tIns="45700">
            <a:spAutoFit/>
          </a:bodyPr>
          <a:lstStyle/>
          <a:p>
            <a:pPr indent="-482600" lvl="0" marL="457200" marR="0" rtl="0" algn="l">
              <a:spcBef>
                <a:spcPts val="0"/>
              </a:spcBef>
              <a:spcAft>
                <a:spcPts val="0"/>
              </a:spcAft>
              <a:buClr>
                <a:schemeClr val="dk1"/>
              </a:buClr>
              <a:buSzPts val="4000"/>
              <a:buFont typeface="Calibri"/>
              <a:buChar char="●"/>
            </a:pPr>
            <a:r>
              <a:rPr lang="es-AR" sz="4000">
                <a:solidFill>
                  <a:schemeClr val="dk1"/>
                </a:solidFill>
                <a:latin typeface="Calibri"/>
                <a:ea typeface="Calibri"/>
                <a:cs typeface="Calibri"/>
                <a:sym typeface="Calibri"/>
              </a:rPr>
              <a:t>Capítulo 2.2 de la bibliografía</a:t>
            </a:r>
            <a:endParaRPr sz="4000">
              <a:solidFill>
                <a:schemeClr val="dk1"/>
              </a:solidFill>
              <a:latin typeface="Calibri"/>
              <a:ea typeface="Calibri"/>
              <a:cs typeface="Calibri"/>
              <a:sym typeface="Calibri"/>
            </a:endParaRPr>
          </a:p>
          <a:p>
            <a:pPr indent="-482600" lvl="0" marL="457200" marR="0" rtl="0" algn="l">
              <a:spcBef>
                <a:spcPts val="0"/>
              </a:spcBef>
              <a:spcAft>
                <a:spcPts val="0"/>
              </a:spcAft>
              <a:buClr>
                <a:schemeClr val="dk1"/>
              </a:buClr>
              <a:buSzPts val="4000"/>
              <a:buFont typeface="Calibri"/>
              <a:buChar char="●"/>
            </a:pPr>
            <a:r>
              <a:rPr lang="es-AR" sz="4000">
                <a:solidFill>
                  <a:schemeClr val="dk1"/>
                </a:solidFill>
                <a:latin typeface="Calibri"/>
                <a:ea typeface="Calibri"/>
                <a:cs typeface="Calibri"/>
                <a:sym typeface="Calibri"/>
              </a:rPr>
              <a:t>Códigos de status HTTP</a:t>
            </a:r>
            <a:endParaRPr sz="4000">
              <a:solidFill>
                <a:schemeClr val="dk1"/>
              </a:solidFill>
              <a:latin typeface="Calibri"/>
              <a:ea typeface="Calibri"/>
              <a:cs typeface="Calibri"/>
              <a:sym typeface="Calibri"/>
            </a:endParaRPr>
          </a:p>
          <a:p>
            <a:pPr indent="0" lvl="0" marL="457200" marR="0" rtl="0" algn="l">
              <a:spcBef>
                <a:spcPts val="0"/>
              </a:spcBef>
              <a:spcAft>
                <a:spcPts val="0"/>
              </a:spcAft>
              <a:buNone/>
            </a:pPr>
            <a:r>
              <a:rPr lang="es-AR" sz="3200" u="sng">
                <a:solidFill>
                  <a:schemeClr val="hlink"/>
                </a:solidFill>
                <a:latin typeface="Calibri"/>
                <a:ea typeface="Calibri"/>
                <a:cs typeface="Calibri"/>
                <a:sym typeface="Calibri"/>
                <a:hlinkClick r:id="rId3"/>
              </a:rPr>
              <a:t>HTTP response status codes</a:t>
            </a:r>
            <a:endParaRPr sz="3200">
              <a:solidFill>
                <a:schemeClr val="dk1"/>
              </a:solidFill>
              <a:latin typeface="Calibri"/>
              <a:ea typeface="Calibri"/>
              <a:cs typeface="Calibri"/>
              <a:sym typeface="Calibri"/>
            </a:endParaRPr>
          </a:p>
          <a:p>
            <a:pPr indent="-482600" lvl="0" marL="457200" marR="0" rtl="0" algn="l">
              <a:spcBef>
                <a:spcPts val="0"/>
              </a:spcBef>
              <a:spcAft>
                <a:spcPts val="0"/>
              </a:spcAft>
              <a:buClr>
                <a:schemeClr val="dk1"/>
              </a:buClr>
              <a:buSzPts val="4000"/>
              <a:buFont typeface="Calibri"/>
              <a:buChar char="●"/>
            </a:pPr>
            <a:r>
              <a:rPr lang="es-AR" sz="4000">
                <a:solidFill>
                  <a:schemeClr val="dk1"/>
                </a:solidFill>
                <a:latin typeface="Calibri"/>
                <a:ea typeface="Calibri"/>
                <a:cs typeface="Calibri"/>
                <a:sym typeface="Calibri"/>
              </a:rPr>
              <a:t>GET vs POST: </a:t>
            </a:r>
            <a:r>
              <a:rPr lang="es-AR" sz="3600" u="sng">
                <a:solidFill>
                  <a:schemeClr val="hlink"/>
                </a:solidFill>
                <a:latin typeface="Calibri"/>
                <a:ea typeface="Calibri"/>
                <a:cs typeface="Calibri"/>
                <a:sym typeface="Calibri"/>
                <a:hlinkClick r:id="rId4"/>
              </a:rPr>
              <a:t>HTTP Methods GET vs POST</a:t>
            </a:r>
            <a:endParaRPr sz="3600">
              <a:solidFill>
                <a:schemeClr val="dk1"/>
              </a:solidFill>
              <a:latin typeface="Calibri"/>
              <a:ea typeface="Calibri"/>
              <a:cs typeface="Calibri"/>
              <a:sym typeface="Calibri"/>
            </a:endParaRPr>
          </a:p>
          <a:p>
            <a:pPr indent="0" lvl="0" marL="914400" marR="0" rtl="0" algn="l">
              <a:spcBef>
                <a:spcPts val="0"/>
              </a:spcBef>
              <a:spcAft>
                <a:spcPts val="0"/>
              </a:spcAft>
              <a:buNone/>
            </a:pPr>
            <a:r>
              <a:t/>
            </a:r>
            <a:endParaRPr sz="40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68"/>
          <p:cNvSpPr txBox="1"/>
          <p:nvPr/>
        </p:nvSpPr>
        <p:spPr>
          <a:xfrm>
            <a:off x="663846" y="67761"/>
            <a:ext cx="8886974" cy="894765"/>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rgbClr val="E36C09"/>
              </a:buClr>
              <a:buSzPts val="4800"/>
              <a:buFont typeface="Calibri"/>
              <a:buNone/>
            </a:pPr>
            <a:r>
              <a:rPr lang="es-AR" sz="4800">
                <a:solidFill>
                  <a:srgbClr val="E36C09"/>
                </a:solidFill>
                <a:latin typeface="Calibri"/>
                <a:ea typeface="Calibri"/>
                <a:cs typeface="Calibri"/>
                <a:sym typeface="Calibri"/>
              </a:rPr>
              <a:t>HTTP 1.1 (1999)</a:t>
            </a:r>
            <a:endParaRPr sz="4800">
              <a:solidFill>
                <a:srgbClr val="E36C09"/>
              </a:solidFill>
              <a:latin typeface="Calibri"/>
              <a:ea typeface="Calibri"/>
              <a:cs typeface="Calibri"/>
              <a:sym typeface="Calibri"/>
            </a:endParaRPr>
          </a:p>
        </p:txBody>
      </p:sp>
      <p:sp>
        <p:nvSpPr>
          <p:cNvPr id="345" name="Google Shape;345;p68"/>
          <p:cNvSpPr txBox="1"/>
          <p:nvPr/>
        </p:nvSpPr>
        <p:spPr>
          <a:xfrm>
            <a:off x="663846" y="1146554"/>
            <a:ext cx="10196812" cy="1987421"/>
          </a:xfrm>
          <a:prstGeom prst="rect">
            <a:avLst/>
          </a:prstGeom>
          <a:noFill/>
          <a:ln>
            <a:noFill/>
          </a:ln>
        </p:spPr>
        <p:txBody>
          <a:bodyPr anchorCtr="0" anchor="t" bIns="45700" lIns="91425" spcFirstLastPara="1" rIns="91425" wrap="square" tIns="45700">
            <a:noAutofit/>
          </a:bodyPr>
          <a:lstStyle/>
          <a:p>
            <a:pPr indent="-338138" lvl="0" marL="338138" marR="0" rtl="0" algn="l">
              <a:spcBef>
                <a:spcPts val="0"/>
              </a:spcBef>
              <a:spcAft>
                <a:spcPts val="0"/>
              </a:spcAft>
              <a:buClr>
                <a:srgbClr val="E36C09"/>
              </a:buClr>
              <a:buSzPts val="2400"/>
              <a:buFont typeface="Noto Sans Symbols"/>
              <a:buChar char="✦"/>
            </a:pPr>
            <a:r>
              <a:rPr lang="es-AR" sz="2400">
                <a:solidFill>
                  <a:srgbClr val="000000"/>
                </a:solidFill>
                <a:latin typeface="Times New Roman"/>
                <a:ea typeface="Times New Roman"/>
                <a:cs typeface="Times New Roman"/>
                <a:sym typeface="Times New Roman"/>
              </a:rPr>
              <a:t>Cabeceras en las peticiones</a:t>
            </a:r>
            <a:endParaRPr/>
          </a:p>
          <a:p>
            <a:pPr indent="-338138" lvl="0" marL="338138" marR="0" rtl="0" algn="l">
              <a:spcBef>
                <a:spcPts val="0"/>
              </a:spcBef>
              <a:spcAft>
                <a:spcPts val="0"/>
              </a:spcAft>
              <a:buClr>
                <a:srgbClr val="E36C09"/>
              </a:buClr>
              <a:buSzPts val="2400"/>
              <a:buFont typeface="Noto Sans Symbols"/>
              <a:buChar char="✦"/>
            </a:pPr>
            <a:r>
              <a:rPr lang="es-AR" sz="2400">
                <a:solidFill>
                  <a:srgbClr val="000000"/>
                </a:solidFill>
                <a:latin typeface="Times New Roman"/>
                <a:ea typeface="Times New Roman"/>
                <a:cs typeface="Times New Roman"/>
                <a:sym typeface="Times New Roman"/>
              </a:rPr>
              <a:t>Métodos PUT, DELETE, TRACE, OPTIONS</a:t>
            </a:r>
            <a:endParaRPr/>
          </a:p>
          <a:p>
            <a:pPr indent="-338138" lvl="0" marL="338138" marR="0" rtl="0" algn="l">
              <a:spcBef>
                <a:spcPts val="0"/>
              </a:spcBef>
              <a:spcAft>
                <a:spcPts val="0"/>
              </a:spcAft>
              <a:buClr>
                <a:srgbClr val="E36C09"/>
              </a:buClr>
              <a:buSzPts val="2400"/>
              <a:buFont typeface="Noto Sans Symbols"/>
              <a:buChar char="✦"/>
            </a:pPr>
            <a:r>
              <a:rPr lang="es-AR" sz="2400">
                <a:solidFill>
                  <a:srgbClr val="000000"/>
                </a:solidFill>
                <a:latin typeface="Times New Roman"/>
                <a:ea typeface="Times New Roman"/>
                <a:cs typeface="Times New Roman"/>
                <a:sym typeface="Times New Roman"/>
              </a:rPr>
              <a:t>Negociación de contenido</a:t>
            </a:r>
            <a:endParaRPr/>
          </a:p>
          <a:p>
            <a:pPr indent="-338138" lvl="0" marL="338138" marR="0" rtl="0" algn="l">
              <a:spcBef>
                <a:spcPts val="0"/>
              </a:spcBef>
              <a:spcAft>
                <a:spcPts val="0"/>
              </a:spcAft>
              <a:buClr>
                <a:srgbClr val="E36C09"/>
              </a:buClr>
              <a:buSzPts val="2400"/>
              <a:buFont typeface="Noto Sans Symbols"/>
              <a:buChar char="✦"/>
            </a:pPr>
            <a:r>
              <a:rPr lang="es-AR" sz="2400">
                <a:solidFill>
                  <a:srgbClr val="000000"/>
                </a:solidFill>
                <a:latin typeface="Times New Roman"/>
                <a:ea typeface="Times New Roman"/>
                <a:cs typeface="Times New Roman"/>
                <a:sym typeface="Times New Roman"/>
              </a:rPr>
              <a:t>Soporte de cache</a:t>
            </a:r>
            <a:endParaRPr/>
          </a:p>
          <a:p>
            <a:pPr indent="-338138" lvl="0" marL="338138" marR="0" rtl="0" algn="l">
              <a:spcBef>
                <a:spcPts val="0"/>
              </a:spcBef>
              <a:spcAft>
                <a:spcPts val="0"/>
              </a:spcAft>
              <a:buClr>
                <a:srgbClr val="E36C09"/>
              </a:buClr>
              <a:buSzPts val="2400"/>
              <a:buFont typeface="Noto Sans Symbols"/>
              <a:buChar char="✦"/>
            </a:pPr>
            <a:r>
              <a:rPr lang="es-AR" sz="2400">
                <a:solidFill>
                  <a:srgbClr val="000000"/>
                </a:solidFill>
                <a:latin typeface="Times New Roman"/>
                <a:ea typeface="Times New Roman"/>
                <a:cs typeface="Times New Roman"/>
                <a:sym typeface="Times New Roman"/>
              </a:rPr>
              <a:t>Conexiones persistentes</a:t>
            </a:r>
            <a:endParaRPr/>
          </a:p>
        </p:txBody>
      </p:sp>
      <p:sp>
        <p:nvSpPr>
          <p:cNvPr id="346" name="Google Shape;346;p68"/>
          <p:cNvSpPr txBox="1"/>
          <p:nvPr/>
        </p:nvSpPr>
        <p:spPr>
          <a:xfrm>
            <a:off x="2855913" y="6245225"/>
            <a:ext cx="6119812" cy="476250"/>
          </a:xfrm>
          <a:prstGeom prst="rect">
            <a:avLst/>
          </a:prstGeom>
          <a:noFill/>
          <a:ln>
            <a:noFill/>
          </a:ln>
        </p:spPr>
        <p:txBody>
          <a:bodyPr anchorCtr="0" anchor="b" bIns="46800" lIns="90000" spcFirstLastPara="1" rIns="90000" wrap="square" tIns="46800">
            <a:noAutofit/>
          </a:bodyPr>
          <a:lstStyle/>
          <a:p>
            <a:pPr indent="0" lvl="0" marL="0" marR="0" rtl="0" algn="l">
              <a:spcBef>
                <a:spcPts val="0"/>
              </a:spcBef>
              <a:spcAft>
                <a:spcPts val="0"/>
              </a:spcAft>
              <a:buClr>
                <a:srgbClr val="000000"/>
              </a:buClr>
              <a:buSzPts val="1400"/>
              <a:buFont typeface="Arial"/>
              <a:buNone/>
            </a:pPr>
            <a:r>
              <a:rPr lang="es-AR" sz="1400">
                <a:solidFill>
                  <a:srgbClr val="000000"/>
                </a:solidFill>
                <a:latin typeface="Arial"/>
                <a:ea typeface="Arial"/>
                <a:cs typeface="Arial"/>
                <a:sym typeface="Arial"/>
              </a:rPr>
              <a:t>HTTP</a:t>
            </a:r>
            <a:endParaRPr/>
          </a:p>
        </p:txBody>
      </p:sp>
      <p:sp>
        <p:nvSpPr>
          <p:cNvPr id="347" name="Google Shape;347;p68"/>
          <p:cNvSpPr txBox="1"/>
          <p:nvPr/>
        </p:nvSpPr>
        <p:spPr>
          <a:xfrm>
            <a:off x="9191625" y="6265863"/>
            <a:ext cx="1054100" cy="476250"/>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Arial"/>
              <a:buNone/>
            </a:pPr>
            <a:fld id="{00000000-1234-1234-1234-123412341234}" type="slidenum">
              <a:rPr lang="es-AR"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348" name="Google Shape;348;p68"/>
          <p:cNvSpPr txBox="1"/>
          <p:nvPr/>
        </p:nvSpPr>
        <p:spPr>
          <a:xfrm>
            <a:off x="907615" y="4131070"/>
            <a:ext cx="1277938" cy="371475"/>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None/>
            </a:pPr>
            <a:r>
              <a:rPr b="1" lang="es-AR" sz="1800">
                <a:solidFill>
                  <a:srgbClr val="000000"/>
                </a:solidFill>
                <a:latin typeface="Times New Roman"/>
                <a:ea typeface="Times New Roman"/>
                <a:cs typeface="Times New Roman"/>
                <a:sym typeface="Times New Roman"/>
              </a:rPr>
              <a:t>cliente web</a:t>
            </a:r>
            <a:endParaRPr/>
          </a:p>
        </p:txBody>
      </p:sp>
      <p:sp>
        <p:nvSpPr>
          <p:cNvPr id="349" name="Google Shape;349;p68"/>
          <p:cNvSpPr/>
          <p:nvPr/>
        </p:nvSpPr>
        <p:spPr>
          <a:xfrm>
            <a:off x="2919444" y="3173940"/>
            <a:ext cx="5184775" cy="1446245"/>
          </a:xfrm>
          <a:prstGeom prst="rightArrow">
            <a:avLst>
              <a:gd fmla="val 49676" name="adj1"/>
              <a:gd fmla="val 88881" name="adj2"/>
            </a:avLst>
          </a:prstGeom>
          <a:solidFill>
            <a:srgbClr val="FFFFFF"/>
          </a:solidFill>
          <a:ln cap="sq" cmpd="sng" w="15825">
            <a:solidFill>
              <a:srgbClr val="000066"/>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spcBef>
                <a:spcPts val="0"/>
              </a:spcBef>
              <a:spcAft>
                <a:spcPts val="0"/>
              </a:spcAft>
              <a:buNone/>
            </a:pPr>
            <a:r>
              <a:rPr lang="es-AR" sz="2000">
                <a:solidFill>
                  <a:srgbClr val="000000"/>
                </a:solidFill>
                <a:latin typeface="Calibri"/>
                <a:ea typeface="Calibri"/>
                <a:cs typeface="Calibri"/>
                <a:sym typeface="Calibri"/>
              </a:rPr>
              <a:t>GET/POST/HEAD http://sitio.com</a:t>
            </a:r>
            <a:endParaRPr/>
          </a:p>
          <a:p>
            <a:pPr indent="0" lvl="0" marL="0" marR="0" rtl="0" algn="l">
              <a:spcBef>
                <a:spcPts val="500"/>
              </a:spcBef>
              <a:spcAft>
                <a:spcPts val="0"/>
              </a:spcAft>
              <a:buNone/>
            </a:pPr>
            <a:r>
              <a:rPr lang="es-AR" sz="2000">
                <a:solidFill>
                  <a:srgbClr val="000000"/>
                </a:solidFill>
                <a:latin typeface="Calibri"/>
                <a:ea typeface="Calibri"/>
                <a:cs typeface="Calibri"/>
                <a:sym typeface="Calibri"/>
              </a:rPr>
              <a:t>X-HEADER: X-value</a:t>
            </a:r>
            <a:endParaRPr sz="2000">
              <a:solidFill>
                <a:srgbClr val="000000"/>
              </a:solidFill>
              <a:latin typeface="Calibri"/>
              <a:ea typeface="Calibri"/>
              <a:cs typeface="Calibri"/>
              <a:sym typeface="Calibri"/>
            </a:endParaRPr>
          </a:p>
        </p:txBody>
      </p:sp>
      <p:pic>
        <p:nvPicPr>
          <p:cNvPr descr="C:\Users\ecoffey\AppData\Local\Temp\Rar$DRa1.653\30059_Device_laptop_3145_default_64.png" id="350" name="Google Shape;350;p68"/>
          <p:cNvPicPr preferRelativeResize="0"/>
          <p:nvPr/>
        </p:nvPicPr>
        <p:blipFill rotWithShape="1">
          <a:blip r:embed="rId3">
            <a:alphaModFix/>
          </a:blip>
          <a:srcRect b="0" l="0" r="0" t="0"/>
          <a:stretch/>
        </p:blipFill>
        <p:spPr>
          <a:xfrm>
            <a:off x="1285717" y="3304260"/>
            <a:ext cx="786846" cy="786846"/>
          </a:xfrm>
          <a:prstGeom prst="rect">
            <a:avLst/>
          </a:prstGeom>
          <a:noFill/>
          <a:ln>
            <a:noFill/>
          </a:ln>
        </p:spPr>
      </p:pic>
      <p:pic>
        <p:nvPicPr>
          <p:cNvPr descr="C:\Users\ecoffey\AppData\Local\Temp\Rar$DRa0.324\30072_Device_server_default_64.png" id="351" name="Google Shape;351;p68"/>
          <p:cNvPicPr preferRelativeResize="0"/>
          <p:nvPr/>
        </p:nvPicPr>
        <p:blipFill rotWithShape="1">
          <a:blip r:embed="rId4">
            <a:alphaModFix/>
          </a:blip>
          <a:srcRect b="0" l="0" r="0" t="0"/>
          <a:stretch/>
        </p:blipFill>
        <p:spPr>
          <a:xfrm>
            <a:off x="7969435" y="3302544"/>
            <a:ext cx="1417129" cy="1417129"/>
          </a:xfrm>
          <a:prstGeom prst="rect">
            <a:avLst/>
          </a:prstGeom>
          <a:noFill/>
          <a:ln>
            <a:noFill/>
          </a:ln>
        </p:spPr>
      </p:pic>
      <p:sp>
        <p:nvSpPr>
          <p:cNvPr id="352" name="Google Shape;352;p68"/>
          <p:cNvSpPr/>
          <p:nvPr/>
        </p:nvSpPr>
        <p:spPr>
          <a:xfrm>
            <a:off x="2806454" y="3117878"/>
            <a:ext cx="104765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1800">
                <a:solidFill>
                  <a:srgbClr val="000000"/>
                </a:solidFill>
                <a:latin typeface="Calibri"/>
                <a:ea typeface="Calibri"/>
                <a:cs typeface="Calibri"/>
                <a:sym typeface="Calibri"/>
              </a:rPr>
              <a:t>REQUEST</a:t>
            </a:r>
            <a:endParaRPr sz="1800">
              <a:solidFill>
                <a:schemeClr val="dk1"/>
              </a:solidFill>
              <a:latin typeface="Calibri"/>
              <a:ea typeface="Calibri"/>
              <a:cs typeface="Calibri"/>
              <a:sym typeface="Calibri"/>
            </a:endParaRPr>
          </a:p>
        </p:txBody>
      </p:sp>
      <p:sp>
        <p:nvSpPr>
          <p:cNvPr id="353" name="Google Shape;353;p68"/>
          <p:cNvSpPr/>
          <p:nvPr/>
        </p:nvSpPr>
        <p:spPr>
          <a:xfrm>
            <a:off x="3200463" y="4656196"/>
            <a:ext cx="199881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1800">
                <a:solidFill>
                  <a:srgbClr val="000000"/>
                </a:solidFill>
                <a:latin typeface="Calibri"/>
                <a:ea typeface="Calibri"/>
                <a:cs typeface="Calibri"/>
                <a:sym typeface="Calibri"/>
              </a:rPr>
              <a:t>Status code 200 OK</a:t>
            </a:r>
            <a:endParaRPr sz="1800">
              <a:solidFill>
                <a:schemeClr val="dk1"/>
              </a:solidFill>
              <a:latin typeface="Calibri"/>
              <a:ea typeface="Calibri"/>
              <a:cs typeface="Calibri"/>
              <a:sym typeface="Calibri"/>
            </a:endParaRPr>
          </a:p>
        </p:txBody>
      </p:sp>
      <p:sp>
        <p:nvSpPr>
          <p:cNvPr id="354" name="Google Shape;354;p68"/>
          <p:cNvSpPr/>
          <p:nvPr/>
        </p:nvSpPr>
        <p:spPr>
          <a:xfrm flipH="1">
            <a:off x="1730288" y="4760312"/>
            <a:ext cx="5753325" cy="1446245"/>
          </a:xfrm>
          <a:prstGeom prst="rightArrow">
            <a:avLst>
              <a:gd fmla="val 49676" name="adj1"/>
              <a:gd fmla="val 88881" name="adj2"/>
            </a:avLst>
          </a:prstGeom>
          <a:solidFill>
            <a:srgbClr val="FFFFFF"/>
          </a:solidFill>
          <a:ln cap="sq" cmpd="sng" w="15825">
            <a:solidFill>
              <a:srgbClr val="000066"/>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spcBef>
                <a:spcPts val="0"/>
              </a:spcBef>
              <a:spcAft>
                <a:spcPts val="0"/>
              </a:spcAft>
              <a:buNone/>
            </a:pPr>
            <a:r>
              <a:rPr lang="es-AR" sz="2000">
                <a:solidFill>
                  <a:srgbClr val="000000"/>
                </a:solidFill>
                <a:latin typeface="Calibri"/>
                <a:ea typeface="Calibri"/>
                <a:cs typeface="Calibri"/>
                <a:sym typeface="Calibri"/>
              </a:rPr>
              <a:t>X-HEADER: X-value</a:t>
            </a:r>
            <a:endParaRPr sz="2000">
              <a:solidFill>
                <a:srgbClr val="000000"/>
              </a:solidFill>
              <a:latin typeface="Calibri"/>
              <a:ea typeface="Calibri"/>
              <a:cs typeface="Calibri"/>
              <a:sym typeface="Calibri"/>
            </a:endParaRPr>
          </a:p>
          <a:p>
            <a:pPr indent="0" lvl="0" marL="0" marR="0" rtl="0" algn="l">
              <a:spcBef>
                <a:spcPts val="500"/>
              </a:spcBef>
              <a:spcAft>
                <a:spcPts val="0"/>
              </a:spcAft>
              <a:buNone/>
            </a:pPr>
            <a:r>
              <a:rPr lang="es-AR" sz="2000">
                <a:solidFill>
                  <a:srgbClr val="000000"/>
                </a:solidFill>
                <a:latin typeface="Calibri"/>
                <a:ea typeface="Calibri"/>
                <a:cs typeface="Calibri"/>
                <a:sym typeface="Calibri"/>
              </a:rPr>
              <a:t>respuesta en texto plano</a:t>
            </a:r>
            <a:endParaRPr sz="2000">
              <a:solidFill>
                <a:srgbClr val="000000"/>
              </a:solidFill>
              <a:latin typeface="Calibri"/>
              <a:ea typeface="Calibri"/>
              <a:cs typeface="Calibri"/>
              <a:sym typeface="Calibri"/>
            </a:endParaRPr>
          </a:p>
        </p:txBody>
      </p:sp>
      <p:sp>
        <p:nvSpPr>
          <p:cNvPr id="355" name="Google Shape;355;p68"/>
          <p:cNvSpPr txBox="1"/>
          <p:nvPr/>
        </p:nvSpPr>
        <p:spPr>
          <a:xfrm>
            <a:off x="7549896" y="1803814"/>
            <a:ext cx="4001848" cy="1200329"/>
          </a:xfrm>
          <a:prstGeom prst="rect">
            <a:avLst/>
          </a:prstGeom>
          <a:solidFill>
            <a:schemeClr val="accent6"/>
          </a:solidFill>
          <a:ln cap="flat" cmpd="sng" w="25400">
            <a:solidFill>
              <a:srgbClr val="B46D33"/>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s-AR" sz="2400">
                <a:solidFill>
                  <a:schemeClr val="lt1"/>
                </a:solidFill>
                <a:latin typeface="Calibri"/>
                <a:ea typeface="Calibri"/>
                <a:cs typeface="Calibri"/>
                <a:sym typeface="Calibri"/>
              </a:rPr>
              <a:t>Cada recurso se identifica con una URI (Uniform Resource Identifier )</a:t>
            </a:r>
            <a:endParaRPr b="1" sz="24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69"/>
          <p:cNvSpPr txBox="1"/>
          <p:nvPr/>
        </p:nvSpPr>
        <p:spPr>
          <a:xfrm>
            <a:off x="437299" y="98241"/>
            <a:ext cx="8229600" cy="894765"/>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rgbClr val="E36C09"/>
              </a:buClr>
              <a:buSzPts val="4800"/>
              <a:buFont typeface="Calibri"/>
              <a:buNone/>
            </a:pPr>
            <a:r>
              <a:rPr lang="es-AR" sz="4800">
                <a:solidFill>
                  <a:srgbClr val="E36C09"/>
                </a:solidFill>
                <a:latin typeface="Calibri"/>
                <a:ea typeface="Calibri"/>
                <a:cs typeface="Calibri"/>
                <a:sym typeface="Calibri"/>
              </a:rPr>
              <a:t>HTTP/2</a:t>
            </a:r>
            <a:endParaRPr sz="4800">
              <a:solidFill>
                <a:srgbClr val="E36C09"/>
              </a:solidFill>
              <a:latin typeface="Calibri"/>
              <a:ea typeface="Calibri"/>
              <a:cs typeface="Calibri"/>
              <a:sym typeface="Calibri"/>
            </a:endParaRPr>
          </a:p>
        </p:txBody>
      </p:sp>
      <p:sp>
        <p:nvSpPr>
          <p:cNvPr id="363" name="Google Shape;363;p69"/>
          <p:cNvSpPr txBox="1"/>
          <p:nvPr/>
        </p:nvSpPr>
        <p:spPr>
          <a:xfrm>
            <a:off x="2855913" y="6245225"/>
            <a:ext cx="6119812" cy="476250"/>
          </a:xfrm>
          <a:prstGeom prst="rect">
            <a:avLst/>
          </a:prstGeom>
          <a:noFill/>
          <a:ln>
            <a:noFill/>
          </a:ln>
        </p:spPr>
        <p:txBody>
          <a:bodyPr anchorCtr="0" anchor="b" bIns="46800" lIns="90000" spcFirstLastPara="1" rIns="90000" wrap="square" tIns="46800">
            <a:noAutofit/>
          </a:bodyPr>
          <a:lstStyle/>
          <a:p>
            <a:pPr indent="0" lvl="0" marL="0" marR="0" rtl="0" algn="l">
              <a:spcBef>
                <a:spcPts val="0"/>
              </a:spcBef>
              <a:spcAft>
                <a:spcPts val="0"/>
              </a:spcAft>
              <a:buClr>
                <a:srgbClr val="000000"/>
              </a:buClr>
              <a:buSzPts val="1400"/>
              <a:buFont typeface="Arial"/>
              <a:buNone/>
            </a:pPr>
            <a:r>
              <a:rPr lang="es-AR" sz="1400">
                <a:solidFill>
                  <a:srgbClr val="000000"/>
                </a:solidFill>
                <a:latin typeface="Arial"/>
                <a:ea typeface="Arial"/>
                <a:cs typeface="Arial"/>
                <a:sym typeface="Arial"/>
              </a:rPr>
              <a:t>HTTP</a:t>
            </a:r>
            <a:endParaRPr/>
          </a:p>
        </p:txBody>
      </p:sp>
      <p:sp>
        <p:nvSpPr>
          <p:cNvPr id="364" name="Google Shape;364;p69"/>
          <p:cNvSpPr txBox="1"/>
          <p:nvPr/>
        </p:nvSpPr>
        <p:spPr>
          <a:xfrm>
            <a:off x="9191625" y="6265863"/>
            <a:ext cx="1054100" cy="476250"/>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Arial"/>
              <a:buNone/>
            </a:pPr>
            <a:fld id="{00000000-1234-1234-1234-123412341234}" type="slidenum">
              <a:rPr lang="es-AR"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365" name="Google Shape;365;p69"/>
          <p:cNvSpPr txBox="1"/>
          <p:nvPr/>
        </p:nvSpPr>
        <p:spPr>
          <a:xfrm>
            <a:off x="663846" y="1360142"/>
            <a:ext cx="10196812" cy="2254927"/>
          </a:xfrm>
          <a:prstGeom prst="rect">
            <a:avLst/>
          </a:prstGeom>
          <a:noFill/>
          <a:ln>
            <a:noFill/>
          </a:ln>
        </p:spPr>
        <p:txBody>
          <a:bodyPr anchorCtr="0" anchor="t" bIns="45700" lIns="91425" spcFirstLastPara="1" rIns="91425" wrap="square" tIns="45700">
            <a:noAutofit/>
          </a:bodyPr>
          <a:lstStyle/>
          <a:p>
            <a:pPr indent="-338138" lvl="0" marL="338138" marR="0" rtl="0" algn="l">
              <a:spcBef>
                <a:spcPts val="0"/>
              </a:spcBef>
              <a:spcAft>
                <a:spcPts val="0"/>
              </a:spcAft>
              <a:buClr>
                <a:srgbClr val="E36C09"/>
              </a:buClr>
              <a:buSzPts val="3200"/>
              <a:buFont typeface="Noto Sans Symbols"/>
              <a:buChar char="✦"/>
            </a:pPr>
            <a:r>
              <a:rPr lang="es-AR" sz="3200">
                <a:solidFill>
                  <a:srgbClr val="000000"/>
                </a:solidFill>
                <a:latin typeface="Times New Roman"/>
                <a:ea typeface="Times New Roman"/>
                <a:cs typeface="Times New Roman"/>
                <a:sym typeface="Times New Roman"/>
              </a:rPr>
              <a:t>Protocolo binario</a:t>
            </a:r>
            <a:endParaRPr/>
          </a:p>
          <a:p>
            <a:pPr indent="-338138" lvl="0" marL="338138" marR="0" rtl="0" algn="l">
              <a:spcBef>
                <a:spcPts val="0"/>
              </a:spcBef>
              <a:spcAft>
                <a:spcPts val="0"/>
              </a:spcAft>
              <a:buClr>
                <a:srgbClr val="E36C09"/>
              </a:buClr>
              <a:buSzPts val="3200"/>
              <a:buFont typeface="Noto Sans Symbols"/>
              <a:buChar char="✦"/>
            </a:pPr>
            <a:r>
              <a:rPr lang="es-AR" sz="3200">
                <a:solidFill>
                  <a:srgbClr val="000000"/>
                </a:solidFill>
                <a:latin typeface="Times New Roman"/>
                <a:ea typeface="Times New Roman"/>
                <a:cs typeface="Times New Roman"/>
                <a:sym typeface="Times New Roman"/>
              </a:rPr>
              <a:t>Compresión de headers</a:t>
            </a:r>
            <a:endParaRPr sz="3200">
              <a:solidFill>
                <a:srgbClr val="000000"/>
              </a:solidFill>
              <a:latin typeface="Times New Roman"/>
              <a:ea typeface="Times New Roman"/>
              <a:cs typeface="Times New Roman"/>
              <a:sym typeface="Times New Roman"/>
            </a:endParaRPr>
          </a:p>
          <a:p>
            <a:pPr indent="-338138" lvl="0" marL="338138" marR="0" rtl="0" algn="l">
              <a:spcBef>
                <a:spcPts val="0"/>
              </a:spcBef>
              <a:spcAft>
                <a:spcPts val="0"/>
              </a:spcAft>
              <a:buClr>
                <a:srgbClr val="E36C09"/>
              </a:buClr>
              <a:buSzPts val="3200"/>
              <a:buFont typeface="Noto Sans Symbols"/>
              <a:buChar char="✦"/>
            </a:pPr>
            <a:r>
              <a:rPr lang="es-AR" sz="3200">
                <a:solidFill>
                  <a:srgbClr val="000000"/>
                </a:solidFill>
                <a:latin typeface="Times New Roman"/>
                <a:ea typeface="Times New Roman"/>
                <a:cs typeface="Times New Roman"/>
                <a:sym typeface="Times New Roman"/>
              </a:rPr>
              <a:t>Multiplexación de recursos</a:t>
            </a:r>
            <a:endParaRPr/>
          </a:p>
          <a:p>
            <a:pPr indent="-338138" lvl="0" marL="338138" marR="0" rtl="0" algn="l">
              <a:spcBef>
                <a:spcPts val="0"/>
              </a:spcBef>
              <a:spcAft>
                <a:spcPts val="0"/>
              </a:spcAft>
              <a:buClr>
                <a:srgbClr val="E36C09"/>
              </a:buClr>
              <a:buSzPts val="3200"/>
              <a:buFont typeface="Noto Sans Symbols"/>
              <a:buChar char="✦"/>
            </a:pPr>
            <a:r>
              <a:rPr lang="es-AR" sz="3200">
                <a:solidFill>
                  <a:srgbClr val="000000"/>
                </a:solidFill>
                <a:latin typeface="Times New Roman"/>
                <a:ea typeface="Times New Roman"/>
                <a:cs typeface="Times New Roman"/>
                <a:sym typeface="Times New Roman"/>
              </a:rPr>
              <a:t>Server push</a:t>
            </a:r>
            <a:endParaRPr sz="3200">
              <a:solidFill>
                <a:srgbClr val="000000"/>
              </a:solidFill>
              <a:latin typeface="Times New Roman"/>
              <a:ea typeface="Times New Roman"/>
              <a:cs typeface="Times New Roman"/>
              <a:sym typeface="Times New Roman"/>
            </a:endParaRPr>
          </a:p>
          <a:p>
            <a:pPr indent="-338138" lvl="0" marL="338138" marR="0" rtl="0" algn="l">
              <a:spcBef>
                <a:spcPts val="0"/>
              </a:spcBef>
              <a:spcAft>
                <a:spcPts val="0"/>
              </a:spcAft>
              <a:buClr>
                <a:srgbClr val="E36C09"/>
              </a:buClr>
              <a:buSzPts val="3200"/>
              <a:buFont typeface="Noto Sans Symbols"/>
              <a:buChar char="✦"/>
            </a:pPr>
            <a:r>
              <a:rPr lang="es-AR" sz="3200">
                <a:solidFill>
                  <a:srgbClr val="000000"/>
                </a:solidFill>
                <a:latin typeface="Times New Roman"/>
                <a:ea typeface="Times New Roman"/>
                <a:cs typeface="Times New Roman"/>
                <a:sym typeface="Times New Roman"/>
              </a:rPr>
              <a:t>…</a:t>
            </a:r>
            <a:endParaRPr/>
          </a:p>
        </p:txBody>
      </p:sp>
      <p:sp>
        <p:nvSpPr>
          <p:cNvPr id="366" name="Google Shape;366;p69"/>
          <p:cNvSpPr/>
          <p:nvPr/>
        </p:nvSpPr>
        <p:spPr>
          <a:xfrm>
            <a:off x="1005824" y="4274347"/>
            <a:ext cx="5510590"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3200" u="sng">
                <a:solidFill>
                  <a:schemeClr val="dk1"/>
                </a:solidFill>
                <a:latin typeface="Calibri"/>
                <a:ea typeface="Calibri"/>
                <a:cs typeface="Calibri"/>
                <a:sym typeface="Calibri"/>
                <a:hlinkClick r:id="rId3">
                  <a:extLst>
                    <a:ext uri="{A12FA001-AC4F-418D-AE19-62706E023703}">
                      <ahyp:hlinkClr val="tx"/>
                    </a:ext>
                  </a:extLst>
                </a:hlinkClick>
              </a:rPr>
              <a:t>http://www.http2demo.io/</a:t>
            </a:r>
            <a:endParaRPr sz="32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70"/>
          <p:cNvSpPr txBox="1"/>
          <p:nvPr/>
        </p:nvSpPr>
        <p:spPr>
          <a:xfrm>
            <a:off x="367200" y="115889"/>
            <a:ext cx="8229600" cy="86230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E36C09"/>
              </a:buClr>
              <a:buSzPts val="4800"/>
              <a:buFont typeface="Calibri"/>
              <a:buNone/>
            </a:pPr>
            <a:r>
              <a:rPr lang="es-AR" sz="4800">
                <a:solidFill>
                  <a:srgbClr val="E36C09"/>
                </a:solidFill>
                <a:latin typeface="Calibri"/>
                <a:ea typeface="Calibri"/>
                <a:cs typeface="Calibri"/>
                <a:sym typeface="Calibri"/>
              </a:rPr>
              <a:t>HTTP: recursos</a:t>
            </a:r>
            <a:endParaRPr/>
          </a:p>
        </p:txBody>
      </p:sp>
      <p:sp>
        <p:nvSpPr>
          <p:cNvPr id="374" name="Google Shape;374;p70"/>
          <p:cNvSpPr txBox="1"/>
          <p:nvPr/>
        </p:nvSpPr>
        <p:spPr>
          <a:xfrm>
            <a:off x="367200" y="1196975"/>
            <a:ext cx="11296715" cy="3789695"/>
          </a:xfrm>
          <a:prstGeom prst="rect">
            <a:avLst/>
          </a:prstGeom>
          <a:noFill/>
          <a:ln>
            <a:noFill/>
          </a:ln>
        </p:spPr>
        <p:txBody>
          <a:bodyPr anchorCtr="0" anchor="t" bIns="45700" lIns="91425" spcFirstLastPara="1" rIns="91425" wrap="square" tIns="45700">
            <a:noAutofit/>
          </a:bodyPr>
          <a:lstStyle/>
          <a:p>
            <a:pPr indent="-338138" lvl="0" marL="338138" marR="0" rtl="0" algn="l">
              <a:spcBef>
                <a:spcPts val="0"/>
              </a:spcBef>
              <a:spcAft>
                <a:spcPts val="0"/>
              </a:spcAft>
              <a:buClr>
                <a:srgbClr val="E36C09"/>
              </a:buClr>
              <a:buSzPts val="2800"/>
              <a:buFont typeface="Noto Sans Symbols"/>
              <a:buChar char="✦"/>
            </a:pPr>
            <a:r>
              <a:rPr lang="es-AR" sz="2800">
                <a:solidFill>
                  <a:srgbClr val="000000"/>
                </a:solidFill>
                <a:latin typeface="Times New Roman"/>
                <a:ea typeface="Times New Roman"/>
                <a:cs typeface="Times New Roman"/>
                <a:sym typeface="Times New Roman"/>
              </a:rPr>
              <a:t>Un recurso es un bloque de información identificado por su URI</a:t>
            </a:r>
            <a:endParaRPr sz="2800">
              <a:solidFill>
                <a:srgbClr val="000000"/>
              </a:solidFill>
              <a:latin typeface="Times New Roman"/>
              <a:ea typeface="Times New Roman"/>
              <a:cs typeface="Times New Roman"/>
              <a:sym typeface="Times New Roman"/>
            </a:endParaRPr>
          </a:p>
          <a:p>
            <a:pPr indent="-338138" lvl="0" marL="338138" marR="0" rtl="0" algn="l">
              <a:spcBef>
                <a:spcPts val="0"/>
              </a:spcBef>
              <a:spcAft>
                <a:spcPts val="0"/>
              </a:spcAft>
              <a:buClr>
                <a:srgbClr val="E36C09"/>
              </a:buClr>
              <a:buSzPts val="2800"/>
              <a:buFont typeface="Noto Sans Symbols"/>
              <a:buChar char="✦"/>
            </a:pPr>
            <a:r>
              <a:rPr lang="es-AR" sz="2800">
                <a:solidFill>
                  <a:srgbClr val="000000"/>
                </a:solidFill>
                <a:latin typeface="Times New Roman"/>
                <a:ea typeface="Times New Roman"/>
                <a:cs typeface="Times New Roman"/>
                <a:sym typeface="Times New Roman"/>
              </a:rPr>
              <a:t>Puede ser un archivo (físico) o generado por un programa (abstracto)</a:t>
            </a:r>
            <a:endParaRPr/>
          </a:p>
          <a:p>
            <a:pPr indent="-338138" lvl="0" marL="338138" marR="0" rtl="0" algn="l">
              <a:spcBef>
                <a:spcPts val="0"/>
              </a:spcBef>
              <a:spcAft>
                <a:spcPts val="0"/>
              </a:spcAft>
              <a:buClr>
                <a:srgbClr val="E36C09"/>
              </a:buClr>
              <a:buSzPts val="2800"/>
              <a:buFont typeface="Noto Sans Symbols"/>
              <a:buChar char="✦"/>
            </a:pPr>
            <a:r>
              <a:rPr lang="es-AR" sz="2800">
                <a:solidFill>
                  <a:srgbClr val="000000"/>
                </a:solidFill>
                <a:latin typeface="Times New Roman"/>
                <a:ea typeface="Times New Roman"/>
                <a:cs typeface="Times New Roman"/>
                <a:sym typeface="Times New Roman"/>
              </a:rPr>
              <a:t>URL: Uniform Resource Locator </a:t>
            </a:r>
            <a:endParaRPr/>
          </a:p>
          <a:p>
            <a:pPr indent="-338138" lvl="0" marL="338138" marR="0" rtl="0" algn="l">
              <a:spcBef>
                <a:spcPts val="0"/>
              </a:spcBef>
              <a:spcAft>
                <a:spcPts val="0"/>
              </a:spcAft>
              <a:buClr>
                <a:srgbClr val="E36C09"/>
              </a:buClr>
              <a:buSzPts val="2800"/>
              <a:buFont typeface="Noto Sans Symbols"/>
              <a:buChar char="✦"/>
            </a:pPr>
            <a:r>
              <a:rPr lang="es-AR" sz="2800">
                <a:solidFill>
                  <a:srgbClr val="000000"/>
                </a:solidFill>
                <a:latin typeface="Times New Roman"/>
                <a:ea typeface="Times New Roman"/>
                <a:cs typeface="Times New Roman"/>
                <a:sym typeface="Times New Roman"/>
              </a:rPr>
              <a:t>URN: Uniform Resource Name</a:t>
            </a:r>
            <a:endParaRPr sz="2800">
              <a:solidFill>
                <a:srgbClr val="000000"/>
              </a:solidFill>
              <a:latin typeface="Times New Roman"/>
              <a:ea typeface="Times New Roman"/>
              <a:cs typeface="Times New Roman"/>
              <a:sym typeface="Times New Roman"/>
            </a:endParaRPr>
          </a:p>
          <a:p>
            <a:pPr indent="-338138" lvl="0" marL="338138" marR="0" rtl="0" algn="l">
              <a:spcBef>
                <a:spcPts val="0"/>
              </a:spcBef>
              <a:spcAft>
                <a:spcPts val="0"/>
              </a:spcAft>
              <a:buClr>
                <a:srgbClr val="E36C09"/>
              </a:buClr>
              <a:buSzPts val="2800"/>
              <a:buFont typeface="Noto Sans Symbols"/>
              <a:buChar char="✦"/>
            </a:pPr>
            <a:r>
              <a:rPr lang="es-AR" sz="2800">
                <a:solidFill>
                  <a:srgbClr val="000000"/>
                </a:solidFill>
                <a:latin typeface="Times New Roman"/>
                <a:ea typeface="Times New Roman"/>
                <a:cs typeface="Times New Roman"/>
                <a:sym typeface="Times New Roman"/>
              </a:rPr>
              <a:t>RFC 1630, 2396, 2718, 3305, 3986</a:t>
            </a:r>
            <a:endParaRPr/>
          </a:p>
          <a:p>
            <a:pPr indent="-338138" lvl="0" marL="338138" marR="0" rtl="0" algn="l">
              <a:spcBef>
                <a:spcPts val="0"/>
              </a:spcBef>
              <a:spcAft>
                <a:spcPts val="0"/>
              </a:spcAft>
              <a:buClr>
                <a:srgbClr val="E36C09"/>
              </a:buClr>
              <a:buSzPts val="2800"/>
              <a:buFont typeface="Noto Sans Symbols"/>
              <a:buChar char="✦"/>
            </a:pPr>
            <a:r>
              <a:rPr lang="es-AR" sz="2800">
                <a:solidFill>
                  <a:srgbClr val="000000"/>
                </a:solidFill>
                <a:latin typeface="Times New Roman"/>
                <a:ea typeface="Times New Roman"/>
                <a:cs typeface="Times New Roman"/>
                <a:sym typeface="Times New Roman"/>
              </a:rPr>
              <a:t>Internationalized Resource Identifiers (IRIs): RFC 3987</a:t>
            </a:r>
            <a:endParaRPr/>
          </a:p>
        </p:txBody>
      </p:sp>
      <p:sp>
        <p:nvSpPr>
          <p:cNvPr id="375" name="Google Shape;375;p70"/>
          <p:cNvSpPr txBox="1"/>
          <p:nvPr/>
        </p:nvSpPr>
        <p:spPr>
          <a:xfrm>
            <a:off x="2855913" y="6245225"/>
            <a:ext cx="6119812" cy="476250"/>
          </a:xfrm>
          <a:prstGeom prst="rect">
            <a:avLst/>
          </a:prstGeom>
          <a:noFill/>
          <a:ln>
            <a:noFill/>
          </a:ln>
        </p:spPr>
        <p:txBody>
          <a:bodyPr anchorCtr="0" anchor="b" bIns="46800" lIns="90000" spcFirstLastPara="1" rIns="90000" wrap="square" tIns="46800">
            <a:noAutofit/>
          </a:bodyPr>
          <a:lstStyle/>
          <a:p>
            <a:pPr indent="0" lvl="0" marL="0" marR="0" rtl="0" algn="l">
              <a:spcBef>
                <a:spcPts val="0"/>
              </a:spcBef>
              <a:spcAft>
                <a:spcPts val="0"/>
              </a:spcAft>
              <a:buClr>
                <a:srgbClr val="000000"/>
              </a:buClr>
              <a:buSzPts val="1400"/>
              <a:buFont typeface="Arial"/>
              <a:buNone/>
            </a:pPr>
            <a:r>
              <a:rPr lang="es-AR" sz="1400">
                <a:solidFill>
                  <a:srgbClr val="000000"/>
                </a:solidFill>
                <a:latin typeface="Arial"/>
                <a:ea typeface="Arial"/>
                <a:cs typeface="Arial"/>
                <a:sym typeface="Arial"/>
              </a:rPr>
              <a:t>HTTP</a:t>
            </a:r>
            <a:endParaRPr/>
          </a:p>
        </p:txBody>
      </p:sp>
      <p:sp>
        <p:nvSpPr>
          <p:cNvPr id="376" name="Google Shape;376;p70"/>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71"/>
          <p:cNvSpPr txBox="1"/>
          <p:nvPr/>
        </p:nvSpPr>
        <p:spPr>
          <a:xfrm>
            <a:off x="614144" y="-3174"/>
            <a:ext cx="8229600" cy="1049338"/>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rgbClr val="E36C09"/>
              </a:buClr>
              <a:buSzPts val="4800"/>
              <a:buFont typeface="Calibri"/>
              <a:buNone/>
            </a:pPr>
            <a:r>
              <a:rPr lang="es-AR" sz="4800">
                <a:solidFill>
                  <a:srgbClr val="E36C09"/>
                </a:solidFill>
                <a:latin typeface="Calibri"/>
                <a:ea typeface="Calibri"/>
                <a:cs typeface="Calibri"/>
                <a:sym typeface="Calibri"/>
              </a:rPr>
              <a:t>URI (ver RFC 3986 3.3)</a:t>
            </a:r>
            <a:endParaRPr/>
          </a:p>
        </p:txBody>
      </p:sp>
      <p:sp>
        <p:nvSpPr>
          <p:cNvPr id="384" name="Google Shape;384;p71"/>
          <p:cNvSpPr txBox="1"/>
          <p:nvPr/>
        </p:nvSpPr>
        <p:spPr>
          <a:xfrm>
            <a:off x="987972" y="1665289"/>
            <a:ext cx="9457779" cy="2484437"/>
          </a:xfrm>
          <a:prstGeom prst="rect">
            <a:avLst/>
          </a:prstGeom>
          <a:noFill/>
          <a:ln>
            <a:noFill/>
          </a:ln>
        </p:spPr>
        <p:txBody>
          <a:bodyPr anchorCtr="0" anchor="t" bIns="45700" lIns="91425" spcFirstLastPara="1" rIns="91425" wrap="square" tIns="45700">
            <a:noAutofit/>
          </a:bodyPr>
          <a:lstStyle/>
          <a:p>
            <a:pPr indent="-338138" lvl="0" marL="338138" marR="0" rtl="0" algn="l">
              <a:spcBef>
                <a:spcPts val="0"/>
              </a:spcBef>
              <a:spcAft>
                <a:spcPts val="0"/>
              </a:spcAft>
              <a:buClr>
                <a:srgbClr val="FABF8E"/>
              </a:buClr>
              <a:buSzPts val="3200"/>
              <a:buFont typeface="Noto Sans Symbols"/>
              <a:buChar char="✦"/>
            </a:pPr>
            <a:r>
              <a:rPr lang="es-AR" sz="3200">
                <a:solidFill>
                  <a:srgbClr val="000000"/>
                </a:solidFill>
                <a:latin typeface="Times New Roman"/>
                <a:ea typeface="Times New Roman"/>
                <a:cs typeface="Times New Roman"/>
                <a:sym typeface="Times New Roman"/>
              </a:rPr>
              <a:t>El path termina con el primer "?" o "#" o si no hay más caracteres</a:t>
            </a:r>
            <a:endParaRPr/>
          </a:p>
          <a:p>
            <a:pPr indent="-338138" lvl="0" marL="338138" marR="0" rtl="0" algn="l">
              <a:spcBef>
                <a:spcPts val="0"/>
              </a:spcBef>
              <a:spcAft>
                <a:spcPts val="0"/>
              </a:spcAft>
              <a:buClr>
                <a:srgbClr val="FABF8E"/>
              </a:buClr>
              <a:buSzPts val="3200"/>
              <a:buFont typeface="Noto Sans Symbols"/>
              <a:buChar char="✦"/>
            </a:pPr>
            <a:r>
              <a:rPr lang="es-AR" sz="3200">
                <a:solidFill>
                  <a:srgbClr val="000000"/>
                </a:solidFill>
                <a:latin typeface="Times New Roman"/>
                <a:ea typeface="Times New Roman"/>
                <a:cs typeface="Times New Roman"/>
                <a:sym typeface="Times New Roman"/>
              </a:rPr>
              <a:t>Puede ser relativo o absoluto</a:t>
            </a:r>
            <a:endParaRPr/>
          </a:p>
          <a:p>
            <a:pPr indent="-338138" lvl="0" marL="338138" marR="0" rtl="0" algn="l">
              <a:spcBef>
                <a:spcPts val="0"/>
              </a:spcBef>
              <a:spcAft>
                <a:spcPts val="0"/>
              </a:spcAft>
              <a:buClr>
                <a:srgbClr val="FABF8E"/>
              </a:buClr>
              <a:buSzPts val="3200"/>
              <a:buFont typeface="Noto Sans Symbols"/>
              <a:buChar char="✦"/>
            </a:pPr>
            <a:r>
              <a:rPr lang="es-AR" sz="3200">
                <a:solidFill>
                  <a:srgbClr val="000000"/>
                </a:solidFill>
                <a:latin typeface="Times New Roman"/>
                <a:ea typeface="Times New Roman"/>
                <a:cs typeface="Times New Roman"/>
                <a:sym typeface="Times New Roman"/>
              </a:rPr>
              <a:t>Si representa una aplicación puede recibir parámetros</a:t>
            </a:r>
            <a:endParaRPr/>
          </a:p>
        </p:txBody>
      </p:sp>
      <p:sp>
        <p:nvSpPr>
          <p:cNvPr id="385" name="Google Shape;385;p71"/>
          <p:cNvSpPr txBox="1"/>
          <p:nvPr/>
        </p:nvSpPr>
        <p:spPr>
          <a:xfrm>
            <a:off x="2855913" y="6245225"/>
            <a:ext cx="6119812" cy="476250"/>
          </a:xfrm>
          <a:prstGeom prst="rect">
            <a:avLst/>
          </a:prstGeom>
          <a:noFill/>
          <a:ln>
            <a:noFill/>
          </a:ln>
        </p:spPr>
        <p:txBody>
          <a:bodyPr anchorCtr="0" anchor="b" bIns="46800" lIns="90000" spcFirstLastPara="1" rIns="90000" wrap="square" tIns="46800">
            <a:noAutofit/>
          </a:bodyPr>
          <a:lstStyle/>
          <a:p>
            <a:pPr indent="0" lvl="0" marL="0" marR="0" rtl="0" algn="l">
              <a:spcBef>
                <a:spcPts val="0"/>
              </a:spcBef>
              <a:spcAft>
                <a:spcPts val="0"/>
              </a:spcAft>
              <a:buClr>
                <a:srgbClr val="000000"/>
              </a:buClr>
              <a:buSzPts val="1400"/>
              <a:buFont typeface="Arial"/>
              <a:buNone/>
            </a:pPr>
            <a:r>
              <a:rPr lang="es-AR" sz="1400">
                <a:solidFill>
                  <a:srgbClr val="000000"/>
                </a:solidFill>
                <a:latin typeface="Arial"/>
                <a:ea typeface="Arial"/>
                <a:cs typeface="Arial"/>
                <a:sym typeface="Arial"/>
              </a:rPr>
              <a:t>HTTP</a:t>
            </a:r>
            <a:endParaRPr/>
          </a:p>
        </p:txBody>
      </p:sp>
      <p:sp>
        <p:nvSpPr>
          <p:cNvPr id="386" name="Google Shape;386;p71"/>
          <p:cNvSpPr txBox="1"/>
          <p:nvPr/>
        </p:nvSpPr>
        <p:spPr>
          <a:xfrm>
            <a:off x="9191625" y="6265863"/>
            <a:ext cx="1054100" cy="476250"/>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Arial"/>
              <a:buNone/>
            </a:pPr>
            <a:fld id="{00000000-1234-1234-1234-123412341234}" type="slidenum">
              <a:rPr lang="es-AR"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387" name="Google Shape;387;p71"/>
          <p:cNvSpPr/>
          <p:nvPr/>
        </p:nvSpPr>
        <p:spPr>
          <a:xfrm>
            <a:off x="1198179" y="1125539"/>
            <a:ext cx="8730046" cy="52228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s-AR" sz="2800">
                <a:solidFill>
                  <a:srgbClr val="000000"/>
                </a:solidFill>
                <a:latin typeface="Courier New"/>
                <a:ea typeface="Courier New"/>
                <a:cs typeface="Courier New"/>
                <a:sym typeface="Courier New"/>
              </a:rPr>
              <a:t>&lt;scheme&gt;://&lt;authority&gt;&lt;path&gt;?&lt;query&gt;</a:t>
            </a:r>
            <a:endParaRPr b="1" sz="2800">
              <a:solidFill>
                <a:schemeClr val="dk1"/>
              </a:solidFill>
              <a:latin typeface="Courier New"/>
              <a:ea typeface="Courier New"/>
              <a:cs typeface="Courier New"/>
              <a:sym typeface="Courier New"/>
            </a:endParaRPr>
          </a:p>
        </p:txBody>
      </p:sp>
      <p:sp>
        <p:nvSpPr>
          <p:cNvPr id="388" name="Google Shape;388;p71"/>
          <p:cNvSpPr/>
          <p:nvPr/>
        </p:nvSpPr>
        <p:spPr>
          <a:xfrm>
            <a:off x="1198180" y="4824413"/>
            <a:ext cx="9177722" cy="1231900"/>
          </a:xfrm>
          <a:prstGeom prst="rect">
            <a:avLst/>
          </a:prstGeom>
          <a:solidFill>
            <a:srgbClr val="F4F3EC"/>
          </a:solidFill>
          <a:ln cap="flat" cmpd="sng" w="9525">
            <a:solidFill>
              <a:srgbClr val="3465A4"/>
            </a:solidFill>
            <a:prstDash val="solid"/>
            <a:round/>
            <a:headEnd len="sm" w="sm" type="none"/>
            <a:tailEnd len="sm" w="sm" type="none"/>
          </a:ln>
        </p:spPr>
        <p:txBody>
          <a:bodyPr anchorCtr="0" anchor="ctr" bIns="0" lIns="90000" spcFirstLastPara="1" rIns="90000" wrap="square" tIns="152275">
            <a:noAutofit/>
          </a:bodyPr>
          <a:lstStyle/>
          <a:p>
            <a:pPr indent="-342900" lvl="0" marL="342900" marR="0" rtl="0" algn="l">
              <a:spcBef>
                <a:spcPts val="0"/>
              </a:spcBef>
              <a:spcAft>
                <a:spcPts val="0"/>
              </a:spcAft>
              <a:buClr>
                <a:schemeClr val="dk1"/>
              </a:buClr>
              <a:buSzPts val="2000"/>
              <a:buFont typeface="Arial"/>
              <a:buChar char="•"/>
            </a:pPr>
            <a:r>
              <a:rPr lang="es-AR" sz="2000">
                <a:solidFill>
                  <a:schemeClr val="dk1"/>
                </a:solidFill>
                <a:latin typeface="Courier New"/>
                <a:ea typeface="Courier New"/>
                <a:cs typeface="Courier New"/>
                <a:sym typeface="Courier New"/>
              </a:rPr>
              <a:t>http:www.example.org/path/name?param1;param2;param3</a:t>
            </a:r>
            <a:endParaRPr/>
          </a:p>
          <a:p>
            <a:pPr indent="-342900" lvl="0" marL="342900" marR="0" rtl="0" algn="l">
              <a:spcBef>
                <a:spcPts val="600"/>
              </a:spcBef>
              <a:spcAft>
                <a:spcPts val="0"/>
              </a:spcAft>
              <a:buClr>
                <a:schemeClr val="dk1"/>
              </a:buClr>
              <a:buSzPts val="2000"/>
              <a:buFont typeface="Arial"/>
              <a:buChar char="•"/>
            </a:pPr>
            <a:r>
              <a:rPr lang="es-AR" sz="2000">
                <a:solidFill>
                  <a:schemeClr val="dk1"/>
                </a:solidFill>
                <a:latin typeface="Courier New"/>
                <a:ea typeface="Courier New"/>
                <a:cs typeface="Courier New"/>
                <a:sym typeface="Courier New"/>
              </a:rPr>
              <a:t>/relative_path/name?user="..";pwd="..."</a:t>
            </a:r>
            <a:endParaRPr/>
          </a:p>
          <a:p>
            <a:pPr indent="-342900" lvl="0" marL="342900" marR="0" rtl="0" algn="l">
              <a:spcBef>
                <a:spcPts val="600"/>
              </a:spcBef>
              <a:spcAft>
                <a:spcPts val="0"/>
              </a:spcAft>
              <a:buClr>
                <a:schemeClr val="dk1"/>
              </a:buClr>
              <a:buSzPts val="2000"/>
              <a:buFont typeface="Arial"/>
              <a:buChar char="•"/>
            </a:pPr>
            <a:r>
              <a:rPr lang="es-AR" sz="2000">
                <a:solidFill>
                  <a:schemeClr val="dk1"/>
                </a:solidFill>
                <a:latin typeface="Courier New"/>
                <a:ea typeface="Courier New"/>
                <a:cs typeface="Courier New"/>
                <a:sym typeface="Courier New"/>
              </a:rPr>
              <a:t>../../logo.png</a:t>
            </a:r>
            <a:endParaRPr/>
          </a:p>
        </p:txBody>
      </p:sp>
      <p:sp>
        <p:nvSpPr>
          <p:cNvPr id="389" name="Google Shape;389;p7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72"/>
          <p:cNvSpPr txBox="1"/>
          <p:nvPr/>
        </p:nvSpPr>
        <p:spPr>
          <a:xfrm>
            <a:off x="515610" y="0"/>
            <a:ext cx="8229600" cy="1049338"/>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rgbClr val="E36C09"/>
              </a:buClr>
              <a:buSzPts val="4800"/>
              <a:buFont typeface="Calibri"/>
              <a:buNone/>
            </a:pPr>
            <a:r>
              <a:rPr lang="es-AR" sz="4800">
                <a:solidFill>
                  <a:srgbClr val="E36C09"/>
                </a:solidFill>
                <a:latin typeface="Calibri"/>
                <a:ea typeface="Calibri"/>
                <a:cs typeface="Calibri"/>
                <a:sym typeface="Calibri"/>
              </a:rPr>
              <a:t>URL:sintaxis</a:t>
            </a:r>
            <a:endParaRPr/>
          </a:p>
        </p:txBody>
      </p:sp>
      <p:sp>
        <p:nvSpPr>
          <p:cNvPr id="397" name="Google Shape;397;p72"/>
          <p:cNvSpPr txBox="1"/>
          <p:nvPr/>
        </p:nvSpPr>
        <p:spPr>
          <a:xfrm>
            <a:off x="746864" y="1129999"/>
            <a:ext cx="9096566" cy="1148965"/>
          </a:xfrm>
          <a:prstGeom prst="rect">
            <a:avLst/>
          </a:prstGeom>
          <a:noFill/>
          <a:ln>
            <a:noFill/>
          </a:ln>
        </p:spPr>
        <p:txBody>
          <a:bodyPr anchorCtr="0" anchor="t" bIns="45700" lIns="91425" spcFirstLastPara="1" rIns="91425" wrap="square" tIns="45700">
            <a:noAutofit/>
          </a:bodyPr>
          <a:lstStyle/>
          <a:p>
            <a:pPr indent="-338138" lvl="0" marL="338138" marR="0" rtl="0" algn="l">
              <a:spcBef>
                <a:spcPts val="0"/>
              </a:spcBef>
              <a:spcAft>
                <a:spcPts val="0"/>
              </a:spcAft>
              <a:buClr>
                <a:srgbClr val="000099"/>
              </a:buClr>
              <a:buSzPts val="3200"/>
              <a:buFont typeface="Noto Sans Symbols"/>
              <a:buChar char="✦"/>
            </a:pPr>
            <a:r>
              <a:rPr lang="es-AR" sz="3200">
                <a:solidFill>
                  <a:srgbClr val="000000"/>
                </a:solidFill>
                <a:latin typeface="Times New Roman"/>
                <a:ea typeface="Times New Roman"/>
                <a:cs typeface="Times New Roman"/>
                <a:sym typeface="Times New Roman"/>
              </a:rPr>
              <a:t>Identifica un recurso por su ubicación (</a:t>
            </a:r>
            <a:r>
              <a:rPr i="1" lang="es-AR" sz="3200">
                <a:solidFill>
                  <a:srgbClr val="000000"/>
                </a:solidFill>
                <a:latin typeface="Times New Roman"/>
                <a:ea typeface="Times New Roman"/>
                <a:cs typeface="Times New Roman"/>
                <a:sym typeface="Times New Roman"/>
              </a:rPr>
              <a:t>location</a:t>
            </a:r>
            <a:r>
              <a:rPr lang="es-AR" sz="3200">
                <a:solidFill>
                  <a:srgbClr val="000000"/>
                </a:solidFill>
                <a:latin typeface="Times New Roman"/>
                <a:ea typeface="Times New Roman"/>
                <a:cs typeface="Times New Roman"/>
                <a:sym typeface="Times New Roman"/>
              </a:rPr>
              <a:t>)</a:t>
            </a:r>
            <a:endParaRPr/>
          </a:p>
        </p:txBody>
      </p:sp>
      <p:sp>
        <p:nvSpPr>
          <p:cNvPr id="398" name="Google Shape;398;p72"/>
          <p:cNvSpPr txBox="1"/>
          <p:nvPr/>
        </p:nvSpPr>
        <p:spPr>
          <a:xfrm>
            <a:off x="2855913" y="6245225"/>
            <a:ext cx="6119812" cy="476250"/>
          </a:xfrm>
          <a:prstGeom prst="rect">
            <a:avLst/>
          </a:prstGeom>
          <a:noFill/>
          <a:ln>
            <a:noFill/>
          </a:ln>
        </p:spPr>
        <p:txBody>
          <a:bodyPr anchorCtr="0" anchor="b" bIns="46800" lIns="90000" spcFirstLastPara="1" rIns="90000" wrap="square" tIns="46800">
            <a:noAutofit/>
          </a:bodyPr>
          <a:lstStyle/>
          <a:p>
            <a:pPr indent="0" lvl="0" marL="0" marR="0" rtl="0" algn="l">
              <a:spcBef>
                <a:spcPts val="0"/>
              </a:spcBef>
              <a:spcAft>
                <a:spcPts val="0"/>
              </a:spcAft>
              <a:buClr>
                <a:srgbClr val="000000"/>
              </a:buClr>
              <a:buSzPts val="1400"/>
              <a:buFont typeface="Arial"/>
              <a:buNone/>
            </a:pPr>
            <a:r>
              <a:rPr lang="es-AR" sz="1400">
                <a:solidFill>
                  <a:srgbClr val="000000"/>
                </a:solidFill>
                <a:latin typeface="Arial"/>
                <a:ea typeface="Arial"/>
                <a:cs typeface="Arial"/>
                <a:sym typeface="Arial"/>
              </a:rPr>
              <a:t>HTTP</a:t>
            </a:r>
            <a:endParaRPr/>
          </a:p>
        </p:txBody>
      </p:sp>
      <p:sp>
        <p:nvSpPr>
          <p:cNvPr id="399" name="Google Shape;399;p72"/>
          <p:cNvSpPr/>
          <p:nvPr/>
        </p:nvSpPr>
        <p:spPr>
          <a:xfrm>
            <a:off x="1132237" y="3618986"/>
            <a:ext cx="8931911" cy="523099"/>
          </a:xfrm>
          <a:prstGeom prst="rect">
            <a:avLst/>
          </a:prstGeom>
          <a:noFill/>
          <a:ln>
            <a:noFill/>
          </a:ln>
        </p:spPr>
        <p:txBody>
          <a:bodyPr anchorCtr="0" anchor="ctr" bIns="0" lIns="90000" spcFirstLastPara="1" rIns="90000" wrap="square" tIns="152275">
            <a:noAutofit/>
          </a:bodyPr>
          <a:lstStyle/>
          <a:p>
            <a:pPr indent="0" lvl="0" marL="0" marR="0" rtl="0" algn="l">
              <a:spcBef>
                <a:spcPts val="0"/>
              </a:spcBef>
              <a:spcAft>
                <a:spcPts val="0"/>
              </a:spcAft>
              <a:buNone/>
            </a:pPr>
            <a:r>
              <a:rPr lang="es-AR" sz="2400">
                <a:solidFill>
                  <a:schemeClr val="dk1"/>
                </a:solidFill>
                <a:latin typeface="Arial Narrow"/>
                <a:ea typeface="Arial Narrow"/>
                <a:cs typeface="Arial Narrow"/>
                <a:sym typeface="Arial Narrow"/>
              </a:rPr>
              <a:t>&lt;scheme&gt;://</a:t>
            </a:r>
            <a:r>
              <a:rPr lang="es-AR" sz="2400">
                <a:solidFill>
                  <a:srgbClr val="000000"/>
                </a:solidFill>
                <a:latin typeface="Arial Narrow"/>
                <a:ea typeface="Arial Narrow"/>
                <a:cs typeface="Arial Narrow"/>
                <a:sym typeface="Arial Narrow"/>
              </a:rPr>
              <a:t>&lt;user&gt;:&lt;password&gt;@&lt;host&gt;:&lt;port&gt;/&lt;path&gt;?&lt;query&gt;</a:t>
            </a:r>
            <a:endParaRPr/>
          </a:p>
        </p:txBody>
      </p:sp>
      <p:sp>
        <p:nvSpPr>
          <p:cNvPr id="400" name="Google Shape;400;p7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sp>
        <p:nvSpPr>
          <p:cNvPr id="401" name="Google Shape;401;p72"/>
          <p:cNvSpPr/>
          <p:nvPr/>
        </p:nvSpPr>
        <p:spPr>
          <a:xfrm>
            <a:off x="192088" y="4908331"/>
            <a:ext cx="5327650" cy="1117266"/>
          </a:xfrm>
          <a:prstGeom prst="wedgeEllipseCallout">
            <a:avLst>
              <a:gd fmla="val -19073" name="adj1"/>
              <a:gd fmla="val -118017" name="adj2"/>
            </a:avLst>
          </a:prstGeom>
          <a:noFill/>
          <a:ln cap="sq" cmpd="sng" w="9525">
            <a:solidFill>
              <a:srgbClr val="000066"/>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spcBef>
                <a:spcPts val="0"/>
              </a:spcBef>
              <a:spcAft>
                <a:spcPts val="0"/>
              </a:spcAft>
              <a:buNone/>
            </a:pPr>
            <a:r>
              <a:rPr b="1" lang="es-AR" sz="1800">
                <a:solidFill>
                  <a:srgbClr val="000099"/>
                </a:solidFill>
                <a:latin typeface="Bookman Old Style"/>
                <a:ea typeface="Bookman Old Style"/>
                <a:cs typeface="Bookman Old Style"/>
                <a:sym typeface="Bookman Old Style"/>
              </a:rPr>
              <a:t>Protocolo a utilizar: por ejemplo HTTP, FTP, FILE</a:t>
            </a:r>
            <a:endParaRPr/>
          </a:p>
        </p:txBody>
      </p:sp>
      <p:sp>
        <p:nvSpPr>
          <p:cNvPr id="402" name="Google Shape;402;p72"/>
          <p:cNvSpPr/>
          <p:nvPr/>
        </p:nvSpPr>
        <p:spPr>
          <a:xfrm>
            <a:off x="573837" y="1814753"/>
            <a:ext cx="4103266" cy="1079500"/>
          </a:xfrm>
          <a:prstGeom prst="wedgeEllipseCallout">
            <a:avLst>
              <a:gd fmla="val -6053" name="adj1"/>
              <a:gd fmla="val 131233" name="adj2"/>
            </a:avLst>
          </a:prstGeom>
          <a:noFill/>
          <a:ln cap="sq" cmpd="sng" w="9525">
            <a:solidFill>
              <a:srgbClr val="000066"/>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spcBef>
                <a:spcPts val="0"/>
              </a:spcBef>
              <a:spcAft>
                <a:spcPts val="0"/>
              </a:spcAft>
              <a:buNone/>
            </a:pPr>
            <a:r>
              <a:rPr b="1" lang="es-AR" sz="1800">
                <a:solidFill>
                  <a:srgbClr val="000099"/>
                </a:solidFill>
                <a:latin typeface="Bookman Old Style"/>
                <a:ea typeface="Bookman Old Style"/>
                <a:cs typeface="Bookman Old Style"/>
                <a:sym typeface="Bookman Old Style"/>
              </a:rPr>
              <a:t>Algunos sitios o recursos requieren autenticación</a:t>
            </a:r>
            <a:endParaRPr/>
          </a:p>
        </p:txBody>
      </p:sp>
      <p:sp>
        <p:nvSpPr>
          <p:cNvPr id="403" name="Google Shape;403;p72"/>
          <p:cNvSpPr/>
          <p:nvPr/>
        </p:nvSpPr>
        <p:spPr>
          <a:xfrm>
            <a:off x="4937965" y="2237511"/>
            <a:ext cx="4563387" cy="1079500"/>
          </a:xfrm>
          <a:prstGeom prst="wedgeEllipseCallout">
            <a:avLst>
              <a:gd fmla="val -24059" name="adj1"/>
              <a:gd fmla="val 93099" name="adj2"/>
            </a:avLst>
          </a:prstGeom>
          <a:noFill/>
          <a:ln cap="sq" cmpd="sng" w="9525">
            <a:solidFill>
              <a:srgbClr val="000066"/>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spcBef>
                <a:spcPts val="0"/>
              </a:spcBef>
              <a:spcAft>
                <a:spcPts val="0"/>
              </a:spcAft>
              <a:buNone/>
            </a:pPr>
            <a:r>
              <a:rPr b="1" lang="es-AR" sz="1800">
                <a:solidFill>
                  <a:srgbClr val="000099"/>
                </a:solidFill>
                <a:latin typeface="Bookman Old Style"/>
                <a:ea typeface="Bookman Old Style"/>
                <a:cs typeface="Bookman Old Style"/>
                <a:sym typeface="Bookman Old Style"/>
              </a:rPr>
              <a:t>puerto (opcional si es 80)</a:t>
            </a:r>
            <a:endParaRPr/>
          </a:p>
        </p:txBody>
      </p:sp>
      <p:sp>
        <p:nvSpPr>
          <p:cNvPr id="404" name="Google Shape;404;p72"/>
          <p:cNvSpPr/>
          <p:nvPr/>
        </p:nvSpPr>
        <p:spPr>
          <a:xfrm>
            <a:off x="5971680" y="4776516"/>
            <a:ext cx="5076569" cy="461544"/>
          </a:xfrm>
          <a:prstGeom prst="rect">
            <a:avLst/>
          </a:prstGeom>
          <a:noFill/>
          <a:ln>
            <a:noFill/>
          </a:ln>
        </p:spPr>
        <p:txBody>
          <a:bodyPr anchorCtr="0" anchor="ctr" bIns="0" lIns="90000" spcFirstLastPara="1" rIns="90000" wrap="square" tIns="152275">
            <a:noAutofit/>
          </a:bodyPr>
          <a:lstStyle/>
          <a:p>
            <a:pPr indent="0" lvl="0" marL="0" marR="0" rtl="0" algn="l">
              <a:spcBef>
                <a:spcPts val="0"/>
              </a:spcBef>
              <a:spcAft>
                <a:spcPts val="0"/>
              </a:spcAft>
              <a:buNone/>
            </a:pPr>
            <a:r>
              <a:rPr b="1" lang="es-AR" sz="2000">
                <a:solidFill>
                  <a:schemeClr val="dk1"/>
                </a:solidFill>
                <a:latin typeface="Times New Roman"/>
                <a:ea typeface="Times New Roman"/>
                <a:cs typeface="Times New Roman"/>
                <a:sym typeface="Times New Roman"/>
              </a:rPr>
              <a:t>http://soyyo:miclave@www.unsitio.com:90</a:t>
            </a:r>
            <a:endParaRPr/>
          </a:p>
        </p:txBody>
      </p:sp>
      <p:sp>
        <p:nvSpPr>
          <p:cNvPr id="405" name="Google Shape;405;p72"/>
          <p:cNvSpPr/>
          <p:nvPr/>
        </p:nvSpPr>
        <p:spPr>
          <a:xfrm>
            <a:off x="5969803" y="5234351"/>
            <a:ext cx="5076569" cy="461544"/>
          </a:xfrm>
          <a:prstGeom prst="rect">
            <a:avLst/>
          </a:prstGeom>
          <a:noFill/>
          <a:ln>
            <a:noFill/>
          </a:ln>
        </p:spPr>
        <p:txBody>
          <a:bodyPr anchorCtr="0" anchor="ctr" bIns="0" lIns="90000" spcFirstLastPara="1" rIns="90000" wrap="square" tIns="152275">
            <a:noAutofit/>
          </a:bodyPr>
          <a:lstStyle/>
          <a:p>
            <a:pPr indent="0" lvl="0" marL="0" marR="0" rtl="0" algn="l">
              <a:spcBef>
                <a:spcPts val="0"/>
              </a:spcBef>
              <a:spcAft>
                <a:spcPts val="0"/>
              </a:spcAft>
              <a:buNone/>
            </a:pPr>
            <a:r>
              <a:rPr b="1" lang="es-AR" sz="2000">
                <a:solidFill>
                  <a:schemeClr val="dk1"/>
                </a:solidFill>
                <a:latin typeface="Times New Roman"/>
                <a:ea typeface="Times New Roman"/>
                <a:cs typeface="Times New Roman"/>
                <a:sym typeface="Times New Roman"/>
              </a:rPr>
              <a:t>http://192.168.0.100</a:t>
            </a:r>
            <a:endParaRPr/>
          </a:p>
        </p:txBody>
      </p:sp>
      <p:sp>
        <p:nvSpPr>
          <p:cNvPr id="406" name="Google Shape;406;p72"/>
          <p:cNvSpPr/>
          <p:nvPr/>
        </p:nvSpPr>
        <p:spPr>
          <a:xfrm>
            <a:off x="5966755" y="5633639"/>
            <a:ext cx="5076569" cy="461544"/>
          </a:xfrm>
          <a:prstGeom prst="rect">
            <a:avLst/>
          </a:prstGeom>
          <a:noFill/>
          <a:ln>
            <a:noFill/>
          </a:ln>
        </p:spPr>
        <p:txBody>
          <a:bodyPr anchorCtr="0" anchor="ctr" bIns="0" lIns="90000" spcFirstLastPara="1" rIns="90000" wrap="square" tIns="152275">
            <a:noAutofit/>
          </a:bodyPr>
          <a:lstStyle/>
          <a:p>
            <a:pPr indent="0" lvl="0" marL="0" marR="0" rtl="0" algn="l">
              <a:spcBef>
                <a:spcPts val="0"/>
              </a:spcBef>
              <a:spcAft>
                <a:spcPts val="0"/>
              </a:spcAft>
              <a:buNone/>
            </a:pPr>
            <a:r>
              <a:rPr b="1" lang="es-AR" sz="2000">
                <a:solidFill>
                  <a:schemeClr val="dk1"/>
                </a:solidFill>
                <a:latin typeface="Times New Roman"/>
                <a:ea typeface="Times New Roman"/>
                <a:cs typeface="Times New Roman"/>
                <a:sym typeface="Times New Roman"/>
              </a:rPr>
              <a:t>http://localhost:8080</a:t>
            </a:r>
            <a:endParaRPr b="1" sz="20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160699-connect-template-16x9">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