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3BD"/>
    <a:srgbClr val="0F81A5"/>
    <a:srgbClr val="06B3CA"/>
    <a:srgbClr val="129AC4"/>
    <a:srgbClr val="FACB76"/>
    <a:srgbClr val="E2647F"/>
    <a:srgbClr val="DD4767"/>
    <a:srgbClr val="FFD03B"/>
    <a:srgbClr val="08DBF8"/>
    <a:srgbClr val="2C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27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70F3-9B2E-49E4-880F-74DEFDD229C4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6E465-C1FF-4ABC-8576-05204ED1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E465-C1FF-4ABC-8576-05204ED1B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3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67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7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73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8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42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6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4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9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4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9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90D3-BEF9-4EE5-AA3B-CF2405F862D6}" type="datetimeFigureOut">
              <a:rPr lang="en-AU" smtClean="0"/>
              <a:t>12/08/2016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E0CC-8093-4EDD-90B5-A963FA168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3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64482"/>
            <a:ext cx="9144000" cy="3893518"/>
          </a:xfrm>
          <a:prstGeom prst="rect">
            <a:avLst/>
          </a:prstGeom>
          <a:solidFill>
            <a:srgbClr val="1DE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323528" y="5085183"/>
            <a:ext cx="8136904" cy="2068117"/>
          </a:xfrm>
          <a:prstGeom prst="rect">
            <a:avLst/>
          </a:prstGeom>
          <a:solidFill>
            <a:srgbClr val="06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827584" y="2411596"/>
            <a:ext cx="743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log.Information(</a:t>
            </a:r>
            <a:r>
              <a:rPr lang="en-AU" dirty="0" smtClean="0">
                <a:solidFill>
                  <a:srgbClr val="DD4767"/>
                </a:solidFill>
              </a:rPr>
              <a:t>"Processed </a:t>
            </a:r>
            <a:r>
              <a:rPr lang="en-AU" b="1" dirty="0" smtClean="0">
                <a:solidFill>
                  <a:srgbClr val="DD4767"/>
                </a:solidFill>
              </a:rPr>
              <a:t>{@SensorInput}</a:t>
            </a:r>
            <a:r>
              <a:rPr lang="en-AU" dirty="0" smtClean="0">
                <a:solidFill>
                  <a:srgbClr val="DD4767"/>
                </a:solidFill>
              </a:rPr>
              <a:t> in </a:t>
            </a:r>
            <a:r>
              <a:rPr lang="en-AU" b="1" dirty="0" smtClean="0">
                <a:solidFill>
                  <a:srgbClr val="DD4767"/>
                </a:solidFill>
              </a:rPr>
              <a:t>{Time}</a:t>
            </a:r>
            <a:r>
              <a:rPr lang="en-AU" dirty="0" smtClean="0">
                <a:solidFill>
                  <a:srgbClr val="DD4767"/>
                </a:solidFill>
              </a:rPr>
              <a:t> ms"</a:t>
            </a:r>
            <a:r>
              <a:rPr lang="en-A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sensorInput, time)</a:t>
            </a: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572000" y="2967203"/>
            <a:ext cx="1008112" cy="360040"/>
          </a:xfrm>
          <a:prstGeom prst="downArrow">
            <a:avLst>
              <a:gd name="adj1" fmla="val 50000"/>
              <a:gd name="adj2" fmla="val 617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olded Corner 26"/>
          <p:cNvSpPr/>
          <p:nvPr/>
        </p:nvSpPr>
        <p:spPr>
          <a:xfrm>
            <a:off x="1115616" y="5998976"/>
            <a:ext cx="4410845" cy="670384"/>
          </a:xfrm>
          <a:prstGeom prst="foldedCorner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[2016-…] Processed Lat: 24.7, Long: 132.2 in 32 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8131" y="908720"/>
            <a:ext cx="576064" cy="360040"/>
          </a:xfrm>
          <a:prstGeom prst="rect">
            <a:avLst/>
          </a:prstGeom>
          <a:solidFill>
            <a:schemeClr val="bg1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96326" y="1252193"/>
            <a:ext cx="792088" cy="360040"/>
          </a:xfrm>
          <a:prstGeom prst="rect">
            <a:avLst/>
          </a:prstGeom>
          <a:solidFill>
            <a:schemeClr val="bg1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24.7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96326" y="1612461"/>
            <a:ext cx="792088" cy="360040"/>
          </a:xfrm>
          <a:prstGeom prst="rect">
            <a:avLst/>
          </a:prstGeom>
          <a:solidFill>
            <a:schemeClr val="bg1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132.2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36096" y="1612659"/>
            <a:ext cx="1060230" cy="360040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36096" y="1252817"/>
            <a:ext cx="1060230" cy="360040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Lat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00382" y="2060848"/>
            <a:ext cx="0" cy="27874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16163" y="1340768"/>
            <a:ext cx="0" cy="9988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36096" y="908294"/>
            <a:ext cx="1852318" cy="360040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Position</a:t>
            </a:r>
            <a:endParaRPr lang="en-AU" sz="1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108756" y="5900979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Rendering</a:t>
            </a:r>
            <a:endParaRPr lang="en-AU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323" y="3501008"/>
            <a:ext cx="4356485" cy="355040"/>
          </a:xfrm>
          <a:prstGeom prst="rect">
            <a:avLst/>
          </a:prstGeom>
          <a:ln w="19050">
            <a:solidFill>
              <a:srgbClr val="0F81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Processed {@SensorInput} in {Time} ms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2112" y="3501008"/>
            <a:ext cx="1908211" cy="355040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MessageTemplate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70323" y="3854687"/>
            <a:ext cx="4356485" cy="341825"/>
          </a:xfrm>
          <a:prstGeom prst="rect">
            <a:avLst/>
          </a:prstGeom>
          <a:ln w="19050">
            <a:solidFill>
              <a:srgbClr val="0F81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2016-03-11 15:59:00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2112" y="3845189"/>
            <a:ext cx="1908211" cy="351323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Timestamp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Can 39"/>
          <p:cNvSpPr/>
          <p:nvPr/>
        </p:nvSpPr>
        <p:spPr>
          <a:xfrm>
            <a:off x="6920570" y="5998975"/>
            <a:ext cx="915781" cy="636799"/>
          </a:xfrm>
          <a:prstGeom prst="can">
            <a:avLst/>
          </a:prstGeom>
          <a:solidFill>
            <a:srgbClr val="FACB76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7140298" y="5085184"/>
            <a:ext cx="418101" cy="360040"/>
          </a:xfrm>
          <a:prstGeom prst="downArrow">
            <a:avLst>
              <a:gd name="adj1" fmla="val 50000"/>
              <a:gd name="adj2" fmla="val 61744"/>
            </a:avLst>
          </a:prstGeom>
          <a:solidFill>
            <a:srgbClr val="1DE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771800" y="5588523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Flat log </a:t>
            </a:r>
            <a:r>
              <a:rPr lang="en-AU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AU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ile</a:t>
            </a:r>
            <a:endParaRPr lang="en-A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2553" y="558852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</a:t>
            </a:r>
            <a:endParaRPr lang="en-A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0324" y="4173249"/>
            <a:ext cx="4356485" cy="341825"/>
          </a:xfrm>
          <a:prstGeom prst="rect">
            <a:avLst/>
          </a:prstGeom>
          <a:ln w="19050">
            <a:solidFill>
              <a:srgbClr val="0F81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62111" y="4168501"/>
            <a:ext cx="1908211" cy="351323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SensorInput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70321" y="4501311"/>
            <a:ext cx="4356485" cy="341825"/>
          </a:xfrm>
          <a:prstGeom prst="rect">
            <a:avLst/>
          </a:prstGeom>
          <a:ln w="19050">
            <a:solidFill>
              <a:srgbClr val="0F81A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32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2110" y="4491813"/>
            <a:ext cx="1908211" cy="351323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6064751" y="5998976"/>
            <a:ext cx="523473" cy="670384"/>
          </a:xfrm>
          <a:prstGeom prst="foldedCorner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{ …</a:t>
            </a:r>
            <a:endParaRPr lang="en-AU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084169" y="5085184"/>
            <a:ext cx="432048" cy="360040"/>
          </a:xfrm>
          <a:prstGeom prst="downArrow">
            <a:avLst>
              <a:gd name="adj1" fmla="val 50000"/>
              <a:gd name="adj2" fmla="val 61744"/>
            </a:avLst>
          </a:prstGeom>
          <a:solidFill>
            <a:srgbClr val="1DE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/>
          <p:cNvSpPr txBox="1"/>
          <p:nvPr/>
        </p:nvSpPr>
        <p:spPr>
          <a:xfrm>
            <a:off x="5870381" y="558852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 file</a:t>
            </a:r>
            <a:endParaRPr lang="en-AU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30554" y="4173249"/>
            <a:ext cx="929974" cy="328062"/>
          </a:xfrm>
          <a:prstGeom prst="rect">
            <a:avLst/>
          </a:prstGeom>
          <a:noFill/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24.7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0324" y="4173249"/>
            <a:ext cx="1060230" cy="328062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Lat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2240" y="4173051"/>
            <a:ext cx="1294568" cy="328260"/>
          </a:xfrm>
          <a:prstGeom prst="rect">
            <a:avLst/>
          </a:prstGeom>
          <a:noFill/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132.2</a:t>
            </a:r>
            <a:endParaRPr lang="en-AU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0528" y="4173249"/>
            <a:ext cx="1071712" cy="328062"/>
          </a:xfrm>
          <a:prstGeom prst="rect">
            <a:avLst/>
          </a:prstGeom>
          <a:solidFill>
            <a:srgbClr val="0F81A5"/>
          </a:solidFill>
          <a:ln w="19050">
            <a:solidFill>
              <a:srgbClr val="0F8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AU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44037" y="0"/>
            <a:ext cx="683568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0" y="338184"/>
            <a:ext cx="8460432" cy="4260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0" y="620688"/>
            <a:ext cx="323528" cy="6237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-85676" y="3783679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Capturing</a:t>
            </a:r>
            <a:endParaRPr lang="en-AU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865" y="904270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Formatted logging statements use message templates to capture structured events.</a:t>
            </a:r>
          </a:p>
          <a:p>
            <a:endParaRPr lang="en-AU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Later, the same template permits the structured event to be rendered into human-friendly text.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2798258" y="5082899"/>
            <a:ext cx="1008112" cy="360040"/>
          </a:xfrm>
          <a:prstGeom prst="downArrow">
            <a:avLst>
              <a:gd name="adj1" fmla="val 50000"/>
              <a:gd name="adj2" fmla="val 61744"/>
            </a:avLst>
          </a:prstGeom>
          <a:solidFill>
            <a:srgbClr val="1DE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2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2016-08-12T00:01:07Z</dcterms:created>
  <dcterms:modified xsi:type="dcterms:W3CDTF">2016-08-12T00:01:16Z</dcterms:modified>
</cp:coreProperties>
</file>