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5" r:id="rId4"/>
    <p:sldMasterId id="2147484163" r:id="rId5"/>
  </p:sldMasterIdLst>
  <p:notesMasterIdLst>
    <p:notesMasterId r:id="rId25"/>
  </p:notesMasterIdLst>
  <p:sldIdLst>
    <p:sldId id="256" r:id="rId6"/>
    <p:sldId id="262" r:id="rId7"/>
    <p:sldId id="263" r:id="rId8"/>
    <p:sldId id="257" r:id="rId9"/>
    <p:sldId id="268" r:id="rId10"/>
    <p:sldId id="264" r:id="rId11"/>
    <p:sldId id="265" r:id="rId12"/>
    <p:sldId id="266" r:id="rId13"/>
    <p:sldId id="267" r:id="rId14"/>
    <p:sldId id="277" r:id="rId15"/>
    <p:sldId id="269" r:id="rId16"/>
    <p:sldId id="270" r:id="rId17"/>
    <p:sldId id="261" r:id="rId18"/>
    <p:sldId id="271" r:id="rId19"/>
    <p:sldId id="272" r:id="rId20"/>
    <p:sldId id="273" r:id="rId21"/>
    <p:sldId id="275" r:id="rId22"/>
    <p:sldId id="274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E7F1"/>
    <a:srgbClr val="81D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93856D-018F-49F1-8D39-A0FC724EB3FC}" v="153" dt="2022-05-04T18:29:49.465"/>
    <p1510:client id="{18CE4035-1C89-4548-90E7-C8CC79BB2CD0}" v="628" dt="2022-05-04T02:34:08.456"/>
    <p1510:client id="{1E8EDCCE-A4D5-4044-BC34-9AF0A2CA4A7F}" v="19" dt="2022-05-03T18:30:23.902"/>
    <p1510:client id="{B2B86B61-24C8-42B4-8655-CFD92BE80EFC}" v="748" dt="2022-05-03T21:46:30.321"/>
    <p1510:client id="{CE7F0178-473F-49C6-A9B5-FC2211A52F30}" v="162" dt="2022-05-03T22:44:06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4054" autoAdjust="0"/>
  </p:normalViewPr>
  <p:slideViewPr>
    <p:cSldViewPr snapToGrid="0">
      <p:cViewPr varScale="1">
        <p:scale>
          <a:sx n="75" d="100"/>
          <a:sy n="75" d="100"/>
        </p:scale>
        <p:origin x="5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leb Knapp" userId="90377b2d-6dff-47c4-9ee5-c961805aa134" providerId="ADAL" clId="{7F8E112A-0D28-4120-905C-2038A1C7D368}"/>
    <pc:docChg chg="undo redo custSel addSld delSld modSld">
      <pc:chgData name="Caleb Knapp" userId="90377b2d-6dff-47c4-9ee5-c961805aa134" providerId="ADAL" clId="{7F8E112A-0D28-4120-905C-2038A1C7D368}" dt="2022-05-03T17:15:53.745" v="1004"/>
      <pc:docMkLst>
        <pc:docMk/>
      </pc:docMkLst>
      <pc:sldChg chg="addSp delSp modSp mod setBg delAnim modAnim setClrOvrMap delDesignElem">
        <pc:chgData name="Caleb Knapp" userId="90377b2d-6dff-47c4-9ee5-c961805aa134" providerId="ADAL" clId="{7F8E112A-0D28-4120-905C-2038A1C7D368}" dt="2022-05-03T17:15:53.745" v="1004"/>
        <pc:sldMkLst>
          <pc:docMk/>
          <pc:sldMk cId="319973548" sldId="256"/>
        </pc:sldMkLst>
        <pc:spChg chg="add del mod">
          <ac:chgData name="Caleb Knapp" userId="90377b2d-6dff-47c4-9ee5-c961805aa134" providerId="ADAL" clId="{7F8E112A-0D28-4120-905C-2038A1C7D368}" dt="2022-05-03T17:13:34.431" v="924" actId="478"/>
          <ac:spMkLst>
            <pc:docMk/>
            <pc:sldMk cId="319973548" sldId="256"/>
            <ac:spMk id="4" creationId="{600F9C0C-E991-2692-D888-434C527F374B}"/>
          </ac:spMkLst>
        </pc:spChg>
        <pc:spChg chg="add mod">
          <ac:chgData name="Caleb Knapp" userId="90377b2d-6dff-47c4-9ee5-c961805aa134" providerId="ADAL" clId="{7F8E112A-0D28-4120-905C-2038A1C7D368}" dt="2022-05-03T17:00:00.311" v="857" actId="767"/>
          <ac:spMkLst>
            <pc:docMk/>
            <pc:sldMk cId="319973548" sldId="256"/>
            <ac:spMk id="5" creationId="{F96597C4-B853-7339-90CE-DEE9E18D2976}"/>
          </ac:spMkLst>
        </pc:spChg>
        <pc:spChg chg="add mod">
          <ac:chgData name="Caleb Knapp" userId="90377b2d-6dff-47c4-9ee5-c961805aa134" providerId="ADAL" clId="{7F8E112A-0D28-4120-905C-2038A1C7D368}" dt="2022-05-03T17:14:15.493" v="988" actId="1076"/>
          <ac:spMkLst>
            <pc:docMk/>
            <pc:sldMk cId="319973548" sldId="256"/>
            <ac:spMk id="38" creationId="{69CB5BAE-ACCE-FD0E-A120-010A9915741E}"/>
          </ac:spMkLst>
        </pc:spChg>
        <pc:spChg chg="del">
          <ac:chgData name="Caleb Knapp" userId="90377b2d-6dff-47c4-9ee5-c961805aa134" providerId="ADAL" clId="{7F8E112A-0D28-4120-905C-2038A1C7D368}" dt="2022-05-03T16:24:24.661" v="527"/>
          <ac:spMkLst>
            <pc:docMk/>
            <pc:sldMk cId="319973548" sldId="256"/>
            <ac:spMk id="108" creationId="{557B0AD7-E991-E343-BF68-F118815215C7}"/>
          </ac:spMkLst>
        </pc:spChg>
        <pc:spChg chg="add del">
          <ac:chgData name="Caleb Knapp" userId="90377b2d-6dff-47c4-9ee5-c961805aa134" providerId="ADAL" clId="{7F8E112A-0D28-4120-905C-2038A1C7D368}" dt="2022-05-03T16:49:48.415" v="754" actId="26606"/>
          <ac:spMkLst>
            <pc:docMk/>
            <pc:sldMk cId="319973548" sldId="256"/>
            <ac:spMk id="112" creationId="{DCAE6285-6D7E-42D2-8A66-CDA633FB9EE8}"/>
          </ac:spMkLst>
        </pc:spChg>
        <pc:spChg chg="add del">
          <ac:chgData name="Caleb Knapp" userId="90377b2d-6dff-47c4-9ee5-c961805aa134" providerId="ADAL" clId="{7F8E112A-0D28-4120-905C-2038A1C7D368}" dt="2022-05-03T17:04:08.418" v="887"/>
          <ac:spMkLst>
            <pc:docMk/>
            <pc:sldMk cId="319973548" sldId="256"/>
            <ac:spMk id="118" creationId="{D64A12F0-8158-4372-9761-AD0A6ED30C2E}"/>
          </ac:spMkLst>
        </pc:spChg>
        <pc:spChg chg="add del">
          <ac:chgData name="Caleb Knapp" userId="90377b2d-6dff-47c4-9ee5-c961805aa134" providerId="ADAL" clId="{7F8E112A-0D28-4120-905C-2038A1C7D368}" dt="2022-05-03T16:49:48.415" v="754" actId="26606"/>
          <ac:spMkLst>
            <pc:docMk/>
            <pc:sldMk cId="319973548" sldId="256"/>
            <ac:spMk id="235" creationId="{3385F975-4404-4237-86DB-4C018161DDD3}"/>
          </ac:spMkLst>
        </pc:spChg>
        <pc:spChg chg="add del">
          <ac:chgData name="Caleb Knapp" userId="90377b2d-6dff-47c4-9ee5-c961805aa134" providerId="ADAL" clId="{7F8E112A-0D28-4120-905C-2038A1C7D368}" dt="2022-05-03T16:49:54.113" v="756" actId="26606"/>
          <ac:spMkLst>
            <pc:docMk/>
            <pc:sldMk cId="319973548" sldId="256"/>
            <ac:spMk id="236" creationId="{C2869B52-288D-4851-BEBE-FCF64CB1E481}"/>
          </ac:spMkLst>
        </pc:spChg>
        <pc:spChg chg="add del">
          <ac:chgData name="Caleb Knapp" userId="90377b2d-6dff-47c4-9ee5-c961805aa134" providerId="ADAL" clId="{7F8E112A-0D28-4120-905C-2038A1C7D368}" dt="2022-05-03T16:50:03.739" v="758" actId="26606"/>
          <ac:spMkLst>
            <pc:docMk/>
            <pc:sldMk cId="319973548" sldId="256"/>
            <ac:spMk id="239" creationId="{E1B06D72-EEA4-4E56-9D5E-96440C15A1D9}"/>
          </ac:spMkLst>
        </pc:spChg>
        <pc:spChg chg="add del">
          <ac:chgData name="Caleb Knapp" userId="90377b2d-6dff-47c4-9ee5-c961805aa134" providerId="ADAL" clId="{7F8E112A-0D28-4120-905C-2038A1C7D368}" dt="2022-05-03T16:50:51.064" v="764" actId="26606"/>
          <ac:spMkLst>
            <pc:docMk/>
            <pc:sldMk cId="319973548" sldId="256"/>
            <ac:spMk id="241" creationId="{D64A12F0-8158-4372-9761-AD0A6ED30C2E}"/>
          </ac:spMkLst>
        </pc:spChg>
        <pc:grpChg chg="del">
          <ac:chgData name="Caleb Knapp" userId="90377b2d-6dff-47c4-9ee5-c961805aa134" providerId="ADAL" clId="{7F8E112A-0D28-4120-905C-2038A1C7D368}" dt="2022-05-03T16:24:24.661" v="527"/>
          <ac:grpSpMkLst>
            <pc:docMk/>
            <pc:sldMk cId="319973548" sldId="256"/>
            <ac:grpSpMk id="110" creationId="{7A30B49A-0B4A-DB4B-B86E-239FCB221C6D}"/>
          </ac:grpSpMkLst>
        </pc:grpChg>
        <pc:picChg chg="add mod">
          <ac:chgData name="Caleb Knapp" userId="90377b2d-6dff-47c4-9ee5-c961805aa134" providerId="ADAL" clId="{7F8E112A-0D28-4120-905C-2038A1C7D368}" dt="2022-05-03T16:55:24.862" v="783" actId="207"/>
          <ac:picMkLst>
            <pc:docMk/>
            <pc:sldMk cId="319973548" sldId="256"/>
            <ac:picMk id="3" creationId="{5B419DD6-C3E1-8A0E-1271-5662BED16437}"/>
          </ac:picMkLst>
        </pc:picChg>
        <pc:picChg chg="del mod">
          <ac:chgData name="Caleb Knapp" userId="90377b2d-6dff-47c4-9ee5-c961805aa134" providerId="ADAL" clId="{7F8E112A-0D28-4120-905C-2038A1C7D368}" dt="2022-05-03T16:50:08.322" v="760" actId="478"/>
          <ac:picMkLst>
            <pc:docMk/>
            <pc:sldMk cId="319973548" sldId="256"/>
            <ac:picMk id="233" creationId="{78E9C595-80C6-42ED-A1D3-729E1B911E7C}"/>
          </ac:picMkLst>
        </pc:picChg>
        <pc:picChg chg="add del">
          <ac:chgData name="Caleb Knapp" userId="90377b2d-6dff-47c4-9ee5-c961805aa134" providerId="ADAL" clId="{7F8E112A-0D28-4120-905C-2038A1C7D368}" dt="2022-05-03T16:50:03.739" v="758" actId="26606"/>
          <ac:picMkLst>
            <pc:docMk/>
            <pc:sldMk cId="319973548" sldId="256"/>
            <ac:picMk id="238" creationId="{97EEB557-E045-4967-91EE-5412EB4FABEC}"/>
          </ac:picMkLst>
        </pc:picChg>
      </pc:sldChg>
      <pc:sldChg chg="del">
        <pc:chgData name="Caleb Knapp" userId="90377b2d-6dff-47c4-9ee5-c961805aa134" providerId="ADAL" clId="{7F8E112A-0D28-4120-905C-2038A1C7D368}" dt="2022-05-03T16:06:26.629" v="1" actId="47"/>
        <pc:sldMkLst>
          <pc:docMk/>
          <pc:sldMk cId="1447530362" sldId="257"/>
        </pc:sldMkLst>
      </pc:sldChg>
      <pc:sldChg chg="del">
        <pc:chgData name="Caleb Knapp" userId="90377b2d-6dff-47c4-9ee5-c961805aa134" providerId="ADAL" clId="{7F8E112A-0D28-4120-905C-2038A1C7D368}" dt="2022-05-03T16:06:27.145" v="2" actId="47"/>
        <pc:sldMkLst>
          <pc:docMk/>
          <pc:sldMk cId="2469667695" sldId="259"/>
        </pc:sldMkLst>
      </pc:sldChg>
      <pc:sldChg chg="del">
        <pc:chgData name="Caleb Knapp" userId="90377b2d-6dff-47c4-9ee5-c961805aa134" providerId="ADAL" clId="{7F8E112A-0D28-4120-905C-2038A1C7D368}" dt="2022-05-03T16:06:27.566" v="3" actId="47"/>
        <pc:sldMkLst>
          <pc:docMk/>
          <pc:sldMk cId="1689461660" sldId="260"/>
        </pc:sldMkLst>
      </pc:sldChg>
      <pc:sldChg chg="addSp delSp modSp mod modTransition setBg delAnim modAnim delDesignElem">
        <pc:chgData name="Caleb Knapp" userId="90377b2d-6dff-47c4-9ee5-c961805aa134" providerId="ADAL" clId="{7F8E112A-0D28-4120-905C-2038A1C7D368}" dt="2022-05-03T17:08:54.860" v="919"/>
        <pc:sldMkLst>
          <pc:docMk/>
          <pc:sldMk cId="2407926763" sldId="269"/>
        </pc:sldMkLst>
        <pc:spChg chg="mod">
          <ac:chgData name="Caleb Knapp" userId="90377b2d-6dff-47c4-9ee5-c961805aa134" providerId="ADAL" clId="{7F8E112A-0D28-4120-905C-2038A1C7D368}" dt="2022-05-03T16:56:06.742" v="785" actId="14100"/>
          <ac:spMkLst>
            <pc:docMk/>
            <pc:sldMk cId="2407926763" sldId="269"/>
            <ac:spMk id="2" creationId="{ED57E7FB-4CE9-0AFE-3772-64EC6D9C7866}"/>
          </ac:spMkLst>
        </pc:spChg>
        <pc:spChg chg="mod ord">
          <ac:chgData name="Caleb Knapp" userId="90377b2d-6dff-47c4-9ee5-c961805aa134" providerId="ADAL" clId="{7F8E112A-0D28-4120-905C-2038A1C7D368}" dt="2022-05-03T16:42:58.368" v="716" actId="1076"/>
          <ac:spMkLst>
            <pc:docMk/>
            <pc:sldMk cId="2407926763" sldId="269"/>
            <ac:spMk id="3" creationId="{5B3763FA-B6D9-6646-563B-F8413B6DC053}"/>
          </ac:spMkLst>
        </pc:spChg>
        <pc:spChg chg="add del mod">
          <ac:chgData name="Caleb Knapp" userId="90377b2d-6dff-47c4-9ee5-c961805aa134" providerId="ADAL" clId="{7F8E112A-0D28-4120-905C-2038A1C7D368}" dt="2022-05-03T16:17:29.565" v="272" actId="767"/>
          <ac:spMkLst>
            <pc:docMk/>
            <pc:sldMk cId="2407926763" sldId="269"/>
            <ac:spMk id="4" creationId="{EF210FCE-BB5E-D088-3FFB-742BE228E6EE}"/>
          </ac:spMkLst>
        </pc:spChg>
        <pc:spChg chg="add del">
          <ac:chgData name="Caleb Knapp" userId="90377b2d-6dff-47c4-9ee5-c961805aa134" providerId="ADAL" clId="{7F8E112A-0D28-4120-905C-2038A1C7D368}" dt="2022-05-03T16:23:06.878" v="521" actId="26606"/>
          <ac:spMkLst>
            <pc:docMk/>
            <pc:sldMk cId="2407926763" sldId="269"/>
            <ac:spMk id="9" creationId="{C7F2E4D6-EF46-1C43-8F3E-3620C3C83F36}"/>
          </ac:spMkLst>
        </pc:spChg>
        <pc:spChg chg="add del mod">
          <ac:chgData name="Caleb Knapp" userId="90377b2d-6dff-47c4-9ee5-c961805aa134" providerId="ADAL" clId="{7F8E112A-0D28-4120-905C-2038A1C7D368}" dt="2022-05-03T16:36:01.126" v="635" actId="14826"/>
          <ac:spMkLst>
            <pc:docMk/>
            <pc:sldMk cId="2407926763" sldId="269"/>
            <ac:spMk id="16" creationId="{E3F0CD16-F2ED-AF71-77EA-6E823DDC2E0F}"/>
          </ac:spMkLst>
        </pc:spChg>
        <pc:spChg chg="add del">
          <ac:chgData name="Caleb Knapp" userId="90377b2d-6dff-47c4-9ee5-c961805aa134" providerId="ADAL" clId="{7F8E112A-0D28-4120-905C-2038A1C7D368}" dt="2022-05-03T16:23:13.869" v="523" actId="26606"/>
          <ac:spMkLst>
            <pc:docMk/>
            <pc:sldMk cId="2407926763" sldId="269"/>
            <ac:spMk id="19" creationId="{C7F2E4D6-EF46-1C43-8F3E-3620C3C83F36}"/>
          </ac:spMkLst>
        </pc:spChg>
        <pc:spChg chg="add del">
          <ac:chgData name="Caleb Knapp" userId="90377b2d-6dff-47c4-9ee5-c961805aa134" providerId="ADAL" clId="{7F8E112A-0D28-4120-905C-2038A1C7D368}" dt="2022-05-03T16:24:24.661" v="527"/>
          <ac:spMkLst>
            <pc:docMk/>
            <pc:sldMk cId="2407926763" sldId="269"/>
            <ac:spMk id="28" creationId="{C7F2E4D6-EF46-1C43-8F3E-3620C3C83F36}"/>
          </ac:spMkLst>
        </pc:spChg>
        <pc:spChg chg="add del">
          <ac:chgData name="Caleb Knapp" userId="90377b2d-6dff-47c4-9ee5-c961805aa134" providerId="ADAL" clId="{7F8E112A-0D28-4120-905C-2038A1C7D368}" dt="2022-05-03T16:38:15.966" v="696" actId="26606"/>
          <ac:spMkLst>
            <pc:docMk/>
            <pc:sldMk cId="2407926763" sldId="269"/>
            <ac:spMk id="32" creationId="{37D54B6C-87D0-4C03-8335-3955179D2B5B}"/>
          </ac:spMkLst>
        </pc:spChg>
        <pc:spChg chg="add del">
          <ac:chgData name="Caleb Knapp" userId="90377b2d-6dff-47c4-9ee5-c961805aa134" providerId="ADAL" clId="{7F8E112A-0D28-4120-905C-2038A1C7D368}" dt="2022-05-03T16:24:33.914" v="531" actId="26606"/>
          <ac:spMkLst>
            <pc:docMk/>
            <pc:sldMk cId="2407926763" sldId="269"/>
            <ac:spMk id="35" creationId="{37D54B6C-87D0-4C03-8335-3955179D2B5B}"/>
          </ac:spMkLst>
        </pc:spChg>
        <pc:spChg chg="add del">
          <ac:chgData name="Caleb Knapp" userId="90377b2d-6dff-47c4-9ee5-c961805aa134" providerId="ADAL" clId="{7F8E112A-0D28-4120-905C-2038A1C7D368}" dt="2022-05-03T16:24:34.562" v="533" actId="26606"/>
          <ac:spMkLst>
            <pc:docMk/>
            <pc:sldMk cId="2407926763" sldId="269"/>
            <ac:spMk id="37" creationId="{37D54B6C-87D0-4C03-8335-3955179D2B5B}"/>
          </ac:spMkLst>
        </pc:spChg>
        <pc:spChg chg="add del">
          <ac:chgData name="Caleb Knapp" userId="90377b2d-6dff-47c4-9ee5-c961805aa134" providerId="ADAL" clId="{7F8E112A-0D28-4120-905C-2038A1C7D368}" dt="2022-05-03T16:24:39.379" v="535" actId="26606"/>
          <ac:spMkLst>
            <pc:docMk/>
            <pc:sldMk cId="2407926763" sldId="269"/>
            <ac:spMk id="39" creationId="{0A22D114-11B7-46ED-94A9-18DC1C977BF4}"/>
          </ac:spMkLst>
        </pc:spChg>
        <pc:spChg chg="add del">
          <ac:chgData name="Caleb Knapp" userId="90377b2d-6dff-47c4-9ee5-c961805aa134" providerId="ADAL" clId="{7F8E112A-0D28-4120-905C-2038A1C7D368}" dt="2022-05-03T16:24:40.154" v="537" actId="26606"/>
          <ac:spMkLst>
            <pc:docMk/>
            <pc:sldMk cId="2407926763" sldId="269"/>
            <ac:spMk id="41" creationId="{37D54B6C-87D0-4C03-8335-3955179D2B5B}"/>
          </ac:spMkLst>
        </pc:spChg>
        <pc:grpChg chg="add del">
          <ac:chgData name="Caleb Knapp" userId="90377b2d-6dff-47c4-9ee5-c961805aa134" providerId="ADAL" clId="{7F8E112A-0D28-4120-905C-2038A1C7D368}" dt="2022-05-03T16:23:06.878" v="521" actId="26606"/>
          <ac:grpSpMkLst>
            <pc:docMk/>
            <pc:sldMk cId="2407926763" sldId="269"/>
            <ac:grpSpMk id="11" creationId="{70EBDB1D-17AA-8140-B216-35CBA8C9E411}"/>
          </ac:grpSpMkLst>
        </pc:grpChg>
        <pc:grpChg chg="add del">
          <ac:chgData name="Caleb Knapp" userId="90377b2d-6dff-47c4-9ee5-c961805aa134" providerId="ADAL" clId="{7F8E112A-0D28-4120-905C-2038A1C7D368}" dt="2022-05-03T16:23:13.869" v="523" actId="26606"/>
          <ac:grpSpMkLst>
            <pc:docMk/>
            <pc:sldMk cId="2407926763" sldId="269"/>
            <ac:grpSpMk id="20" creationId="{7A00BDF4-7643-A942-A588-F24E4E09AADE}"/>
          </ac:grpSpMkLst>
        </pc:grpChg>
        <pc:grpChg chg="add del">
          <ac:chgData name="Caleb Knapp" userId="90377b2d-6dff-47c4-9ee5-c961805aa134" providerId="ADAL" clId="{7F8E112A-0D28-4120-905C-2038A1C7D368}" dt="2022-05-03T16:24:24.661" v="527"/>
          <ac:grpSpMkLst>
            <pc:docMk/>
            <pc:sldMk cId="2407926763" sldId="269"/>
            <ac:grpSpMk id="29" creationId="{70EBDB1D-17AA-8140-B216-35CBA8C9E411}"/>
          </ac:grpSpMkLst>
        </pc:grpChg>
        <pc:picChg chg="add del">
          <ac:chgData name="Caleb Knapp" userId="90377b2d-6dff-47c4-9ee5-c961805aa134" providerId="ADAL" clId="{7F8E112A-0D28-4120-905C-2038A1C7D368}" dt="2022-05-03T16:23:06.878" v="521" actId="26606"/>
          <ac:picMkLst>
            <pc:docMk/>
            <pc:sldMk cId="2407926763" sldId="269"/>
            <ac:picMk id="5" creationId="{06203EF8-8D0D-B23E-0241-A9F6AC89E7D3}"/>
          </ac:picMkLst>
        </pc:picChg>
        <pc:picChg chg="add del mod ord">
          <ac:chgData name="Caleb Knapp" userId="90377b2d-6dff-47c4-9ee5-c961805aa134" providerId="ADAL" clId="{7F8E112A-0D28-4120-905C-2038A1C7D368}" dt="2022-05-03T16:38:28.430" v="698" actId="478"/>
          <ac:picMkLst>
            <pc:docMk/>
            <pc:sldMk cId="2407926763" sldId="269"/>
            <ac:picMk id="7" creationId="{4AA86735-C8CB-54D0-9B03-4F17596AC8EB}"/>
          </ac:picMkLst>
        </pc:picChg>
        <pc:picChg chg="add del mod ord">
          <ac:chgData name="Caleb Knapp" userId="90377b2d-6dff-47c4-9ee5-c961805aa134" providerId="ADAL" clId="{7F8E112A-0D28-4120-905C-2038A1C7D368}" dt="2022-05-03T16:38:27.879" v="697" actId="478"/>
          <ac:picMkLst>
            <pc:docMk/>
            <pc:sldMk cId="2407926763" sldId="269"/>
            <ac:picMk id="10" creationId="{EC5FEBA9-D56D-95C3-528B-2AD7F95014C2}"/>
          </ac:picMkLst>
        </pc:picChg>
        <pc:picChg chg="add del">
          <ac:chgData name="Caleb Knapp" userId="90377b2d-6dff-47c4-9ee5-c961805aa134" providerId="ADAL" clId="{7F8E112A-0D28-4120-905C-2038A1C7D368}" dt="2022-05-03T16:23:13.869" v="523" actId="26606"/>
          <ac:picMkLst>
            <pc:docMk/>
            <pc:sldMk cId="2407926763" sldId="269"/>
            <ac:picMk id="25" creationId="{0FD24A5B-08A6-B78C-8A91-92D3A0162070}"/>
          </ac:picMkLst>
        </pc:picChg>
        <pc:picChg chg="add del mod">
          <ac:chgData name="Caleb Knapp" userId="90377b2d-6dff-47c4-9ee5-c961805aa134" providerId="ADAL" clId="{7F8E112A-0D28-4120-905C-2038A1C7D368}" dt="2022-05-03T16:40:19.577" v="707" actId="478"/>
          <ac:picMkLst>
            <pc:docMk/>
            <pc:sldMk cId="2407926763" sldId="269"/>
            <ac:picMk id="27" creationId="{5C8F9148-B123-7791-DF10-F552646F92BD}"/>
          </ac:picMkLst>
        </pc:picChg>
        <pc:picChg chg="add del mod ord">
          <ac:chgData name="Caleb Knapp" userId="90377b2d-6dff-47c4-9ee5-c961805aa134" providerId="ADAL" clId="{7F8E112A-0D28-4120-905C-2038A1C7D368}" dt="2022-05-03T16:38:01.792" v="695" actId="478"/>
          <ac:picMkLst>
            <pc:docMk/>
            <pc:sldMk cId="2407926763" sldId="269"/>
            <ac:picMk id="30" creationId="{06203EF8-8D0D-B23E-0241-A9F6AC89E7D3}"/>
          </ac:picMkLst>
        </pc:picChg>
        <pc:picChg chg="add mod">
          <ac:chgData name="Caleb Knapp" userId="90377b2d-6dff-47c4-9ee5-c961805aa134" providerId="ADAL" clId="{7F8E112A-0D28-4120-905C-2038A1C7D368}" dt="2022-05-03T16:42:42.185" v="714" actId="1076"/>
          <ac:picMkLst>
            <pc:docMk/>
            <pc:sldMk cId="2407926763" sldId="269"/>
            <ac:picMk id="34" creationId="{6B7A8FA9-5F4A-A7DB-5B9B-2D296368772C}"/>
          </ac:picMkLst>
        </pc:picChg>
        <pc:picChg chg="add mod ord">
          <ac:chgData name="Caleb Knapp" userId="90377b2d-6dff-47c4-9ee5-c961805aa134" providerId="ADAL" clId="{7F8E112A-0D28-4120-905C-2038A1C7D368}" dt="2022-05-03T17:05:28.379" v="889" actId="171"/>
          <ac:picMkLst>
            <pc:docMk/>
            <pc:sldMk cId="2407926763" sldId="269"/>
            <ac:picMk id="38" creationId="{6488ABAC-0B0B-1D84-EEB0-02C1A67EDCA7}"/>
          </ac:picMkLst>
        </pc:picChg>
        <pc:cxnChg chg="add del">
          <ac:chgData name="Caleb Knapp" userId="90377b2d-6dff-47c4-9ee5-c961805aa134" providerId="ADAL" clId="{7F8E112A-0D28-4120-905C-2038A1C7D368}" dt="2022-05-03T16:23:06.878" v="521" actId="26606"/>
          <ac:cxnSpMkLst>
            <pc:docMk/>
            <pc:sldMk cId="2407926763" sldId="269"/>
            <ac:cxnSpMk id="17" creationId="{BF3CF3DF-4809-5B42-9F22-981391379297}"/>
          </ac:cxnSpMkLst>
        </pc:cxnChg>
        <pc:cxnChg chg="add del">
          <ac:chgData name="Caleb Knapp" userId="90377b2d-6dff-47c4-9ee5-c961805aa134" providerId="ADAL" clId="{7F8E112A-0D28-4120-905C-2038A1C7D368}" dt="2022-05-03T16:23:13.869" v="523" actId="26606"/>
          <ac:cxnSpMkLst>
            <pc:docMk/>
            <pc:sldMk cId="2407926763" sldId="269"/>
            <ac:cxnSpMk id="26" creationId="{BF3CF3DF-4809-5B42-9F22-981391379297}"/>
          </ac:cxnSpMkLst>
        </pc:cxnChg>
        <pc:cxnChg chg="add del">
          <ac:chgData name="Caleb Knapp" userId="90377b2d-6dff-47c4-9ee5-c961805aa134" providerId="ADAL" clId="{7F8E112A-0D28-4120-905C-2038A1C7D368}" dt="2022-05-03T16:24:24.661" v="527"/>
          <ac:cxnSpMkLst>
            <pc:docMk/>
            <pc:sldMk cId="2407926763" sldId="269"/>
            <ac:cxnSpMk id="31" creationId="{BF3CF3DF-4809-5B42-9F22-981391379297}"/>
          </ac:cxnSpMkLst>
        </pc:cxnChg>
      </pc:sldChg>
      <pc:sldChg chg="del">
        <pc:chgData name="Caleb Knapp" userId="90377b2d-6dff-47c4-9ee5-c961805aa134" providerId="ADAL" clId="{7F8E112A-0D28-4120-905C-2038A1C7D368}" dt="2022-05-03T16:06:26.051" v="0" actId="47"/>
        <pc:sldMkLst>
          <pc:docMk/>
          <pc:sldMk cId="291015625" sldId="270"/>
        </pc:sldMkLst>
      </pc:sldChg>
      <pc:sldChg chg="modSp mod">
        <pc:chgData name="Caleb Knapp" userId="90377b2d-6dff-47c4-9ee5-c961805aa134" providerId="ADAL" clId="{7F8E112A-0D28-4120-905C-2038A1C7D368}" dt="2022-05-03T17:04:23.986" v="888"/>
        <pc:sldMkLst>
          <pc:docMk/>
          <pc:sldMk cId="4259273835" sldId="271"/>
        </pc:sldMkLst>
        <pc:spChg chg="mod">
          <ac:chgData name="Caleb Knapp" userId="90377b2d-6dff-47c4-9ee5-c961805aa134" providerId="ADAL" clId="{7F8E112A-0D28-4120-905C-2038A1C7D368}" dt="2022-05-03T17:04:23.986" v="888"/>
          <ac:spMkLst>
            <pc:docMk/>
            <pc:sldMk cId="4259273835" sldId="271"/>
            <ac:spMk id="2" creationId="{5CF39F00-A4AF-4920-8695-C0E40DCAAF33}"/>
          </ac:spMkLst>
        </pc:spChg>
        <pc:spChg chg="mod">
          <ac:chgData name="Caleb Knapp" userId="90377b2d-6dff-47c4-9ee5-c961805aa134" providerId="ADAL" clId="{7F8E112A-0D28-4120-905C-2038A1C7D368}" dt="2022-05-03T17:04:23.986" v="888"/>
          <ac:spMkLst>
            <pc:docMk/>
            <pc:sldMk cId="4259273835" sldId="271"/>
            <ac:spMk id="3" creationId="{E9D6C19E-44FE-4412-1992-91226BB130A9}"/>
          </ac:spMkLst>
        </pc:spChg>
      </pc:sldChg>
      <pc:sldChg chg="del">
        <pc:chgData name="Caleb Knapp" userId="90377b2d-6dff-47c4-9ee5-c961805aa134" providerId="ADAL" clId="{7F8E112A-0D28-4120-905C-2038A1C7D368}" dt="2022-05-03T16:06:30.258" v="4" actId="47"/>
        <pc:sldMkLst>
          <pc:docMk/>
          <pc:sldMk cId="3216270014" sldId="272"/>
        </pc:sldMkLst>
      </pc:sldChg>
      <pc:sldChg chg="del">
        <pc:chgData name="Caleb Knapp" userId="90377b2d-6dff-47c4-9ee5-c961805aa134" providerId="ADAL" clId="{7F8E112A-0D28-4120-905C-2038A1C7D368}" dt="2022-05-03T16:06:30.570" v="5" actId="47"/>
        <pc:sldMkLst>
          <pc:docMk/>
          <pc:sldMk cId="2069936111" sldId="273"/>
        </pc:sldMkLst>
      </pc:sldChg>
      <pc:sldChg chg="modSp mod">
        <pc:chgData name="Caleb Knapp" userId="90377b2d-6dff-47c4-9ee5-c961805aa134" providerId="ADAL" clId="{7F8E112A-0D28-4120-905C-2038A1C7D368}" dt="2022-05-03T17:04:23.986" v="888"/>
        <pc:sldMkLst>
          <pc:docMk/>
          <pc:sldMk cId="1039241960" sldId="274"/>
        </pc:sldMkLst>
        <pc:spChg chg="mod">
          <ac:chgData name="Caleb Knapp" userId="90377b2d-6dff-47c4-9ee5-c961805aa134" providerId="ADAL" clId="{7F8E112A-0D28-4120-905C-2038A1C7D368}" dt="2022-05-03T17:04:23.986" v="888"/>
          <ac:spMkLst>
            <pc:docMk/>
            <pc:sldMk cId="1039241960" sldId="274"/>
            <ac:spMk id="2" creationId="{BF9F86C5-EC87-9F78-2004-9C3F95D89AB5}"/>
          </ac:spMkLst>
        </pc:spChg>
        <pc:spChg chg="mod">
          <ac:chgData name="Caleb Knapp" userId="90377b2d-6dff-47c4-9ee5-c961805aa134" providerId="ADAL" clId="{7F8E112A-0D28-4120-905C-2038A1C7D368}" dt="2022-05-03T17:04:23.986" v="888"/>
          <ac:spMkLst>
            <pc:docMk/>
            <pc:sldMk cId="1039241960" sldId="274"/>
            <ac:spMk id="3" creationId="{C2D01D99-B20F-5415-64F1-E8C77AA11CF6}"/>
          </ac:spMkLst>
        </pc:spChg>
      </pc:sldChg>
      <pc:sldChg chg="del">
        <pc:chgData name="Caleb Knapp" userId="90377b2d-6dff-47c4-9ee5-c961805aa134" providerId="ADAL" clId="{7F8E112A-0D28-4120-905C-2038A1C7D368}" dt="2022-05-03T16:06:32.532" v="6" actId="47"/>
        <pc:sldMkLst>
          <pc:docMk/>
          <pc:sldMk cId="473764513" sldId="275"/>
        </pc:sldMkLst>
      </pc:sldChg>
      <pc:sldChg chg="modSp new mod">
        <pc:chgData name="Caleb Knapp" userId="90377b2d-6dff-47c4-9ee5-c961805aa134" providerId="ADAL" clId="{7F8E112A-0D28-4120-905C-2038A1C7D368}" dt="2022-05-03T17:04:23.986" v="888"/>
        <pc:sldMkLst>
          <pc:docMk/>
          <pc:sldMk cId="953856454" sldId="275"/>
        </pc:sldMkLst>
        <pc:spChg chg="mod">
          <ac:chgData name="Caleb Knapp" userId="90377b2d-6dff-47c4-9ee5-c961805aa134" providerId="ADAL" clId="{7F8E112A-0D28-4120-905C-2038A1C7D368}" dt="2022-05-03T17:04:23.986" v="888"/>
          <ac:spMkLst>
            <pc:docMk/>
            <pc:sldMk cId="953856454" sldId="275"/>
            <ac:spMk id="2" creationId="{E6F3062D-E61D-2ADC-5804-AB44EA0A660F}"/>
          </ac:spMkLst>
        </pc:spChg>
        <pc:spChg chg="mod">
          <ac:chgData name="Caleb Knapp" userId="90377b2d-6dff-47c4-9ee5-c961805aa134" providerId="ADAL" clId="{7F8E112A-0D28-4120-905C-2038A1C7D368}" dt="2022-05-03T17:04:23.986" v="888"/>
          <ac:spMkLst>
            <pc:docMk/>
            <pc:sldMk cId="953856454" sldId="275"/>
            <ac:spMk id="3" creationId="{C93493CD-21B0-8F14-3E39-5BE74335CE51}"/>
          </ac:spMkLst>
        </pc:spChg>
      </pc:sldChg>
      <pc:sldChg chg="del">
        <pc:chgData name="Caleb Knapp" userId="90377b2d-6dff-47c4-9ee5-c961805aa134" providerId="ADAL" clId="{7F8E112A-0D28-4120-905C-2038A1C7D368}" dt="2022-05-03T16:06:32.844" v="7" actId="47"/>
        <pc:sldMkLst>
          <pc:docMk/>
          <pc:sldMk cId="464368541" sldId="276"/>
        </pc:sldMkLst>
      </pc:sldChg>
      <pc:sldChg chg="del">
        <pc:chgData name="Caleb Knapp" userId="90377b2d-6dff-47c4-9ee5-c961805aa134" providerId="ADAL" clId="{7F8E112A-0D28-4120-905C-2038A1C7D368}" dt="2022-05-03T16:06:33.953" v="8" actId="47"/>
        <pc:sldMkLst>
          <pc:docMk/>
          <pc:sldMk cId="1204770672" sldId="277"/>
        </pc:sldMkLst>
      </pc:sldChg>
      <pc:sldChg chg="del">
        <pc:chgData name="Caleb Knapp" userId="90377b2d-6dff-47c4-9ee5-c961805aa134" providerId="ADAL" clId="{7F8E112A-0D28-4120-905C-2038A1C7D368}" dt="2022-05-03T16:06:34.156" v="9" actId="47"/>
        <pc:sldMkLst>
          <pc:docMk/>
          <pc:sldMk cId="2330566962" sldId="278"/>
        </pc:sldMkLst>
      </pc:sldChg>
      <pc:sldChg chg="del">
        <pc:chgData name="Caleb Knapp" userId="90377b2d-6dff-47c4-9ee5-c961805aa134" providerId="ADAL" clId="{7F8E112A-0D28-4120-905C-2038A1C7D368}" dt="2022-05-03T16:06:35.390" v="10" actId="47"/>
        <pc:sldMkLst>
          <pc:docMk/>
          <pc:sldMk cId="2743653246" sldId="279"/>
        </pc:sldMkLst>
      </pc:sldChg>
      <pc:sldChg chg="del">
        <pc:chgData name="Caleb Knapp" userId="90377b2d-6dff-47c4-9ee5-c961805aa134" providerId="ADAL" clId="{7F8E112A-0D28-4120-905C-2038A1C7D368}" dt="2022-05-03T16:06:35.796" v="11" actId="47"/>
        <pc:sldMkLst>
          <pc:docMk/>
          <pc:sldMk cId="216050311" sldId="280"/>
        </pc:sldMkLst>
      </pc:sldChg>
      <pc:sldChg chg="del">
        <pc:chgData name="Caleb Knapp" userId="90377b2d-6dff-47c4-9ee5-c961805aa134" providerId="ADAL" clId="{7F8E112A-0D28-4120-905C-2038A1C7D368}" dt="2022-05-03T16:06:36.656" v="12" actId="47"/>
        <pc:sldMkLst>
          <pc:docMk/>
          <pc:sldMk cId="3982104274" sldId="281"/>
        </pc:sldMkLst>
      </pc:sldChg>
      <pc:sldChg chg="del">
        <pc:chgData name="Caleb Knapp" userId="90377b2d-6dff-47c4-9ee5-c961805aa134" providerId="ADAL" clId="{7F8E112A-0D28-4120-905C-2038A1C7D368}" dt="2022-05-03T16:21:25.793" v="494" actId="2696"/>
        <pc:sldMkLst>
          <pc:docMk/>
          <pc:sldMk cId="3636217602" sldId="282"/>
        </pc:sldMkLst>
      </pc:sldChg>
      <pc:sldChg chg="del">
        <pc:chgData name="Caleb Knapp" userId="90377b2d-6dff-47c4-9ee5-c961805aa134" providerId="ADAL" clId="{7F8E112A-0D28-4120-905C-2038A1C7D368}" dt="2022-05-03T16:06:37.946" v="13" actId="47"/>
        <pc:sldMkLst>
          <pc:docMk/>
          <pc:sldMk cId="1300198310" sldId="283"/>
        </pc:sldMkLst>
      </pc:sldChg>
      <pc:sldChg chg="del">
        <pc:chgData name="Caleb Knapp" userId="90377b2d-6dff-47c4-9ee5-c961805aa134" providerId="ADAL" clId="{7F8E112A-0D28-4120-905C-2038A1C7D368}" dt="2022-05-03T16:06:38.227" v="14" actId="47"/>
        <pc:sldMkLst>
          <pc:docMk/>
          <pc:sldMk cId="707027979" sldId="284"/>
        </pc:sldMkLst>
      </pc:sldChg>
      <pc:sldChg chg="del">
        <pc:chgData name="Caleb Knapp" userId="90377b2d-6dff-47c4-9ee5-c961805aa134" providerId="ADAL" clId="{7F8E112A-0D28-4120-905C-2038A1C7D368}" dt="2022-05-03T16:06:38.524" v="15" actId="47"/>
        <pc:sldMkLst>
          <pc:docMk/>
          <pc:sldMk cId="2353661861" sldId="285"/>
        </pc:sldMkLst>
      </pc:sldChg>
      <pc:sldChg chg="del">
        <pc:chgData name="Caleb Knapp" userId="90377b2d-6dff-47c4-9ee5-c961805aa134" providerId="ADAL" clId="{7F8E112A-0D28-4120-905C-2038A1C7D368}" dt="2022-05-03T16:06:39.242" v="16" actId="47"/>
        <pc:sldMkLst>
          <pc:docMk/>
          <pc:sldMk cId="2441106313" sldId="286"/>
        </pc:sldMkLst>
      </pc:sldChg>
      <pc:sldChg chg="del">
        <pc:chgData name="Caleb Knapp" userId="90377b2d-6dff-47c4-9ee5-c961805aa134" providerId="ADAL" clId="{7F8E112A-0D28-4120-905C-2038A1C7D368}" dt="2022-05-03T16:06:39.586" v="17" actId="47"/>
        <pc:sldMkLst>
          <pc:docMk/>
          <pc:sldMk cId="673372392" sldId="287"/>
        </pc:sldMkLst>
      </pc:sldChg>
    </pc:docChg>
  </pc:docChgLst>
  <pc:docChgLst>
    <pc:chgData name="Caleb Knapp" userId="90377b2d-6dff-47c4-9ee5-c961805aa134" providerId="ADAL" clId="{1E8EDCCE-A4D5-4044-BC34-9AF0A2CA4A7F}"/>
    <pc:docChg chg="undo custSel addSld delSld modSld">
      <pc:chgData name="Caleb Knapp" userId="90377b2d-6dff-47c4-9ee5-c961805aa134" providerId="ADAL" clId="{1E8EDCCE-A4D5-4044-BC34-9AF0A2CA4A7F}" dt="2022-05-03T18:30:31.212" v="45" actId="2696"/>
      <pc:docMkLst>
        <pc:docMk/>
      </pc:docMkLst>
      <pc:sldChg chg="add del setBg">
        <pc:chgData name="Caleb Knapp" userId="90377b2d-6dff-47c4-9ee5-c961805aa134" providerId="ADAL" clId="{1E8EDCCE-A4D5-4044-BC34-9AF0A2CA4A7F}" dt="2022-05-03T17:35:06.892" v="16"/>
        <pc:sldMkLst>
          <pc:docMk/>
          <pc:sldMk cId="190277378" sldId="256"/>
        </pc:sldMkLst>
      </pc:sldChg>
      <pc:sldChg chg="addSp delSp modSp add del mod setBg addAnim delAnim modAnim delDesignElem">
        <pc:chgData name="Caleb Knapp" userId="90377b2d-6dff-47c4-9ee5-c961805aa134" providerId="ADAL" clId="{1E8EDCCE-A4D5-4044-BC34-9AF0A2CA4A7F}" dt="2022-05-03T18:30:23.902" v="43"/>
        <pc:sldMkLst>
          <pc:docMk/>
          <pc:sldMk cId="319973548" sldId="256"/>
        </pc:sldMkLst>
        <pc:spChg chg="add del">
          <ac:chgData name="Caleb Knapp" userId="90377b2d-6dff-47c4-9ee5-c961805aa134" providerId="ADAL" clId="{1E8EDCCE-A4D5-4044-BC34-9AF0A2CA4A7F}" dt="2022-05-03T17:35:09.408" v="20" actId="21"/>
          <ac:spMkLst>
            <pc:docMk/>
            <pc:sldMk cId="319973548" sldId="256"/>
            <ac:spMk id="5" creationId="{F96597C4-B853-7339-90CE-DEE9E18D2976}"/>
          </ac:spMkLst>
        </pc:spChg>
        <pc:spChg chg="add del mod">
          <ac:chgData name="Caleb Knapp" userId="90377b2d-6dff-47c4-9ee5-c961805aa134" providerId="ADAL" clId="{1E8EDCCE-A4D5-4044-BC34-9AF0A2CA4A7F}" dt="2022-05-03T17:34:38.192" v="10"/>
          <ac:spMkLst>
            <pc:docMk/>
            <pc:sldMk cId="319973548" sldId="256"/>
            <ac:spMk id="6" creationId="{B5E78380-66B8-4900-E6C1-78A4BFC65880}"/>
          </ac:spMkLst>
        </pc:spChg>
        <pc:spChg chg="add del mod">
          <ac:chgData name="Caleb Knapp" userId="90377b2d-6dff-47c4-9ee5-c961805aa134" providerId="ADAL" clId="{1E8EDCCE-A4D5-4044-BC34-9AF0A2CA4A7F}" dt="2022-05-03T17:34:38.192" v="10"/>
          <ac:spMkLst>
            <pc:docMk/>
            <pc:sldMk cId="319973548" sldId="256"/>
            <ac:spMk id="7" creationId="{99DE08CA-B6D1-682E-76E4-DF36A57EDC7F}"/>
          </ac:spMkLst>
        </pc:spChg>
        <pc:spChg chg="add del">
          <ac:chgData name="Caleb Knapp" userId="90377b2d-6dff-47c4-9ee5-c961805aa134" providerId="ADAL" clId="{1E8EDCCE-A4D5-4044-BC34-9AF0A2CA4A7F}" dt="2022-05-03T17:35:09.408" v="20" actId="21"/>
          <ac:spMkLst>
            <pc:docMk/>
            <pc:sldMk cId="319973548" sldId="256"/>
            <ac:spMk id="38" creationId="{69CB5BAE-ACCE-FD0E-A120-010A9915741E}"/>
          </ac:spMkLst>
        </pc:spChg>
        <pc:spChg chg="add del">
          <ac:chgData name="Caleb Knapp" userId="90377b2d-6dff-47c4-9ee5-c961805aa134" providerId="ADAL" clId="{1E8EDCCE-A4D5-4044-BC34-9AF0A2CA4A7F}" dt="2022-05-03T18:30:23.870" v="42"/>
          <ac:spMkLst>
            <pc:docMk/>
            <pc:sldMk cId="319973548" sldId="256"/>
            <ac:spMk id="108" creationId="{557B0AD7-E991-E343-BF68-F118815215C7}"/>
          </ac:spMkLst>
        </pc:spChg>
        <pc:grpChg chg="add del">
          <ac:chgData name="Caleb Knapp" userId="90377b2d-6dff-47c4-9ee5-c961805aa134" providerId="ADAL" clId="{1E8EDCCE-A4D5-4044-BC34-9AF0A2CA4A7F}" dt="2022-05-03T18:30:23.870" v="42"/>
          <ac:grpSpMkLst>
            <pc:docMk/>
            <pc:sldMk cId="319973548" sldId="256"/>
            <ac:grpSpMk id="110" creationId="{7A30B49A-0B4A-DB4B-B86E-239FCB221C6D}"/>
          </ac:grpSpMkLst>
        </pc:grpChg>
        <pc:picChg chg="add del">
          <ac:chgData name="Caleb Knapp" userId="90377b2d-6dff-47c4-9ee5-c961805aa134" providerId="ADAL" clId="{1E8EDCCE-A4D5-4044-BC34-9AF0A2CA4A7F}" dt="2022-05-03T17:35:09.408" v="20" actId="21"/>
          <ac:picMkLst>
            <pc:docMk/>
            <pc:sldMk cId="319973548" sldId="256"/>
            <ac:picMk id="3" creationId="{5B419DD6-C3E1-8A0E-1271-5662BED16437}"/>
          </ac:picMkLst>
        </pc:picChg>
        <pc:picChg chg="add del mod">
          <ac:chgData name="Caleb Knapp" userId="90377b2d-6dff-47c4-9ee5-c961805aa134" providerId="ADAL" clId="{1E8EDCCE-A4D5-4044-BC34-9AF0A2CA4A7F}" dt="2022-05-03T17:34:38.192" v="10"/>
          <ac:picMkLst>
            <pc:docMk/>
            <pc:sldMk cId="319973548" sldId="256"/>
            <ac:picMk id="8" creationId="{84569BFC-7A9A-AC15-473B-E1C0A3DB7286}"/>
          </ac:picMkLst>
        </pc:picChg>
        <pc:picChg chg="add del mod">
          <ac:chgData name="Caleb Knapp" userId="90377b2d-6dff-47c4-9ee5-c961805aa134" providerId="ADAL" clId="{1E8EDCCE-A4D5-4044-BC34-9AF0A2CA4A7F}" dt="2022-05-03T17:34:38.192" v="10"/>
          <ac:picMkLst>
            <pc:docMk/>
            <pc:sldMk cId="319973548" sldId="256"/>
            <ac:picMk id="9" creationId="{B8452E1D-591D-860D-CDA4-A4093E640A28}"/>
          </ac:picMkLst>
        </pc:picChg>
      </pc:sldChg>
      <pc:sldChg chg="addSp delSp add del setBg delDesignElem">
        <pc:chgData name="Caleb Knapp" userId="90377b2d-6dff-47c4-9ee5-c961805aa134" providerId="ADAL" clId="{1E8EDCCE-A4D5-4044-BC34-9AF0A2CA4A7F}" dt="2022-05-03T18:30:23.902" v="43"/>
        <pc:sldMkLst>
          <pc:docMk/>
          <pc:sldMk cId="1447530362" sldId="257"/>
        </pc:sldMkLst>
        <pc:spChg chg="add del">
          <ac:chgData name="Caleb Knapp" userId="90377b2d-6dff-47c4-9ee5-c961805aa134" providerId="ADAL" clId="{1E8EDCCE-A4D5-4044-BC34-9AF0A2CA4A7F}" dt="2022-05-03T18:30:23.870" v="42"/>
          <ac:spMkLst>
            <pc:docMk/>
            <pc:sldMk cId="1447530362" sldId="257"/>
            <ac:spMk id="15" creationId="{C7F2E4D6-EF46-1C43-8F3E-3620C3C83F36}"/>
          </ac:spMkLst>
        </pc:spChg>
        <pc:grpChg chg="add del">
          <ac:chgData name="Caleb Knapp" userId="90377b2d-6dff-47c4-9ee5-c961805aa134" providerId="ADAL" clId="{1E8EDCCE-A4D5-4044-BC34-9AF0A2CA4A7F}" dt="2022-05-03T18:30:23.870" v="42"/>
          <ac:grpSpMkLst>
            <pc:docMk/>
            <pc:sldMk cId="1447530362" sldId="257"/>
            <ac:grpSpMk id="17" creationId="{05ADD15B-C747-D340-BF8A-A1DD2A6A9324}"/>
          </ac:grpSpMkLst>
        </pc:grpChg>
        <pc:cxnChg chg="add del">
          <ac:chgData name="Caleb Knapp" userId="90377b2d-6dff-47c4-9ee5-c961805aa134" providerId="ADAL" clId="{1E8EDCCE-A4D5-4044-BC34-9AF0A2CA4A7F}" dt="2022-05-03T18:30:23.870" v="42"/>
          <ac:cxnSpMkLst>
            <pc:docMk/>
            <pc:sldMk cId="1447530362" sldId="257"/>
            <ac:cxnSpMk id="23" creationId="{1FE039F1-6D47-C642-B506-452A83B0AB11}"/>
          </ac:cxnSpMkLst>
        </pc:cxnChg>
      </pc:sldChg>
      <pc:sldChg chg="add del">
        <pc:chgData name="Caleb Knapp" userId="90377b2d-6dff-47c4-9ee5-c961805aa134" providerId="ADAL" clId="{1E8EDCCE-A4D5-4044-BC34-9AF0A2CA4A7F}" dt="2022-05-03T18:30:23.902" v="43"/>
        <pc:sldMkLst>
          <pc:docMk/>
          <pc:sldMk cId="2524863634" sldId="258"/>
        </pc:sldMkLst>
      </pc:sldChg>
      <pc:sldChg chg="addSp delSp add del setBg delDesignElem">
        <pc:chgData name="Caleb Knapp" userId="90377b2d-6dff-47c4-9ee5-c961805aa134" providerId="ADAL" clId="{1E8EDCCE-A4D5-4044-BC34-9AF0A2CA4A7F}" dt="2022-05-03T18:30:23.902" v="43"/>
        <pc:sldMkLst>
          <pc:docMk/>
          <pc:sldMk cId="3921115040" sldId="259"/>
        </pc:sldMkLst>
        <pc:spChg chg="add del">
          <ac:chgData name="Caleb Knapp" userId="90377b2d-6dff-47c4-9ee5-c961805aa134" providerId="ADAL" clId="{1E8EDCCE-A4D5-4044-BC34-9AF0A2CA4A7F}" dt="2022-05-03T18:30:23.870" v="42"/>
          <ac:spMkLst>
            <pc:docMk/>
            <pc:sldMk cId="3921115040" sldId="259"/>
            <ac:spMk id="28" creationId="{C7F2E4D6-EF46-1C43-8F3E-3620C3C83F36}"/>
          </ac:spMkLst>
        </pc:spChg>
        <pc:grpChg chg="add del">
          <ac:chgData name="Caleb Knapp" userId="90377b2d-6dff-47c4-9ee5-c961805aa134" providerId="ADAL" clId="{1E8EDCCE-A4D5-4044-BC34-9AF0A2CA4A7F}" dt="2022-05-03T18:30:23.870" v="42"/>
          <ac:grpSpMkLst>
            <pc:docMk/>
            <pc:sldMk cId="3921115040" sldId="259"/>
            <ac:grpSpMk id="29" creationId="{05ADD15B-C747-D340-BF8A-A1DD2A6A9324}"/>
          </ac:grpSpMkLst>
        </pc:grpChg>
        <pc:cxnChg chg="add del">
          <ac:chgData name="Caleb Knapp" userId="90377b2d-6dff-47c4-9ee5-c961805aa134" providerId="ADAL" clId="{1E8EDCCE-A4D5-4044-BC34-9AF0A2CA4A7F}" dt="2022-05-03T18:30:23.870" v="42"/>
          <ac:cxnSpMkLst>
            <pc:docMk/>
            <pc:sldMk cId="3921115040" sldId="259"/>
            <ac:cxnSpMk id="34" creationId="{1FE039F1-6D47-C642-B506-452A83B0AB11}"/>
          </ac:cxnSpMkLst>
        </pc:cxnChg>
      </pc:sldChg>
      <pc:sldChg chg="add del">
        <pc:chgData name="Caleb Knapp" userId="90377b2d-6dff-47c4-9ee5-c961805aa134" providerId="ADAL" clId="{1E8EDCCE-A4D5-4044-BC34-9AF0A2CA4A7F}" dt="2022-05-03T18:30:23.902" v="43"/>
        <pc:sldMkLst>
          <pc:docMk/>
          <pc:sldMk cId="4100945837" sldId="260"/>
        </pc:sldMkLst>
      </pc:sldChg>
      <pc:sldChg chg="new del">
        <pc:chgData name="Caleb Knapp" userId="90377b2d-6dff-47c4-9ee5-c961805aa134" providerId="ADAL" clId="{1E8EDCCE-A4D5-4044-BC34-9AF0A2CA4A7F}" dt="2022-05-03T18:30:31.212" v="45" actId="2696"/>
        <pc:sldMkLst>
          <pc:docMk/>
          <pc:sldMk cId="3291271161" sldId="261"/>
        </pc:sldMkLst>
      </pc:sldChg>
      <pc:sldChg chg="addSp delSp modSp del mod modTransition delAnim">
        <pc:chgData name="Caleb Knapp" userId="90377b2d-6dff-47c4-9ee5-c961805aa134" providerId="ADAL" clId="{1E8EDCCE-A4D5-4044-BC34-9AF0A2CA4A7F}" dt="2022-05-03T17:26:52.360" v="6" actId="47"/>
        <pc:sldMkLst>
          <pc:docMk/>
          <pc:sldMk cId="2407926763" sldId="269"/>
        </pc:sldMkLst>
        <pc:spChg chg="del">
          <ac:chgData name="Caleb Knapp" userId="90377b2d-6dff-47c4-9ee5-c961805aa134" providerId="ADAL" clId="{1E8EDCCE-A4D5-4044-BC34-9AF0A2CA4A7F}" dt="2022-05-03T17:26:48.703" v="4" actId="21"/>
          <ac:spMkLst>
            <pc:docMk/>
            <pc:sldMk cId="2407926763" sldId="269"/>
            <ac:spMk id="2" creationId="{ED57E7FB-4CE9-0AFE-3772-64EC6D9C7866}"/>
          </ac:spMkLst>
        </pc:spChg>
        <pc:spChg chg="del">
          <ac:chgData name="Caleb Knapp" userId="90377b2d-6dff-47c4-9ee5-c961805aa134" providerId="ADAL" clId="{1E8EDCCE-A4D5-4044-BC34-9AF0A2CA4A7F}" dt="2022-05-03T17:26:48.703" v="4" actId="21"/>
          <ac:spMkLst>
            <pc:docMk/>
            <pc:sldMk cId="2407926763" sldId="269"/>
            <ac:spMk id="3" creationId="{5B3763FA-B6D9-6646-563B-F8413B6DC053}"/>
          </ac:spMkLst>
        </pc:spChg>
        <pc:spChg chg="add mod">
          <ac:chgData name="Caleb Knapp" userId="90377b2d-6dff-47c4-9ee5-c961805aa134" providerId="ADAL" clId="{1E8EDCCE-A4D5-4044-BC34-9AF0A2CA4A7F}" dt="2022-05-03T17:26:48.703" v="4" actId="21"/>
          <ac:spMkLst>
            <pc:docMk/>
            <pc:sldMk cId="2407926763" sldId="269"/>
            <ac:spMk id="5" creationId="{7CC739A7-F29A-03E9-2B3D-19347683808B}"/>
          </ac:spMkLst>
        </pc:spChg>
        <pc:spChg chg="add mod">
          <ac:chgData name="Caleb Knapp" userId="90377b2d-6dff-47c4-9ee5-c961805aa134" providerId="ADAL" clId="{1E8EDCCE-A4D5-4044-BC34-9AF0A2CA4A7F}" dt="2022-05-03T17:26:48.703" v="4" actId="21"/>
          <ac:spMkLst>
            <pc:docMk/>
            <pc:sldMk cId="2407926763" sldId="269"/>
            <ac:spMk id="7" creationId="{C61C1214-B818-8711-0527-65C96E036120}"/>
          </ac:spMkLst>
        </pc:spChg>
        <pc:picChg chg="del">
          <ac:chgData name="Caleb Knapp" userId="90377b2d-6dff-47c4-9ee5-c961805aa134" providerId="ADAL" clId="{1E8EDCCE-A4D5-4044-BC34-9AF0A2CA4A7F}" dt="2022-05-03T17:26:48.703" v="4" actId="21"/>
          <ac:picMkLst>
            <pc:docMk/>
            <pc:sldMk cId="2407926763" sldId="269"/>
            <ac:picMk id="34" creationId="{6B7A8FA9-5F4A-A7DB-5B9B-2D296368772C}"/>
          </ac:picMkLst>
        </pc:picChg>
        <pc:picChg chg="del">
          <ac:chgData name="Caleb Knapp" userId="90377b2d-6dff-47c4-9ee5-c961805aa134" providerId="ADAL" clId="{1E8EDCCE-A4D5-4044-BC34-9AF0A2CA4A7F}" dt="2022-05-03T17:26:48.703" v="4" actId="21"/>
          <ac:picMkLst>
            <pc:docMk/>
            <pc:sldMk cId="2407926763" sldId="269"/>
            <ac:picMk id="38" creationId="{6488ABAC-0B0B-1D84-EEB0-02C1A67EDCA7}"/>
          </ac:picMkLst>
        </pc:picChg>
      </pc:sldChg>
      <pc:sldChg chg="modSp del mod">
        <pc:chgData name="Caleb Knapp" userId="90377b2d-6dff-47c4-9ee5-c961805aa134" providerId="ADAL" clId="{1E8EDCCE-A4D5-4044-BC34-9AF0A2CA4A7F}" dt="2022-05-03T18:30:14.740" v="32" actId="47"/>
        <pc:sldMkLst>
          <pc:docMk/>
          <pc:sldMk cId="4259273835" sldId="271"/>
        </pc:sldMkLst>
        <pc:spChg chg="mod">
          <ac:chgData name="Caleb Knapp" userId="90377b2d-6dff-47c4-9ee5-c961805aa134" providerId="ADAL" clId="{1E8EDCCE-A4D5-4044-BC34-9AF0A2CA4A7F}" dt="2022-05-03T17:36:46.169" v="30" actId="255"/>
          <ac:spMkLst>
            <pc:docMk/>
            <pc:sldMk cId="4259273835" sldId="271"/>
            <ac:spMk id="2" creationId="{5CF39F00-A4AF-4920-8695-C0E40DCAAF33}"/>
          </ac:spMkLst>
        </pc:spChg>
      </pc:sldChg>
      <pc:sldChg chg="modSp del mod">
        <pc:chgData name="Caleb Knapp" userId="90377b2d-6dff-47c4-9ee5-c961805aa134" providerId="ADAL" clId="{1E8EDCCE-A4D5-4044-BC34-9AF0A2CA4A7F}" dt="2022-05-03T18:30:14.740" v="32" actId="47"/>
        <pc:sldMkLst>
          <pc:docMk/>
          <pc:sldMk cId="1039241960" sldId="274"/>
        </pc:sldMkLst>
        <pc:spChg chg="mod">
          <ac:chgData name="Caleb Knapp" userId="90377b2d-6dff-47c4-9ee5-c961805aa134" providerId="ADAL" clId="{1E8EDCCE-A4D5-4044-BC34-9AF0A2CA4A7F}" dt="2022-05-03T17:36:36.155" v="29" actId="255"/>
          <ac:spMkLst>
            <pc:docMk/>
            <pc:sldMk cId="1039241960" sldId="274"/>
            <ac:spMk id="2" creationId="{BF9F86C5-EC87-9F78-2004-9C3F95D89AB5}"/>
          </ac:spMkLst>
        </pc:spChg>
      </pc:sldChg>
      <pc:sldChg chg="modSp del mod">
        <pc:chgData name="Caleb Knapp" userId="90377b2d-6dff-47c4-9ee5-c961805aa134" providerId="ADAL" clId="{1E8EDCCE-A4D5-4044-BC34-9AF0A2CA4A7F}" dt="2022-05-03T18:30:14.740" v="32" actId="47"/>
        <pc:sldMkLst>
          <pc:docMk/>
          <pc:sldMk cId="953856454" sldId="275"/>
        </pc:sldMkLst>
        <pc:spChg chg="mod">
          <ac:chgData name="Caleb Knapp" userId="90377b2d-6dff-47c4-9ee5-c961805aa134" providerId="ADAL" clId="{1E8EDCCE-A4D5-4044-BC34-9AF0A2CA4A7F}" dt="2022-05-03T17:37:00.084" v="31" actId="255"/>
          <ac:spMkLst>
            <pc:docMk/>
            <pc:sldMk cId="953856454" sldId="275"/>
            <ac:spMk id="2" creationId="{E6F3062D-E61D-2ADC-5804-AB44EA0A660F}"/>
          </ac:spMkLst>
        </pc:spChg>
        <pc:spChg chg="mod">
          <ac:chgData name="Caleb Knapp" userId="90377b2d-6dff-47c4-9ee5-c961805aa134" providerId="ADAL" clId="{1E8EDCCE-A4D5-4044-BC34-9AF0A2CA4A7F}" dt="2022-05-03T17:36:29.889" v="28" actId="255"/>
          <ac:spMkLst>
            <pc:docMk/>
            <pc:sldMk cId="953856454" sldId="275"/>
            <ac:spMk id="3" creationId="{C93493CD-21B0-8F14-3E39-5BE74335CE51}"/>
          </ac:spMkLst>
        </pc:spChg>
      </pc:sldChg>
      <pc:sldChg chg="addSp delSp modSp new del mod modTransition modAnim">
        <pc:chgData name="Caleb Knapp" userId="90377b2d-6dff-47c4-9ee5-c961805aa134" providerId="ADAL" clId="{1E8EDCCE-A4D5-4044-BC34-9AF0A2CA4A7F}" dt="2022-05-03T18:30:14.740" v="32" actId="47"/>
        <pc:sldMkLst>
          <pc:docMk/>
          <pc:sldMk cId="3682476676" sldId="276"/>
        </pc:sldMkLst>
        <pc:spChg chg="del">
          <ac:chgData name="Caleb Knapp" userId="90377b2d-6dff-47c4-9ee5-c961805aa134" providerId="ADAL" clId="{1E8EDCCE-A4D5-4044-BC34-9AF0A2CA4A7F}" dt="2022-05-03T17:26:54.501" v="7" actId="478"/>
          <ac:spMkLst>
            <pc:docMk/>
            <pc:sldMk cId="3682476676" sldId="276"/>
            <ac:spMk id="2" creationId="{B6BA32AF-DCF0-3735-C01D-6C10099CE77F}"/>
          </ac:spMkLst>
        </pc:spChg>
        <pc:spChg chg="del">
          <ac:chgData name="Caleb Knapp" userId="90377b2d-6dff-47c4-9ee5-c961805aa134" providerId="ADAL" clId="{1E8EDCCE-A4D5-4044-BC34-9AF0A2CA4A7F}" dt="2022-05-03T17:26:54.501" v="7" actId="478"/>
          <ac:spMkLst>
            <pc:docMk/>
            <pc:sldMk cId="3682476676" sldId="276"/>
            <ac:spMk id="3" creationId="{630E0402-64EB-EC36-3643-46B89B2D767F}"/>
          </ac:spMkLst>
        </pc:spChg>
        <pc:spChg chg="add mod">
          <ac:chgData name="Caleb Knapp" userId="90377b2d-6dff-47c4-9ee5-c961805aa134" providerId="ADAL" clId="{1E8EDCCE-A4D5-4044-BC34-9AF0A2CA4A7F}" dt="2022-05-03T17:26:54.719" v="8"/>
          <ac:spMkLst>
            <pc:docMk/>
            <pc:sldMk cId="3682476676" sldId="276"/>
            <ac:spMk id="4" creationId="{C416B1B4-CB85-EF48-5B72-21D1B5AEE816}"/>
          </ac:spMkLst>
        </pc:spChg>
        <pc:spChg chg="add mod">
          <ac:chgData name="Caleb Knapp" userId="90377b2d-6dff-47c4-9ee5-c961805aa134" providerId="ADAL" clId="{1E8EDCCE-A4D5-4044-BC34-9AF0A2CA4A7F}" dt="2022-05-03T17:26:54.719" v="8"/>
          <ac:spMkLst>
            <pc:docMk/>
            <pc:sldMk cId="3682476676" sldId="276"/>
            <ac:spMk id="5" creationId="{81472C42-CB69-0BD2-430F-FE01CD2E1280}"/>
          </ac:spMkLst>
        </pc:spChg>
        <pc:picChg chg="add mod">
          <ac:chgData name="Caleb Knapp" userId="90377b2d-6dff-47c4-9ee5-c961805aa134" providerId="ADAL" clId="{1E8EDCCE-A4D5-4044-BC34-9AF0A2CA4A7F}" dt="2022-05-03T17:26:54.719" v="8"/>
          <ac:picMkLst>
            <pc:docMk/>
            <pc:sldMk cId="3682476676" sldId="276"/>
            <ac:picMk id="6" creationId="{DE0795E4-91A6-F96D-6B86-1C9969A2B0F1}"/>
          </ac:picMkLst>
        </pc:picChg>
        <pc:picChg chg="add mod">
          <ac:chgData name="Caleb Knapp" userId="90377b2d-6dff-47c4-9ee5-c961805aa134" providerId="ADAL" clId="{1E8EDCCE-A4D5-4044-BC34-9AF0A2CA4A7F}" dt="2022-05-03T17:26:54.719" v="8"/>
          <ac:picMkLst>
            <pc:docMk/>
            <pc:sldMk cId="3682476676" sldId="276"/>
            <ac:picMk id="7" creationId="{E157EDBE-E906-80B5-0908-1B36447B8EED}"/>
          </ac:picMkLst>
        </pc:picChg>
      </pc:sldChg>
      <pc:sldChg chg="addSp delSp modSp new del mod modAnim">
        <pc:chgData name="Caleb Knapp" userId="90377b2d-6dff-47c4-9ee5-c961805aa134" providerId="ADAL" clId="{1E8EDCCE-A4D5-4044-BC34-9AF0A2CA4A7F}" dt="2022-05-03T18:30:14.740" v="32" actId="47"/>
        <pc:sldMkLst>
          <pc:docMk/>
          <pc:sldMk cId="1556099743" sldId="277"/>
        </pc:sldMkLst>
        <pc:spChg chg="del">
          <ac:chgData name="Caleb Knapp" userId="90377b2d-6dff-47c4-9ee5-c961805aa134" providerId="ADAL" clId="{1E8EDCCE-A4D5-4044-BC34-9AF0A2CA4A7F}" dt="2022-05-03T17:35:16.656" v="25" actId="478"/>
          <ac:spMkLst>
            <pc:docMk/>
            <pc:sldMk cId="1556099743" sldId="277"/>
            <ac:spMk id="2" creationId="{459D3C6C-6E6C-6432-28AF-798FCABB3F96}"/>
          </ac:spMkLst>
        </pc:spChg>
        <pc:spChg chg="del">
          <ac:chgData name="Caleb Knapp" userId="90377b2d-6dff-47c4-9ee5-c961805aa134" providerId="ADAL" clId="{1E8EDCCE-A4D5-4044-BC34-9AF0A2CA4A7F}" dt="2022-05-03T17:35:16.656" v="25" actId="478"/>
          <ac:spMkLst>
            <pc:docMk/>
            <pc:sldMk cId="1556099743" sldId="277"/>
            <ac:spMk id="3" creationId="{82FA0DBA-0DF1-FEB4-B31B-DB2EBC48516D}"/>
          </ac:spMkLst>
        </pc:spChg>
        <pc:spChg chg="add del mod">
          <ac:chgData name="Caleb Knapp" userId="90377b2d-6dff-47c4-9ee5-c961805aa134" providerId="ADAL" clId="{1E8EDCCE-A4D5-4044-BC34-9AF0A2CA4A7F}" dt="2022-05-03T17:35:15.406" v="24"/>
          <ac:spMkLst>
            <pc:docMk/>
            <pc:sldMk cId="1556099743" sldId="277"/>
            <ac:spMk id="5" creationId="{AB596737-DA8C-DA37-1EC5-4B41DBB03CD6}"/>
          </ac:spMkLst>
        </pc:spChg>
        <pc:spChg chg="add del mod">
          <ac:chgData name="Caleb Knapp" userId="90377b2d-6dff-47c4-9ee5-c961805aa134" providerId="ADAL" clId="{1E8EDCCE-A4D5-4044-BC34-9AF0A2CA4A7F}" dt="2022-05-03T17:35:15.406" v="24"/>
          <ac:spMkLst>
            <pc:docMk/>
            <pc:sldMk cId="1556099743" sldId="277"/>
            <ac:spMk id="6" creationId="{4EC8B127-5C85-3B3E-7263-CFE652B6DF46}"/>
          </ac:spMkLst>
        </pc:spChg>
        <pc:spChg chg="add mod">
          <ac:chgData name="Caleb Knapp" userId="90377b2d-6dff-47c4-9ee5-c961805aa134" providerId="ADAL" clId="{1E8EDCCE-A4D5-4044-BC34-9AF0A2CA4A7F}" dt="2022-05-03T17:35:16.968" v="26"/>
          <ac:spMkLst>
            <pc:docMk/>
            <pc:sldMk cId="1556099743" sldId="277"/>
            <ac:spMk id="8" creationId="{4D879704-1891-4EEE-2C98-62E2FB063E98}"/>
          </ac:spMkLst>
        </pc:spChg>
        <pc:spChg chg="add mod">
          <ac:chgData name="Caleb Knapp" userId="90377b2d-6dff-47c4-9ee5-c961805aa134" providerId="ADAL" clId="{1E8EDCCE-A4D5-4044-BC34-9AF0A2CA4A7F}" dt="2022-05-03T17:35:16.968" v="26"/>
          <ac:spMkLst>
            <pc:docMk/>
            <pc:sldMk cId="1556099743" sldId="277"/>
            <ac:spMk id="9" creationId="{E95C41F1-1C7D-1389-B950-936B0452AC35}"/>
          </ac:spMkLst>
        </pc:spChg>
        <pc:picChg chg="add del mod">
          <ac:chgData name="Caleb Knapp" userId="90377b2d-6dff-47c4-9ee5-c961805aa134" providerId="ADAL" clId="{1E8EDCCE-A4D5-4044-BC34-9AF0A2CA4A7F}" dt="2022-05-03T17:35:15.406" v="24"/>
          <ac:picMkLst>
            <pc:docMk/>
            <pc:sldMk cId="1556099743" sldId="277"/>
            <ac:picMk id="4" creationId="{C807E522-E9C5-FF47-BB81-6105B450FBAF}"/>
          </ac:picMkLst>
        </pc:picChg>
        <pc:picChg chg="add mod">
          <ac:chgData name="Caleb Knapp" userId="90377b2d-6dff-47c4-9ee5-c961805aa134" providerId="ADAL" clId="{1E8EDCCE-A4D5-4044-BC34-9AF0A2CA4A7F}" dt="2022-05-03T17:35:16.968" v="26"/>
          <ac:picMkLst>
            <pc:docMk/>
            <pc:sldMk cId="1556099743" sldId="277"/>
            <ac:picMk id="7" creationId="{233CFAF7-2930-F94D-A2B9-4114A38E7ED1}"/>
          </ac:picMkLst>
        </pc:picChg>
      </pc:sldChg>
      <pc:sldChg chg="new del">
        <pc:chgData name="Caleb Knapp" userId="90377b2d-6dff-47c4-9ee5-c961805aa134" providerId="ADAL" clId="{1E8EDCCE-A4D5-4044-BC34-9AF0A2CA4A7F}" dt="2022-05-03T17:35:07.939" v="18" actId="680"/>
        <pc:sldMkLst>
          <pc:docMk/>
          <pc:sldMk cId="2272574569" sldId="277"/>
        </pc:sldMkLst>
      </pc:sldChg>
    </pc:docChg>
  </pc:docChgLst>
  <pc:docChgLst>
    <pc:chgData name="Caleb Knapp" userId="90377b2d-6dff-47c4-9ee5-c961805aa134" providerId="ADAL" clId="{1593856D-018F-49F1-8D39-A0FC724EB3FC}"/>
    <pc:docChg chg="undo custSel addSld modSld">
      <pc:chgData name="Caleb Knapp" userId="90377b2d-6dff-47c4-9ee5-c961805aa134" providerId="ADAL" clId="{1593856D-018F-49F1-8D39-A0FC724EB3FC}" dt="2022-05-04T18:29:49.465" v="481"/>
      <pc:docMkLst>
        <pc:docMk/>
      </pc:docMkLst>
      <pc:sldChg chg="modAnim">
        <pc:chgData name="Caleb Knapp" userId="90377b2d-6dff-47c4-9ee5-c961805aa134" providerId="ADAL" clId="{1593856D-018F-49F1-8D39-A0FC724EB3FC}" dt="2022-05-04T18:12:07.209" v="446"/>
        <pc:sldMkLst>
          <pc:docMk/>
          <pc:sldMk cId="319973548" sldId="256"/>
        </pc:sldMkLst>
      </pc:sldChg>
      <pc:sldChg chg="modSp modAnim modNotesTx">
        <pc:chgData name="Caleb Knapp" userId="90377b2d-6dff-47c4-9ee5-c961805aa134" providerId="ADAL" clId="{1593856D-018F-49F1-8D39-A0FC724EB3FC}" dt="2022-05-04T17:38:55.133" v="111" actId="20577"/>
        <pc:sldMkLst>
          <pc:docMk/>
          <pc:sldMk cId="3107070162" sldId="261"/>
        </pc:sldMkLst>
        <pc:spChg chg="mod">
          <ac:chgData name="Caleb Knapp" userId="90377b2d-6dff-47c4-9ee5-c961805aa134" providerId="ADAL" clId="{1593856D-018F-49F1-8D39-A0FC724EB3FC}" dt="2022-05-04T17:38:55.133" v="111" actId="20577"/>
          <ac:spMkLst>
            <pc:docMk/>
            <pc:sldMk cId="3107070162" sldId="261"/>
            <ac:spMk id="3" creationId="{9B59D82A-6637-3DE4-AAEB-418A85E39EFB}"/>
          </ac:spMkLst>
        </pc:spChg>
      </pc:sldChg>
      <pc:sldChg chg="modSp modAnim">
        <pc:chgData name="Caleb Knapp" userId="90377b2d-6dff-47c4-9ee5-c961805aa134" providerId="ADAL" clId="{1593856D-018F-49F1-8D39-A0FC724EB3FC}" dt="2022-05-04T18:29:44.439" v="480" actId="20577"/>
        <pc:sldMkLst>
          <pc:docMk/>
          <pc:sldMk cId="3202332502" sldId="262"/>
        </pc:sldMkLst>
        <pc:spChg chg="mod">
          <ac:chgData name="Caleb Knapp" userId="90377b2d-6dff-47c4-9ee5-c961805aa134" providerId="ADAL" clId="{1593856D-018F-49F1-8D39-A0FC724EB3FC}" dt="2022-05-04T18:29:44.439" v="480" actId="20577"/>
          <ac:spMkLst>
            <pc:docMk/>
            <pc:sldMk cId="3202332502" sldId="262"/>
            <ac:spMk id="3" creationId="{743BBAF1-8F03-6605-8E2A-A0F28C0CF1CA}"/>
          </ac:spMkLst>
        </pc:spChg>
      </pc:sldChg>
      <pc:sldChg chg="modSp">
        <pc:chgData name="Caleb Knapp" userId="90377b2d-6dff-47c4-9ee5-c961805aa134" providerId="ADAL" clId="{1593856D-018F-49F1-8D39-A0FC724EB3FC}" dt="2022-05-04T17:36:10.836" v="30" actId="20577"/>
        <pc:sldMkLst>
          <pc:docMk/>
          <pc:sldMk cId="2404319692" sldId="264"/>
        </pc:sldMkLst>
        <pc:spChg chg="mod">
          <ac:chgData name="Caleb Knapp" userId="90377b2d-6dff-47c4-9ee5-c961805aa134" providerId="ADAL" clId="{1593856D-018F-49F1-8D39-A0FC724EB3FC}" dt="2022-05-04T17:36:10.836" v="30" actId="20577"/>
          <ac:spMkLst>
            <pc:docMk/>
            <pc:sldMk cId="2404319692" sldId="264"/>
            <ac:spMk id="241" creationId="{87460CDC-D5BD-419C-BD5D-CC364446826E}"/>
          </ac:spMkLst>
        </pc:spChg>
      </pc:sldChg>
      <pc:sldChg chg="modSp">
        <pc:chgData name="Caleb Knapp" userId="90377b2d-6dff-47c4-9ee5-c961805aa134" providerId="ADAL" clId="{1593856D-018F-49F1-8D39-A0FC724EB3FC}" dt="2022-05-04T18:29:49.465" v="481"/>
        <pc:sldMkLst>
          <pc:docMk/>
          <pc:sldMk cId="354445086" sldId="265"/>
        </pc:sldMkLst>
        <pc:spChg chg="mod">
          <ac:chgData name="Caleb Knapp" userId="90377b2d-6dff-47c4-9ee5-c961805aa134" providerId="ADAL" clId="{1593856D-018F-49F1-8D39-A0FC724EB3FC}" dt="2022-05-04T18:29:49.465" v="481"/>
          <ac:spMkLst>
            <pc:docMk/>
            <pc:sldMk cId="354445086" sldId="265"/>
            <ac:spMk id="2" creationId="{05924F60-2042-645E-6960-F51FC3805627}"/>
          </ac:spMkLst>
        </pc:spChg>
      </pc:sldChg>
      <pc:sldChg chg="modSp modAnim">
        <pc:chgData name="Caleb Knapp" userId="90377b2d-6dff-47c4-9ee5-c961805aa134" providerId="ADAL" clId="{1593856D-018F-49F1-8D39-A0FC724EB3FC}" dt="2022-05-04T18:17:56.407" v="460" actId="20577"/>
        <pc:sldMkLst>
          <pc:docMk/>
          <pc:sldMk cId="3684733885" sldId="267"/>
        </pc:sldMkLst>
        <pc:spChg chg="mod">
          <ac:chgData name="Caleb Knapp" userId="90377b2d-6dff-47c4-9ee5-c961805aa134" providerId="ADAL" clId="{1593856D-018F-49F1-8D39-A0FC724EB3FC}" dt="2022-05-04T18:17:56.407" v="460" actId="20577"/>
          <ac:spMkLst>
            <pc:docMk/>
            <pc:sldMk cId="3684733885" sldId="267"/>
            <ac:spMk id="3" creationId="{E34D1550-DC30-B8EE-9155-FA110159E91E}"/>
          </ac:spMkLst>
        </pc:spChg>
      </pc:sldChg>
      <pc:sldChg chg="modSp mod modAnim modNotesTx">
        <pc:chgData name="Caleb Knapp" userId="90377b2d-6dff-47c4-9ee5-c961805aa134" providerId="ADAL" clId="{1593856D-018F-49F1-8D39-A0FC724EB3FC}" dt="2022-05-04T17:39:49.354" v="119" actId="255"/>
        <pc:sldMkLst>
          <pc:docMk/>
          <pc:sldMk cId="1959203258" sldId="271"/>
        </pc:sldMkLst>
        <pc:spChg chg="mod">
          <ac:chgData name="Caleb Knapp" userId="90377b2d-6dff-47c4-9ee5-c961805aa134" providerId="ADAL" clId="{1593856D-018F-49F1-8D39-A0FC724EB3FC}" dt="2022-05-04T17:35:41.007" v="1" actId="27636"/>
          <ac:spMkLst>
            <pc:docMk/>
            <pc:sldMk cId="1959203258" sldId="271"/>
            <ac:spMk id="2" creationId="{38D27BD1-49C4-3096-05C4-266B073EAEFA}"/>
          </ac:spMkLst>
        </pc:spChg>
        <pc:spChg chg="mod">
          <ac:chgData name="Caleb Knapp" userId="90377b2d-6dff-47c4-9ee5-c961805aa134" providerId="ADAL" clId="{1593856D-018F-49F1-8D39-A0FC724EB3FC}" dt="2022-05-04T17:39:49.354" v="119" actId="255"/>
          <ac:spMkLst>
            <pc:docMk/>
            <pc:sldMk cId="1959203258" sldId="271"/>
            <ac:spMk id="3" creationId="{700F6BE7-6E5A-E814-E023-C3CA09D2B0DB}"/>
          </ac:spMkLst>
        </pc:spChg>
      </pc:sldChg>
      <pc:sldChg chg="modSp mod modAnim modNotesTx">
        <pc:chgData name="Caleb Knapp" userId="90377b2d-6dff-47c4-9ee5-c961805aa134" providerId="ADAL" clId="{1593856D-018F-49F1-8D39-A0FC724EB3FC}" dt="2022-05-04T17:39:44.699" v="118" actId="255"/>
        <pc:sldMkLst>
          <pc:docMk/>
          <pc:sldMk cId="246181106" sldId="272"/>
        </pc:sldMkLst>
        <pc:spChg chg="mod">
          <ac:chgData name="Caleb Knapp" userId="90377b2d-6dff-47c4-9ee5-c961805aa134" providerId="ADAL" clId="{1593856D-018F-49F1-8D39-A0FC724EB3FC}" dt="2022-05-04T17:39:44.699" v="118" actId="255"/>
          <ac:spMkLst>
            <pc:docMk/>
            <pc:sldMk cId="246181106" sldId="272"/>
            <ac:spMk id="3" creationId="{17D6F63C-57C7-808D-1084-AA4FE3399D47}"/>
          </ac:spMkLst>
        </pc:spChg>
      </pc:sldChg>
      <pc:sldChg chg="modSp mod">
        <pc:chgData name="Caleb Knapp" userId="90377b2d-6dff-47c4-9ee5-c961805aa134" providerId="ADAL" clId="{1593856D-018F-49F1-8D39-A0FC724EB3FC}" dt="2022-05-04T17:35:41.059" v="3" actId="27636"/>
        <pc:sldMkLst>
          <pc:docMk/>
          <pc:sldMk cId="3784127080" sldId="273"/>
        </pc:sldMkLst>
        <pc:spChg chg="mod">
          <ac:chgData name="Caleb Knapp" userId="90377b2d-6dff-47c4-9ee5-c961805aa134" providerId="ADAL" clId="{1593856D-018F-49F1-8D39-A0FC724EB3FC}" dt="2022-05-04T17:35:41.059" v="3" actId="27636"/>
          <ac:spMkLst>
            <pc:docMk/>
            <pc:sldMk cId="3784127080" sldId="273"/>
            <ac:spMk id="3" creationId="{8F743B12-57EE-3BFB-3175-41C7794A2368}"/>
          </ac:spMkLst>
        </pc:spChg>
      </pc:sldChg>
      <pc:sldChg chg="modSp mod modAnim">
        <pc:chgData name="Caleb Knapp" userId="90377b2d-6dff-47c4-9ee5-c961805aa134" providerId="ADAL" clId="{1593856D-018F-49F1-8D39-A0FC724EB3FC}" dt="2022-05-04T17:39:34.895" v="117" actId="20577"/>
        <pc:sldMkLst>
          <pc:docMk/>
          <pc:sldMk cId="2983458436" sldId="275"/>
        </pc:sldMkLst>
        <pc:spChg chg="mod">
          <ac:chgData name="Caleb Knapp" userId="90377b2d-6dff-47c4-9ee5-c961805aa134" providerId="ADAL" clId="{1593856D-018F-49F1-8D39-A0FC724EB3FC}" dt="2022-05-04T17:35:41.071" v="4" actId="27636"/>
          <ac:spMkLst>
            <pc:docMk/>
            <pc:sldMk cId="2983458436" sldId="275"/>
            <ac:spMk id="2" creationId="{6EF9B3AD-FF17-D7FA-8952-55CFD43F3204}"/>
          </ac:spMkLst>
        </pc:spChg>
        <pc:spChg chg="mod">
          <ac:chgData name="Caleb Knapp" userId="90377b2d-6dff-47c4-9ee5-c961805aa134" providerId="ADAL" clId="{1593856D-018F-49F1-8D39-A0FC724EB3FC}" dt="2022-05-04T17:39:34.895" v="117" actId="20577"/>
          <ac:spMkLst>
            <pc:docMk/>
            <pc:sldMk cId="2983458436" sldId="275"/>
            <ac:spMk id="3" creationId="{AC5A08E2-95F0-F287-370A-5D95A5AE1E3C}"/>
          </ac:spMkLst>
        </pc:spChg>
      </pc:sldChg>
      <pc:sldChg chg="addSp modSp new mod setBg modAnim modNotesTx">
        <pc:chgData name="Caleb Knapp" userId="90377b2d-6dff-47c4-9ee5-c961805aa134" providerId="ADAL" clId="{1593856D-018F-49F1-8D39-A0FC724EB3FC}" dt="2022-05-04T18:19:44.590" v="471"/>
        <pc:sldMkLst>
          <pc:docMk/>
          <pc:sldMk cId="608207441" sldId="277"/>
        </pc:sldMkLst>
        <pc:spChg chg="mod">
          <ac:chgData name="Caleb Knapp" userId="90377b2d-6dff-47c4-9ee5-c961805aa134" providerId="ADAL" clId="{1593856D-018F-49F1-8D39-A0FC724EB3FC}" dt="2022-05-04T17:46:22.333" v="149" actId="26606"/>
          <ac:spMkLst>
            <pc:docMk/>
            <pc:sldMk cId="608207441" sldId="277"/>
            <ac:spMk id="2" creationId="{C2F8487A-1311-F4B0-07DD-E90F7C643F11}"/>
          </ac:spMkLst>
        </pc:spChg>
        <pc:spChg chg="mod">
          <ac:chgData name="Caleb Knapp" userId="90377b2d-6dff-47c4-9ee5-c961805aa134" providerId="ADAL" clId="{1593856D-018F-49F1-8D39-A0FC724EB3FC}" dt="2022-05-04T18:19:11.127" v="467" actId="20577"/>
          <ac:spMkLst>
            <pc:docMk/>
            <pc:sldMk cId="608207441" sldId="277"/>
            <ac:spMk id="3" creationId="{72F5CD8E-AD9D-EB99-B29F-CDA0B9C2F2FD}"/>
          </ac:spMkLst>
        </pc:spChg>
        <pc:spChg chg="add">
          <ac:chgData name="Caleb Knapp" userId="90377b2d-6dff-47c4-9ee5-c961805aa134" providerId="ADAL" clId="{1593856D-018F-49F1-8D39-A0FC724EB3FC}" dt="2022-05-04T17:46:22.333" v="149" actId="26606"/>
          <ac:spMkLst>
            <pc:docMk/>
            <pc:sldMk cId="608207441" sldId="277"/>
            <ac:spMk id="9" creationId="{C7F2E4D6-EF46-1C43-8F3E-3620C3C83F36}"/>
          </ac:spMkLst>
        </pc:spChg>
        <pc:grpChg chg="add">
          <ac:chgData name="Caleb Knapp" userId="90377b2d-6dff-47c4-9ee5-c961805aa134" providerId="ADAL" clId="{1593856D-018F-49F1-8D39-A0FC724EB3FC}" dt="2022-05-04T17:46:22.333" v="149" actId="26606"/>
          <ac:grpSpMkLst>
            <pc:docMk/>
            <pc:sldMk cId="608207441" sldId="277"/>
            <ac:grpSpMk id="13" creationId="{BFD251E3-961F-2440-B872-1D26671822A8}"/>
          </ac:grpSpMkLst>
        </pc:grpChg>
        <pc:picChg chg="add mod">
          <ac:chgData name="Caleb Knapp" userId="90377b2d-6dff-47c4-9ee5-c961805aa134" providerId="ADAL" clId="{1593856D-018F-49F1-8D39-A0FC724EB3FC}" dt="2022-05-04T17:46:24.406" v="151" actId="962"/>
          <ac:picMkLst>
            <pc:docMk/>
            <pc:sldMk cId="608207441" sldId="277"/>
            <ac:picMk id="4" creationId="{CE1D749B-4B33-40C4-173D-7AFC0C1BBB17}"/>
          </ac:picMkLst>
        </pc:picChg>
        <pc:cxnChg chg="add">
          <ac:chgData name="Caleb Knapp" userId="90377b2d-6dff-47c4-9ee5-c961805aa134" providerId="ADAL" clId="{1593856D-018F-49F1-8D39-A0FC724EB3FC}" dt="2022-05-04T17:46:22.333" v="149" actId="26606"/>
          <ac:cxnSpMkLst>
            <pc:docMk/>
            <pc:sldMk cId="608207441" sldId="277"/>
            <ac:cxnSpMk id="11" creationId="{BF3CF3DF-4809-5B42-9F22-981391379297}"/>
          </ac:cxnSpMkLst>
        </pc:cxnChg>
      </pc:sldChg>
    </pc:docChg>
  </pc:docChgLst>
  <pc:docChgLst>
    <pc:chgData name="Caleb Knapp" userId="90377b2d-6dff-47c4-9ee5-c961805aa134" providerId="ADAL" clId="{18CE4035-1C89-4548-90E7-C8CC79BB2CD0}"/>
    <pc:docChg chg="custSel addSld delSld modSld">
      <pc:chgData name="Caleb Knapp" userId="90377b2d-6dff-47c4-9ee5-c961805aa134" providerId="ADAL" clId="{18CE4035-1C89-4548-90E7-C8CC79BB2CD0}" dt="2022-05-04T02:34:19.625" v="2163" actId="20577"/>
      <pc:docMkLst>
        <pc:docMk/>
      </pc:docMkLst>
      <pc:sldChg chg="modNotesTx">
        <pc:chgData name="Caleb Knapp" userId="90377b2d-6dff-47c4-9ee5-c961805aa134" providerId="ADAL" clId="{18CE4035-1C89-4548-90E7-C8CC79BB2CD0}" dt="2022-05-04T01:33:46.343" v="326" actId="20577"/>
        <pc:sldMkLst>
          <pc:docMk/>
          <pc:sldMk cId="319973548" sldId="256"/>
        </pc:sldMkLst>
      </pc:sldChg>
      <pc:sldChg chg="modAnim">
        <pc:chgData name="Caleb Knapp" userId="90377b2d-6dff-47c4-9ee5-c961805aa134" providerId="ADAL" clId="{18CE4035-1C89-4548-90E7-C8CC79BB2CD0}" dt="2022-05-04T01:51:17.865" v="444"/>
        <pc:sldMkLst>
          <pc:docMk/>
          <pc:sldMk cId="1447530362" sldId="257"/>
        </pc:sldMkLst>
      </pc:sldChg>
      <pc:sldChg chg="del">
        <pc:chgData name="Caleb Knapp" userId="90377b2d-6dff-47c4-9ee5-c961805aa134" providerId="ADAL" clId="{18CE4035-1C89-4548-90E7-C8CC79BB2CD0}" dt="2022-05-04T01:34:52.191" v="333" actId="47"/>
        <pc:sldMkLst>
          <pc:docMk/>
          <pc:sldMk cId="2524863634" sldId="258"/>
        </pc:sldMkLst>
      </pc:sldChg>
      <pc:sldChg chg="addSp modSp mod modTransition setBg modAnim">
        <pc:chgData name="Caleb Knapp" userId="90377b2d-6dff-47c4-9ee5-c961805aa134" providerId="ADAL" clId="{18CE4035-1C89-4548-90E7-C8CC79BB2CD0}" dt="2022-05-04T02:20:49.786" v="1650" actId="255"/>
        <pc:sldMkLst>
          <pc:docMk/>
          <pc:sldMk cId="3107070162" sldId="261"/>
        </pc:sldMkLst>
        <pc:spChg chg="mod">
          <ac:chgData name="Caleb Knapp" userId="90377b2d-6dff-47c4-9ee5-c961805aa134" providerId="ADAL" clId="{18CE4035-1C89-4548-90E7-C8CC79BB2CD0}" dt="2022-05-04T01:57:04.152" v="749" actId="26606"/>
          <ac:spMkLst>
            <pc:docMk/>
            <pc:sldMk cId="3107070162" sldId="261"/>
            <ac:spMk id="2" creationId="{A9B99E22-B86F-19D0-3F7B-E03F93163C89}"/>
          </ac:spMkLst>
        </pc:spChg>
        <pc:spChg chg="mod">
          <ac:chgData name="Caleb Knapp" userId="90377b2d-6dff-47c4-9ee5-c961805aa134" providerId="ADAL" clId="{18CE4035-1C89-4548-90E7-C8CC79BB2CD0}" dt="2022-05-04T02:20:49.786" v="1650" actId="255"/>
          <ac:spMkLst>
            <pc:docMk/>
            <pc:sldMk cId="3107070162" sldId="261"/>
            <ac:spMk id="3" creationId="{9B59D82A-6637-3DE4-AAEB-418A85E39EFB}"/>
          </ac:spMkLst>
        </pc:spChg>
        <pc:spChg chg="add">
          <ac:chgData name="Caleb Knapp" userId="90377b2d-6dff-47c4-9ee5-c961805aa134" providerId="ADAL" clId="{18CE4035-1C89-4548-90E7-C8CC79BB2CD0}" dt="2022-05-04T01:57:04.152" v="749" actId="26606"/>
          <ac:spMkLst>
            <pc:docMk/>
            <pc:sldMk cId="3107070162" sldId="261"/>
            <ac:spMk id="9" creationId="{C7F2E4D6-EF46-1C43-8F3E-3620C3C83F36}"/>
          </ac:spMkLst>
        </pc:spChg>
        <pc:grpChg chg="add">
          <ac:chgData name="Caleb Knapp" userId="90377b2d-6dff-47c4-9ee5-c961805aa134" providerId="ADAL" clId="{18CE4035-1C89-4548-90E7-C8CC79BB2CD0}" dt="2022-05-04T01:57:04.152" v="749" actId="26606"/>
          <ac:grpSpMkLst>
            <pc:docMk/>
            <pc:sldMk cId="3107070162" sldId="261"/>
            <ac:grpSpMk id="13" creationId="{BFD251E3-961F-2440-B872-1D26671822A8}"/>
          </ac:grpSpMkLst>
        </pc:grpChg>
        <pc:picChg chg="add mod">
          <ac:chgData name="Caleb Knapp" userId="90377b2d-6dff-47c4-9ee5-c961805aa134" providerId="ADAL" clId="{18CE4035-1C89-4548-90E7-C8CC79BB2CD0}" dt="2022-05-04T01:57:00.503" v="748"/>
          <ac:picMkLst>
            <pc:docMk/>
            <pc:sldMk cId="3107070162" sldId="261"/>
            <ac:picMk id="4" creationId="{EA2F446D-6843-4DDB-962A-22E413CA1E14}"/>
          </ac:picMkLst>
        </pc:picChg>
        <pc:cxnChg chg="add">
          <ac:chgData name="Caleb Knapp" userId="90377b2d-6dff-47c4-9ee5-c961805aa134" providerId="ADAL" clId="{18CE4035-1C89-4548-90E7-C8CC79BB2CD0}" dt="2022-05-04T01:57:04.152" v="749" actId="26606"/>
          <ac:cxnSpMkLst>
            <pc:docMk/>
            <pc:sldMk cId="3107070162" sldId="261"/>
            <ac:cxnSpMk id="11" creationId="{BF3CF3DF-4809-5B42-9F22-981391379297}"/>
          </ac:cxnSpMkLst>
        </pc:cxnChg>
      </pc:sldChg>
      <pc:sldChg chg="modNotesTx">
        <pc:chgData name="Caleb Knapp" userId="90377b2d-6dff-47c4-9ee5-c961805aa134" providerId="ADAL" clId="{18CE4035-1C89-4548-90E7-C8CC79BB2CD0}" dt="2022-05-04T01:33:27.839" v="228" actId="20577"/>
        <pc:sldMkLst>
          <pc:docMk/>
          <pc:sldMk cId="2679244607" sldId="263"/>
        </pc:sldMkLst>
      </pc:sldChg>
      <pc:sldChg chg="modNotesTx">
        <pc:chgData name="Caleb Knapp" userId="90377b2d-6dff-47c4-9ee5-c961805aa134" providerId="ADAL" clId="{18CE4035-1C89-4548-90E7-C8CC79BB2CD0}" dt="2022-05-04T01:32:57.951" v="148" actId="20577"/>
        <pc:sldMkLst>
          <pc:docMk/>
          <pc:sldMk cId="2404319692" sldId="264"/>
        </pc:sldMkLst>
      </pc:sldChg>
      <pc:sldChg chg="addSp delSp modSp mod modTransition modAnim">
        <pc:chgData name="Caleb Knapp" userId="90377b2d-6dff-47c4-9ee5-c961805aa134" providerId="ADAL" clId="{18CE4035-1C89-4548-90E7-C8CC79BB2CD0}" dt="2022-05-04T01:37:28.469" v="353"/>
        <pc:sldMkLst>
          <pc:docMk/>
          <pc:sldMk cId="354445086" sldId="265"/>
        </pc:sldMkLst>
        <pc:spChg chg="mod">
          <ac:chgData name="Caleb Knapp" userId="90377b2d-6dff-47c4-9ee5-c961805aa134" providerId="ADAL" clId="{18CE4035-1C89-4548-90E7-C8CC79BB2CD0}" dt="2022-05-04T01:34:42.321" v="332" actId="20577"/>
          <ac:spMkLst>
            <pc:docMk/>
            <pc:sldMk cId="354445086" sldId="265"/>
            <ac:spMk id="3" creationId="{C70B513E-5DD8-596B-8C03-FC342F79ED90}"/>
          </ac:spMkLst>
        </pc:spChg>
        <pc:spChg chg="del">
          <ac:chgData name="Caleb Knapp" userId="90377b2d-6dff-47c4-9ee5-c961805aa134" providerId="ADAL" clId="{18CE4035-1C89-4548-90E7-C8CC79BB2CD0}" dt="2022-05-04T01:34:14.268" v="328" actId="26606"/>
          <ac:spMkLst>
            <pc:docMk/>
            <pc:sldMk cId="354445086" sldId="265"/>
            <ac:spMk id="9" creationId="{C7F2E4D6-EF46-1C43-8F3E-3620C3C83F36}"/>
          </ac:spMkLst>
        </pc:spChg>
        <pc:spChg chg="add">
          <ac:chgData name="Caleb Knapp" userId="90377b2d-6dff-47c4-9ee5-c961805aa134" providerId="ADAL" clId="{18CE4035-1C89-4548-90E7-C8CC79BB2CD0}" dt="2022-05-04T01:34:14.268" v="328" actId="26606"/>
          <ac:spMkLst>
            <pc:docMk/>
            <pc:sldMk cId="354445086" sldId="265"/>
            <ac:spMk id="25" creationId="{C7F2E4D6-EF46-1C43-8F3E-3620C3C83F36}"/>
          </ac:spMkLst>
        </pc:spChg>
        <pc:grpChg chg="del">
          <ac:chgData name="Caleb Knapp" userId="90377b2d-6dff-47c4-9ee5-c961805aa134" providerId="ADAL" clId="{18CE4035-1C89-4548-90E7-C8CC79BB2CD0}" dt="2022-05-04T01:34:14.268" v="328" actId="26606"/>
          <ac:grpSpMkLst>
            <pc:docMk/>
            <pc:sldMk cId="354445086" sldId="265"/>
            <ac:grpSpMk id="13" creationId="{BFD251E3-961F-2440-B872-1D26671822A8}"/>
          </ac:grpSpMkLst>
        </pc:grpChg>
        <pc:grpChg chg="add">
          <ac:chgData name="Caleb Knapp" userId="90377b2d-6dff-47c4-9ee5-c961805aa134" providerId="ADAL" clId="{18CE4035-1C89-4548-90E7-C8CC79BB2CD0}" dt="2022-05-04T01:34:14.268" v="328" actId="26606"/>
          <ac:grpSpMkLst>
            <pc:docMk/>
            <pc:sldMk cId="354445086" sldId="265"/>
            <ac:grpSpMk id="29" creationId="{BFD251E3-961F-2440-B872-1D26671822A8}"/>
          </ac:grpSpMkLst>
        </pc:grpChg>
        <pc:cxnChg chg="del">
          <ac:chgData name="Caleb Knapp" userId="90377b2d-6dff-47c4-9ee5-c961805aa134" providerId="ADAL" clId="{18CE4035-1C89-4548-90E7-C8CC79BB2CD0}" dt="2022-05-04T01:34:14.268" v="328" actId="26606"/>
          <ac:cxnSpMkLst>
            <pc:docMk/>
            <pc:sldMk cId="354445086" sldId="265"/>
            <ac:cxnSpMk id="11" creationId="{BF3CF3DF-4809-5B42-9F22-981391379297}"/>
          </ac:cxnSpMkLst>
        </pc:cxnChg>
        <pc:cxnChg chg="add">
          <ac:chgData name="Caleb Knapp" userId="90377b2d-6dff-47c4-9ee5-c961805aa134" providerId="ADAL" clId="{18CE4035-1C89-4548-90E7-C8CC79BB2CD0}" dt="2022-05-04T01:34:14.268" v="328" actId="26606"/>
          <ac:cxnSpMkLst>
            <pc:docMk/>
            <pc:sldMk cId="354445086" sldId="265"/>
            <ac:cxnSpMk id="27" creationId="{BF3CF3DF-4809-5B42-9F22-981391379297}"/>
          </ac:cxnSpMkLst>
        </pc:cxnChg>
      </pc:sldChg>
      <pc:sldChg chg="addSp delSp modSp mod modTransition modAnim">
        <pc:chgData name="Caleb Knapp" userId="90377b2d-6dff-47c4-9ee5-c961805aa134" providerId="ADAL" clId="{18CE4035-1C89-4548-90E7-C8CC79BB2CD0}" dt="2022-05-04T01:44:26.850" v="371"/>
        <pc:sldMkLst>
          <pc:docMk/>
          <pc:sldMk cId="1323699108" sldId="266"/>
        </pc:sldMkLst>
        <pc:spChg chg="mod">
          <ac:chgData name="Caleb Knapp" userId="90377b2d-6dff-47c4-9ee5-c961805aa134" providerId="ADAL" clId="{18CE4035-1C89-4548-90E7-C8CC79BB2CD0}" dt="2022-05-04T01:34:40.059" v="331" actId="20577"/>
          <ac:spMkLst>
            <pc:docMk/>
            <pc:sldMk cId="1323699108" sldId="266"/>
            <ac:spMk id="3" creationId="{8C280917-C9A3-45AC-6F91-10EEC0F55E06}"/>
          </ac:spMkLst>
        </pc:spChg>
        <pc:spChg chg="del">
          <ac:chgData name="Caleb Knapp" userId="90377b2d-6dff-47c4-9ee5-c961805aa134" providerId="ADAL" clId="{18CE4035-1C89-4548-90E7-C8CC79BB2CD0}" dt="2022-05-04T01:34:08.261" v="327" actId="26606"/>
          <ac:spMkLst>
            <pc:docMk/>
            <pc:sldMk cId="1323699108" sldId="266"/>
            <ac:spMk id="9" creationId="{C7F2E4D6-EF46-1C43-8F3E-3620C3C83F36}"/>
          </ac:spMkLst>
        </pc:spChg>
        <pc:spChg chg="add">
          <ac:chgData name="Caleb Knapp" userId="90377b2d-6dff-47c4-9ee5-c961805aa134" providerId="ADAL" clId="{18CE4035-1C89-4548-90E7-C8CC79BB2CD0}" dt="2022-05-04T01:34:08.261" v="327" actId="26606"/>
          <ac:spMkLst>
            <pc:docMk/>
            <pc:sldMk cId="1323699108" sldId="266"/>
            <ac:spMk id="25" creationId="{C7F2E4D6-EF46-1C43-8F3E-3620C3C83F36}"/>
          </ac:spMkLst>
        </pc:spChg>
        <pc:grpChg chg="del">
          <ac:chgData name="Caleb Knapp" userId="90377b2d-6dff-47c4-9ee5-c961805aa134" providerId="ADAL" clId="{18CE4035-1C89-4548-90E7-C8CC79BB2CD0}" dt="2022-05-04T01:34:08.261" v="327" actId="26606"/>
          <ac:grpSpMkLst>
            <pc:docMk/>
            <pc:sldMk cId="1323699108" sldId="266"/>
            <ac:grpSpMk id="13" creationId="{BFD251E3-961F-2440-B872-1D26671822A8}"/>
          </ac:grpSpMkLst>
        </pc:grpChg>
        <pc:grpChg chg="add">
          <ac:chgData name="Caleb Knapp" userId="90377b2d-6dff-47c4-9ee5-c961805aa134" providerId="ADAL" clId="{18CE4035-1C89-4548-90E7-C8CC79BB2CD0}" dt="2022-05-04T01:34:08.261" v="327" actId="26606"/>
          <ac:grpSpMkLst>
            <pc:docMk/>
            <pc:sldMk cId="1323699108" sldId="266"/>
            <ac:grpSpMk id="29" creationId="{BFD251E3-961F-2440-B872-1D26671822A8}"/>
          </ac:grpSpMkLst>
        </pc:grpChg>
        <pc:cxnChg chg="del">
          <ac:chgData name="Caleb Knapp" userId="90377b2d-6dff-47c4-9ee5-c961805aa134" providerId="ADAL" clId="{18CE4035-1C89-4548-90E7-C8CC79BB2CD0}" dt="2022-05-04T01:34:08.261" v="327" actId="26606"/>
          <ac:cxnSpMkLst>
            <pc:docMk/>
            <pc:sldMk cId="1323699108" sldId="266"/>
            <ac:cxnSpMk id="11" creationId="{BF3CF3DF-4809-5B42-9F22-981391379297}"/>
          </ac:cxnSpMkLst>
        </pc:cxnChg>
        <pc:cxnChg chg="add">
          <ac:chgData name="Caleb Knapp" userId="90377b2d-6dff-47c4-9ee5-c961805aa134" providerId="ADAL" clId="{18CE4035-1C89-4548-90E7-C8CC79BB2CD0}" dt="2022-05-04T01:34:08.261" v="327" actId="26606"/>
          <ac:cxnSpMkLst>
            <pc:docMk/>
            <pc:sldMk cId="1323699108" sldId="266"/>
            <ac:cxnSpMk id="27" creationId="{BF3CF3DF-4809-5B42-9F22-981391379297}"/>
          </ac:cxnSpMkLst>
        </pc:cxnChg>
      </pc:sldChg>
      <pc:sldChg chg="addSp delSp modSp mod modAnim modNotesTx">
        <pc:chgData name="Caleb Knapp" userId="90377b2d-6dff-47c4-9ee5-c961805aa134" providerId="ADAL" clId="{18CE4035-1C89-4548-90E7-C8CC79BB2CD0}" dt="2022-05-04T02:14:36.137" v="1590"/>
        <pc:sldMkLst>
          <pc:docMk/>
          <pc:sldMk cId="3684733885" sldId="267"/>
        </pc:sldMkLst>
        <pc:spChg chg="mod">
          <ac:chgData name="Caleb Knapp" userId="90377b2d-6dff-47c4-9ee5-c961805aa134" providerId="ADAL" clId="{18CE4035-1C89-4548-90E7-C8CC79BB2CD0}" dt="2022-05-04T01:42:28.871" v="364" actId="255"/>
          <ac:spMkLst>
            <pc:docMk/>
            <pc:sldMk cId="3684733885" sldId="267"/>
            <ac:spMk id="3" creationId="{E34D1550-DC30-B8EE-9155-FA110159E91E}"/>
          </ac:spMkLst>
        </pc:spChg>
        <pc:spChg chg="del">
          <ac:chgData name="Caleb Knapp" userId="90377b2d-6dff-47c4-9ee5-c961805aa134" providerId="ADAL" clId="{18CE4035-1C89-4548-90E7-C8CC79BB2CD0}" dt="2022-05-04T01:42:22.056" v="363" actId="26606"/>
          <ac:spMkLst>
            <pc:docMk/>
            <pc:sldMk cId="3684733885" sldId="267"/>
            <ac:spMk id="9" creationId="{C7F2E4D6-EF46-1C43-8F3E-3620C3C83F36}"/>
          </ac:spMkLst>
        </pc:spChg>
        <pc:spChg chg="add">
          <ac:chgData name="Caleb Knapp" userId="90377b2d-6dff-47c4-9ee5-c961805aa134" providerId="ADAL" clId="{18CE4035-1C89-4548-90E7-C8CC79BB2CD0}" dt="2022-05-04T01:42:22.056" v="363" actId="26606"/>
          <ac:spMkLst>
            <pc:docMk/>
            <pc:sldMk cId="3684733885" sldId="267"/>
            <ac:spMk id="25" creationId="{C7F2E4D6-EF46-1C43-8F3E-3620C3C83F36}"/>
          </ac:spMkLst>
        </pc:spChg>
        <pc:grpChg chg="del">
          <ac:chgData name="Caleb Knapp" userId="90377b2d-6dff-47c4-9ee5-c961805aa134" providerId="ADAL" clId="{18CE4035-1C89-4548-90E7-C8CC79BB2CD0}" dt="2022-05-04T01:42:22.056" v="363" actId="26606"/>
          <ac:grpSpMkLst>
            <pc:docMk/>
            <pc:sldMk cId="3684733885" sldId="267"/>
            <ac:grpSpMk id="13" creationId="{BFD251E3-961F-2440-B872-1D26671822A8}"/>
          </ac:grpSpMkLst>
        </pc:grpChg>
        <pc:grpChg chg="add">
          <ac:chgData name="Caleb Knapp" userId="90377b2d-6dff-47c4-9ee5-c961805aa134" providerId="ADAL" clId="{18CE4035-1C89-4548-90E7-C8CC79BB2CD0}" dt="2022-05-04T01:42:22.056" v="363" actId="26606"/>
          <ac:grpSpMkLst>
            <pc:docMk/>
            <pc:sldMk cId="3684733885" sldId="267"/>
            <ac:grpSpMk id="29" creationId="{BFD251E3-961F-2440-B872-1D26671822A8}"/>
          </ac:grpSpMkLst>
        </pc:grpChg>
        <pc:cxnChg chg="del">
          <ac:chgData name="Caleb Knapp" userId="90377b2d-6dff-47c4-9ee5-c961805aa134" providerId="ADAL" clId="{18CE4035-1C89-4548-90E7-C8CC79BB2CD0}" dt="2022-05-04T01:42:22.056" v="363" actId="26606"/>
          <ac:cxnSpMkLst>
            <pc:docMk/>
            <pc:sldMk cId="3684733885" sldId="267"/>
            <ac:cxnSpMk id="11" creationId="{BF3CF3DF-4809-5B42-9F22-981391379297}"/>
          </ac:cxnSpMkLst>
        </pc:cxnChg>
        <pc:cxnChg chg="add">
          <ac:chgData name="Caleb Knapp" userId="90377b2d-6dff-47c4-9ee5-c961805aa134" providerId="ADAL" clId="{18CE4035-1C89-4548-90E7-C8CC79BB2CD0}" dt="2022-05-04T01:42:22.056" v="363" actId="26606"/>
          <ac:cxnSpMkLst>
            <pc:docMk/>
            <pc:sldMk cId="3684733885" sldId="267"/>
            <ac:cxnSpMk id="27" creationId="{BF3CF3DF-4809-5B42-9F22-981391379297}"/>
          </ac:cxnSpMkLst>
        </pc:cxnChg>
      </pc:sldChg>
      <pc:sldChg chg="addSp delSp modSp new mod setBg addAnim modAnim">
        <pc:chgData name="Caleb Knapp" userId="90377b2d-6dff-47c4-9ee5-c961805aa134" providerId="ADAL" clId="{18CE4035-1C89-4548-90E7-C8CC79BB2CD0}" dt="2022-05-04T01:50:41.725" v="437"/>
        <pc:sldMkLst>
          <pc:docMk/>
          <pc:sldMk cId="3641912598" sldId="268"/>
        </pc:sldMkLst>
        <pc:spChg chg="mod">
          <ac:chgData name="Caleb Knapp" userId="90377b2d-6dff-47c4-9ee5-c961805aa134" providerId="ADAL" clId="{18CE4035-1C89-4548-90E7-C8CC79BB2CD0}" dt="2022-05-04T01:48:17.237" v="418" actId="26606"/>
          <ac:spMkLst>
            <pc:docMk/>
            <pc:sldMk cId="3641912598" sldId="268"/>
            <ac:spMk id="2" creationId="{6D603AD8-771D-18E2-3D1D-4B59AEB9EAD5}"/>
          </ac:spMkLst>
        </pc:spChg>
        <pc:spChg chg="del">
          <ac:chgData name="Caleb Knapp" userId="90377b2d-6dff-47c4-9ee5-c961805aa134" providerId="ADAL" clId="{18CE4035-1C89-4548-90E7-C8CC79BB2CD0}" dt="2022-05-04T01:46:27.173" v="412" actId="478"/>
          <ac:spMkLst>
            <pc:docMk/>
            <pc:sldMk cId="3641912598" sldId="268"/>
            <ac:spMk id="3" creationId="{D0FAEFB9-E470-FE9F-5527-A6D0CC016082}"/>
          </ac:spMkLst>
        </pc:spChg>
        <pc:spChg chg="add del">
          <ac:chgData name="Caleb Knapp" userId="90377b2d-6dff-47c4-9ee5-c961805aa134" providerId="ADAL" clId="{18CE4035-1C89-4548-90E7-C8CC79BB2CD0}" dt="2022-05-04T01:48:09.629" v="415" actId="26606"/>
          <ac:spMkLst>
            <pc:docMk/>
            <pc:sldMk cId="3641912598" sldId="268"/>
            <ac:spMk id="99" creationId="{4EFE82FE-7465-AE46-88DF-34D347E83B84}"/>
          </ac:spMkLst>
        </pc:spChg>
        <pc:spChg chg="add">
          <ac:chgData name="Caleb Knapp" userId="90377b2d-6dff-47c4-9ee5-c961805aa134" providerId="ADAL" clId="{18CE4035-1C89-4548-90E7-C8CC79BB2CD0}" dt="2022-05-04T01:48:17.237" v="418" actId="26606"/>
          <ac:spMkLst>
            <pc:docMk/>
            <pc:sldMk cId="3641912598" sldId="268"/>
            <ac:spMk id="132" creationId="{4EFE82FE-7465-AE46-88DF-34D347E83B84}"/>
          </ac:spMkLst>
        </pc:spChg>
        <pc:spChg chg="add del">
          <ac:chgData name="Caleb Knapp" userId="90377b2d-6dff-47c4-9ee5-c961805aa134" providerId="ADAL" clId="{18CE4035-1C89-4548-90E7-C8CC79BB2CD0}" dt="2022-05-04T01:48:13.901" v="417" actId="26606"/>
          <ac:spMkLst>
            <pc:docMk/>
            <pc:sldMk cId="3641912598" sldId="268"/>
            <ac:spMk id="163" creationId="{4EFE82FE-7465-AE46-88DF-34D347E83B84}"/>
          </ac:spMkLst>
        </pc:spChg>
        <pc:spChg chg="add del">
          <ac:chgData name="Caleb Knapp" userId="90377b2d-6dff-47c4-9ee5-c961805aa134" providerId="ADAL" clId="{18CE4035-1C89-4548-90E7-C8CC79BB2CD0}" dt="2022-05-04T01:48:17.237" v="418" actId="26606"/>
          <ac:spMkLst>
            <pc:docMk/>
            <pc:sldMk cId="3641912598" sldId="268"/>
            <ac:spMk id="218" creationId="{4EFE82FE-7465-AE46-88DF-34D347E83B84}"/>
          </ac:spMkLst>
        </pc:spChg>
        <pc:grpChg chg="add del">
          <ac:chgData name="Caleb Knapp" userId="90377b2d-6dff-47c4-9ee5-c961805aa134" providerId="ADAL" clId="{18CE4035-1C89-4548-90E7-C8CC79BB2CD0}" dt="2022-05-04T01:48:09.629" v="415" actId="26606"/>
          <ac:grpSpMkLst>
            <pc:docMk/>
            <pc:sldMk cId="3641912598" sldId="268"/>
            <ac:grpSpMk id="71" creationId="{EB46B8FB-F6A2-5F47-A6CD-A7E17E69270F}"/>
          </ac:grpSpMkLst>
        </pc:grpChg>
        <pc:grpChg chg="add del">
          <ac:chgData name="Caleb Knapp" userId="90377b2d-6dff-47c4-9ee5-c961805aa134" providerId="ADAL" clId="{18CE4035-1C89-4548-90E7-C8CC79BB2CD0}" dt="2022-05-04T01:48:09.629" v="415" actId="26606"/>
          <ac:grpSpMkLst>
            <pc:docMk/>
            <pc:sldMk cId="3641912598" sldId="268"/>
            <ac:grpSpMk id="101" creationId="{665B630C-8A26-BF40-AD00-AAAB3F8DFB58}"/>
          </ac:grpSpMkLst>
        </pc:grpChg>
        <pc:grpChg chg="add del">
          <ac:chgData name="Caleb Knapp" userId="90377b2d-6dff-47c4-9ee5-c961805aa134" providerId="ADAL" clId="{18CE4035-1C89-4548-90E7-C8CC79BB2CD0}" dt="2022-05-04T01:48:13.901" v="417" actId="26606"/>
          <ac:grpSpMkLst>
            <pc:docMk/>
            <pc:sldMk cId="3641912598" sldId="268"/>
            <ac:grpSpMk id="135" creationId="{EB46B8FB-F6A2-5F47-A6CD-A7E17E69270F}"/>
          </ac:grpSpMkLst>
        </pc:grpChg>
        <pc:grpChg chg="add del">
          <ac:chgData name="Caleb Knapp" userId="90377b2d-6dff-47c4-9ee5-c961805aa134" providerId="ADAL" clId="{18CE4035-1C89-4548-90E7-C8CC79BB2CD0}" dt="2022-05-04T01:48:13.901" v="417" actId="26606"/>
          <ac:grpSpMkLst>
            <pc:docMk/>
            <pc:sldMk cId="3641912598" sldId="268"/>
            <ac:grpSpMk id="165" creationId="{665B630C-8A26-BF40-AD00-AAAB3F8DFB58}"/>
          </ac:grpSpMkLst>
        </pc:grpChg>
        <pc:grpChg chg="add del">
          <ac:chgData name="Caleb Knapp" userId="90377b2d-6dff-47c4-9ee5-c961805aa134" providerId="ADAL" clId="{18CE4035-1C89-4548-90E7-C8CC79BB2CD0}" dt="2022-05-04T01:48:17.237" v="418" actId="26606"/>
          <ac:grpSpMkLst>
            <pc:docMk/>
            <pc:sldMk cId="3641912598" sldId="268"/>
            <ac:grpSpMk id="192" creationId="{EB46B8FB-F6A2-5F47-A6CD-A7E17E69270F}"/>
          </ac:grpSpMkLst>
        </pc:grpChg>
        <pc:grpChg chg="add del">
          <ac:chgData name="Caleb Knapp" userId="90377b2d-6dff-47c4-9ee5-c961805aa134" providerId="ADAL" clId="{18CE4035-1C89-4548-90E7-C8CC79BB2CD0}" dt="2022-05-04T01:48:17.237" v="418" actId="26606"/>
          <ac:grpSpMkLst>
            <pc:docMk/>
            <pc:sldMk cId="3641912598" sldId="268"/>
            <ac:grpSpMk id="219" creationId="{665B630C-8A26-BF40-AD00-AAAB3F8DFB58}"/>
          </ac:grpSpMkLst>
        </pc:grpChg>
        <pc:grpChg chg="add">
          <ac:chgData name="Caleb Knapp" userId="90377b2d-6dff-47c4-9ee5-c961805aa134" providerId="ADAL" clId="{18CE4035-1C89-4548-90E7-C8CC79BB2CD0}" dt="2022-05-04T01:48:17.237" v="418" actId="26606"/>
          <ac:grpSpMkLst>
            <pc:docMk/>
            <pc:sldMk cId="3641912598" sldId="268"/>
            <ac:grpSpMk id="1028" creationId="{EB46B8FB-F6A2-5F47-A6CD-A7E17E69270F}"/>
          </ac:grpSpMkLst>
        </pc:grpChg>
        <pc:grpChg chg="add">
          <ac:chgData name="Caleb Knapp" userId="90377b2d-6dff-47c4-9ee5-c961805aa134" providerId="ADAL" clId="{18CE4035-1C89-4548-90E7-C8CC79BB2CD0}" dt="2022-05-04T01:48:17.237" v="418" actId="26606"/>
          <ac:grpSpMkLst>
            <pc:docMk/>
            <pc:sldMk cId="3641912598" sldId="268"/>
            <ac:grpSpMk id="1033" creationId="{7A39A476-3C38-DF49-AF15-DCD544878331}"/>
          </ac:grpSpMkLst>
        </pc:grpChg>
        <pc:picChg chg="add mod">
          <ac:chgData name="Caleb Knapp" userId="90377b2d-6dff-47c4-9ee5-c961805aa134" providerId="ADAL" clId="{18CE4035-1C89-4548-90E7-C8CC79BB2CD0}" dt="2022-05-04T01:50:07.823" v="434"/>
          <ac:picMkLst>
            <pc:docMk/>
            <pc:sldMk cId="3641912598" sldId="268"/>
            <ac:picMk id="160" creationId="{28AAF5BB-C3F4-04A1-CAFA-B3045A3E4669}"/>
          </ac:picMkLst>
        </pc:picChg>
        <pc:picChg chg="add del mod">
          <ac:chgData name="Caleb Knapp" userId="90377b2d-6dff-47c4-9ee5-c961805aa134" providerId="ADAL" clId="{18CE4035-1C89-4548-90E7-C8CC79BB2CD0}" dt="2022-05-04T01:50:07.748" v="433" actId="478"/>
          <ac:picMkLst>
            <pc:docMk/>
            <pc:sldMk cId="3641912598" sldId="268"/>
            <ac:picMk id="1026" creationId="{CC6A1B69-7D0A-FA2F-108F-7A1D859E373A}"/>
          </ac:picMkLst>
        </pc:picChg>
        <pc:cxnChg chg="add del">
          <ac:chgData name="Caleb Knapp" userId="90377b2d-6dff-47c4-9ee5-c961805aa134" providerId="ADAL" clId="{18CE4035-1C89-4548-90E7-C8CC79BB2CD0}" dt="2022-05-04T01:48:09.629" v="415" actId="26606"/>
          <ac:cxnSpMkLst>
            <pc:docMk/>
            <pc:sldMk cId="3641912598" sldId="268"/>
            <ac:cxnSpMk id="97" creationId="{D33A3282-0389-C547-8CA6-7F3E7F27B34D}"/>
          </ac:cxnSpMkLst>
        </pc:cxnChg>
        <pc:cxnChg chg="add del">
          <ac:chgData name="Caleb Knapp" userId="90377b2d-6dff-47c4-9ee5-c961805aa134" providerId="ADAL" clId="{18CE4035-1C89-4548-90E7-C8CC79BB2CD0}" dt="2022-05-04T01:48:09.629" v="415" actId="26606"/>
          <ac:cxnSpMkLst>
            <pc:docMk/>
            <pc:sldMk cId="3641912598" sldId="268"/>
            <ac:cxnSpMk id="109" creationId="{EEA70831-9A8D-3B4D-8EA5-EE32F93E94E9}"/>
          </ac:cxnSpMkLst>
        </pc:cxnChg>
        <pc:cxnChg chg="add">
          <ac:chgData name="Caleb Knapp" userId="90377b2d-6dff-47c4-9ee5-c961805aa134" providerId="ADAL" clId="{18CE4035-1C89-4548-90E7-C8CC79BB2CD0}" dt="2022-05-04T01:48:17.237" v="418" actId="26606"/>
          <ac:cxnSpMkLst>
            <pc:docMk/>
            <pc:sldMk cId="3641912598" sldId="268"/>
            <ac:cxnSpMk id="130" creationId="{D33A3282-0389-C547-8CA6-7F3E7F27B34D}"/>
          </ac:cxnSpMkLst>
        </pc:cxnChg>
        <pc:cxnChg chg="add">
          <ac:chgData name="Caleb Knapp" userId="90377b2d-6dff-47c4-9ee5-c961805aa134" providerId="ADAL" clId="{18CE4035-1C89-4548-90E7-C8CC79BB2CD0}" dt="2022-05-04T01:48:17.237" v="418" actId="26606"/>
          <ac:cxnSpMkLst>
            <pc:docMk/>
            <pc:sldMk cId="3641912598" sldId="268"/>
            <ac:cxnSpMk id="134" creationId="{EEA70831-9A8D-3B4D-8EA5-EE32F93E94E9}"/>
          </ac:cxnSpMkLst>
        </pc:cxnChg>
        <pc:cxnChg chg="add del">
          <ac:chgData name="Caleb Knapp" userId="90377b2d-6dff-47c4-9ee5-c961805aa134" providerId="ADAL" clId="{18CE4035-1C89-4548-90E7-C8CC79BB2CD0}" dt="2022-05-04T01:48:13.901" v="417" actId="26606"/>
          <ac:cxnSpMkLst>
            <pc:docMk/>
            <pc:sldMk cId="3641912598" sldId="268"/>
            <ac:cxnSpMk id="161" creationId="{D33A3282-0389-C547-8CA6-7F3E7F27B34D}"/>
          </ac:cxnSpMkLst>
        </pc:cxnChg>
        <pc:cxnChg chg="add del">
          <ac:chgData name="Caleb Knapp" userId="90377b2d-6dff-47c4-9ee5-c961805aa134" providerId="ADAL" clId="{18CE4035-1C89-4548-90E7-C8CC79BB2CD0}" dt="2022-05-04T01:48:13.901" v="417" actId="26606"/>
          <ac:cxnSpMkLst>
            <pc:docMk/>
            <pc:sldMk cId="3641912598" sldId="268"/>
            <ac:cxnSpMk id="173" creationId="{EEA70831-9A8D-3B4D-8EA5-EE32F93E94E9}"/>
          </ac:cxnSpMkLst>
        </pc:cxnChg>
        <pc:cxnChg chg="add del">
          <ac:chgData name="Caleb Knapp" userId="90377b2d-6dff-47c4-9ee5-c961805aa134" providerId="ADAL" clId="{18CE4035-1C89-4548-90E7-C8CC79BB2CD0}" dt="2022-05-04T01:48:17.237" v="418" actId="26606"/>
          <ac:cxnSpMkLst>
            <pc:docMk/>
            <pc:sldMk cId="3641912598" sldId="268"/>
            <ac:cxnSpMk id="217" creationId="{D33A3282-0389-C547-8CA6-7F3E7F27B34D}"/>
          </ac:cxnSpMkLst>
        </pc:cxnChg>
        <pc:cxnChg chg="add del">
          <ac:chgData name="Caleb Knapp" userId="90377b2d-6dff-47c4-9ee5-c961805aa134" providerId="ADAL" clId="{18CE4035-1C89-4548-90E7-C8CC79BB2CD0}" dt="2022-05-04T01:48:17.237" v="418" actId="26606"/>
          <ac:cxnSpMkLst>
            <pc:docMk/>
            <pc:sldMk cId="3641912598" sldId="268"/>
            <ac:cxnSpMk id="224" creationId="{EEA70831-9A8D-3B4D-8EA5-EE32F93E94E9}"/>
          </ac:cxnSpMkLst>
        </pc:cxnChg>
      </pc:sldChg>
      <pc:sldChg chg="addSp delSp modSp add mod setBg delDesignElem">
        <pc:chgData name="Caleb Knapp" userId="90377b2d-6dff-47c4-9ee5-c961805aa134" providerId="ADAL" clId="{18CE4035-1C89-4548-90E7-C8CC79BB2CD0}" dt="2022-05-04T01:56:57.276" v="747" actId="14100"/>
        <pc:sldMkLst>
          <pc:docMk/>
          <pc:sldMk cId="3482258564" sldId="269"/>
        </pc:sldMkLst>
        <pc:spChg chg="mod">
          <ac:chgData name="Caleb Knapp" userId="90377b2d-6dff-47c4-9ee5-c961805aa134" providerId="ADAL" clId="{18CE4035-1C89-4548-90E7-C8CC79BB2CD0}" dt="2022-05-04T01:56:57.276" v="747" actId="14100"/>
          <ac:spMkLst>
            <pc:docMk/>
            <pc:sldMk cId="3482258564" sldId="269"/>
            <ac:spMk id="2" creationId="{6D603AD8-771D-18E2-3D1D-4B59AEB9EAD5}"/>
          </ac:spMkLst>
        </pc:spChg>
        <pc:spChg chg="del">
          <ac:chgData name="Caleb Knapp" userId="90377b2d-6dff-47c4-9ee5-c961805aa134" providerId="ADAL" clId="{18CE4035-1C89-4548-90E7-C8CC79BB2CD0}" dt="2022-05-04T01:52:12.207" v="446"/>
          <ac:spMkLst>
            <pc:docMk/>
            <pc:sldMk cId="3482258564" sldId="269"/>
            <ac:spMk id="132" creationId="{4EFE82FE-7465-AE46-88DF-34D347E83B84}"/>
          </ac:spMkLst>
        </pc:spChg>
        <pc:spChg chg="add">
          <ac:chgData name="Caleb Knapp" userId="90377b2d-6dff-47c4-9ee5-c961805aa134" providerId="ADAL" clId="{18CE4035-1C89-4548-90E7-C8CC79BB2CD0}" dt="2022-05-04T01:56:51.029" v="746" actId="26606"/>
          <ac:spMkLst>
            <pc:docMk/>
            <pc:sldMk cId="3482258564" sldId="269"/>
            <ac:spMk id="167" creationId="{4EFE82FE-7465-AE46-88DF-34D347E83B84}"/>
          </ac:spMkLst>
        </pc:spChg>
        <pc:grpChg chg="add">
          <ac:chgData name="Caleb Knapp" userId="90377b2d-6dff-47c4-9ee5-c961805aa134" providerId="ADAL" clId="{18CE4035-1C89-4548-90E7-C8CC79BB2CD0}" dt="2022-05-04T01:56:51.029" v="746" actId="26606"/>
          <ac:grpSpMkLst>
            <pc:docMk/>
            <pc:sldMk cId="3482258564" sldId="269"/>
            <ac:grpSpMk id="101" creationId="{EB46B8FB-F6A2-5F47-A6CD-A7E17E69270F}"/>
          </ac:grpSpMkLst>
        </pc:grpChg>
        <pc:grpChg chg="add">
          <ac:chgData name="Caleb Knapp" userId="90377b2d-6dff-47c4-9ee5-c961805aa134" providerId="ADAL" clId="{18CE4035-1C89-4548-90E7-C8CC79BB2CD0}" dt="2022-05-04T01:56:51.029" v="746" actId="26606"/>
          <ac:grpSpMkLst>
            <pc:docMk/>
            <pc:sldMk cId="3482258564" sldId="269"/>
            <ac:grpSpMk id="171" creationId="{7A39A476-3C38-DF49-AF15-DCD544878331}"/>
          </ac:grpSpMkLst>
        </pc:grpChg>
        <pc:grpChg chg="del">
          <ac:chgData name="Caleb Knapp" userId="90377b2d-6dff-47c4-9ee5-c961805aa134" providerId="ADAL" clId="{18CE4035-1C89-4548-90E7-C8CC79BB2CD0}" dt="2022-05-04T01:52:12.207" v="446"/>
          <ac:grpSpMkLst>
            <pc:docMk/>
            <pc:sldMk cId="3482258564" sldId="269"/>
            <ac:grpSpMk id="1028" creationId="{EB46B8FB-F6A2-5F47-A6CD-A7E17E69270F}"/>
          </ac:grpSpMkLst>
        </pc:grpChg>
        <pc:grpChg chg="del">
          <ac:chgData name="Caleb Knapp" userId="90377b2d-6dff-47c4-9ee5-c961805aa134" providerId="ADAL" clId="{18CE4035-1C89-4548-90E7-C8CC79BB2CD0}" dt="2022-05-04T01:52:12.207" v="446"/>
          <ac:grpSpMkLst>
            <pc:docMk/>
            <pc:sldMk cId="3482258564" sldId="269"/>
            <ac:grpSpMk id="1033" creationId="{7A39A476-3C38-DF49-AF15-DCD544878331}"/>
          </ac:grpSpMkLst>
        </pc:grpChg>
        <pc:cxnChg chg="add">
          <ac:chgData name="Caleb Knapp" userId="90377b2d-6dff-47c4-9ee5-c961805aa134" providerId="ADAL" clId="{18CE4035-1C89-4548-90E7-C8CC79BB2CD0}" dt="2022-05-04T01:56:51.029" v="746" actId="26606"/>
          <ac:cxnSpMkLst>
            <pc:docMk/>
            <pc:sldMk cId="3482258564" sldId="269"/>
            <ac:cxnSpMk id="127" creationId="{D33A3282-0389-C547-8CA6-7F3E7F27B34D}"/>
          </ac:cxnSpMkLst>
        </pc:cxnChg>
        <pc:cxnChg chg="del">
          <ac:chgData name="Caleb Knapp" userId="90377b2d-6dff-47c4-9ee5-c961805aa134" providerId="ADAL" clId="{18CE4035-1C89-4548-90E7-C8CC79BB2CD0}" dt="2022-05-04T01:52:12.207" v="446"/>
          <ac:cxnSpMkLst>
            <pc:docMk/>
            <pc:sldMk cId="3482258564" sldId="269"/>
            <ac:cxnSpMk id="130" creationId="{D33A3282-0389-C547-8CA6-7F3E7F27B34D}"/>
          </ac:cxnSpMkLst>
        </pc:cxnChg>
        <pc:cxnChg chg="del">
          <ac:chgData name="Caleb Knapp" userId="90377b2d-6dff-47c4-9ee5-c961805aa134" providerId="ADAL" clId="{18CE4035-1C89-4548-90E7-C8CC79BB2CD0}" dt="2022-05-04T01:52:12.207" v="446"/>
          <ac:cxnSpMkLst>
            <pc:docMk/>
            <pc:sldMk cId="3482258564" sldId="269"/>
            <ac:cxnSpMk id="134" creationId="{EEA70831-9A8D-3B4D-8EA5-EE32F93E94E9}"/>
          </ac:cxnSpMkLst>
        </pc:cxnChg>
        <pc:cxnChg chg="add">
          <ac:chgData name="Caleb Knapp" userId="90377b2d-6dff-47c4-9ee5-c961805aa134" providerId="ADAL" clId="{18CE4035-1C89-4548-90E7-C8CC79BB2CD0}" dt="2022-05-04T01:56:51.029" v="746" actId="26606"/>
          <ac:cxnSpMkLst>
            <pc:docMk/>
            <pc:sldMk cId="3482258564" sldId="269"/>
            <ac:cxnSpMk id="169" creationId="{EEA70831-9A8D-3B4D-8EA5-EE32F93E94E9}"/>
          </ac:cxnSpMkLst>
        </pc:cxnChg>
      </pc:sldChg>
      <pc:sldChg chg="modSp add mod modTransition modAnim">
        <pc:chgData name="Caleb Knapp" userId="90377b2d-6dff-47c4-9ee5-c961805aa134" providerId="ADAL" clId="{18CE4035-1C89-4548-90E7-C8CC79BB2CD0}" dt="2022-05-04T02:15:31.592" v="1594"/>
        <pc:sldMkLst>
          <pc:docMk/>
          <pc:sldMk cId="3557944860" sldId="270"/>
        </pc:sldMkLst>
        <pc:spChg chg="mod">
          <ac:chgData name="Caleb Knapp" userId="90377b2d-6dff-47c4-9ee5-c961805aa134" providerId="ADAL" clId="{18CE4035-1C89-4548-90E7-C8CC79BB2CD0}" dt="2022-05-04T01:53:27.314" v="507" actId="20577"/>
          <ac:spMkLst>
            <pc:docMk/>
            <pc:sldMk cId="3557944860" sldId="270"/>
            <ac:spMk id="241" creationId="{87460CDC-D5BD-419C-BD5D-CC364446826E}"/>
          </ac:spMkLst>
        </pc:spChg>
      </pc:sldChg>
      <pc:sldChg chg="addSp modSp new mod setBg modAnim">
        <pc:chgData name="Caleb Knapp" userId="90377b2d-6dff-47c4-9ee5-c961805aa134" providerId="ADAL" clId="{18CE4035-1C89-4548-90E7-C8CC79BB2CD0}" dt="2022-05-04T02:15:14.492" v="1591"/>
        <pc:sldMkLst>
          <pc:docMk/>
          <pc:sldMk cId="1959203258" sldId="271"/>
        </pc:sldMkLst>
        <pc:spChg chg="mod">
          <ac:chgData name="Caleb Knapp" userId="90377b2d-6dff-47c4-9ee5-c961805aa134" providerId="ADAL" clId="{18CE4035-1C89-4548-90E7-C8CC79BB2CD0}" dt="2022-05-04T01:58:34.413" v="782" actId="20577"/>
          <ac:spMkLst>
            <pc:docMk/>
            <pc:sldMk cId="1959203258" sldId="271"/>
            <ac:spMk id="2" creationId="{38D27BD1-49C4-3096-05C4-266B073EAEFA}"/>
          </ac:spMkLst>
        </pc:spChg>
        <pc:spChg chg="mod">
          <ac:chgData name="Caleb Knapp" userId="90377b2d-6dff-47c4-9ee5-c961805aa134" providerId="ADAL" clId="{18CE4035-1C89-4548-90E7-C8CC79BB2CD0}" dt="2022-05-04T02:00:10.854" v="948" actId="12"/>
          <ac:spMkLst>
            <pc:docMk/>
            <pc:sldMk cId="1959203258" sldId="271"/>
            <ac:spMk id="3" creationId="{700F6BE7-6E5A-E814-E023-C3CA09D2B0DB}"/>
          </ac:spMkLst>
        </pc:spChg>
        <pc:spChg chg="add">
          <ac:chgData name="Caleb Knapp" userId="90377b2d-6dff-47c4-9ee5-c961805aa134" providerId="ADAL" clId="{18CE4035-1C89-4548-90E7-C8CC79BB2CD0}" dt="2022-05-04T01:58:27.645" v="763" actId="26606"/>
          <ac:spMkLst>
            <pc:docMk/>
            <pc:sldMk cId="1959203258" sldId="271"/>
            <ac:spMk id="9" creationId="{C7F2E4D6-EF46-1C43-8F3E-3620C3C83F36}"/>
          </ac:spMkLst>
        </pc:spChg>
        <pc:grpChg chg="add">
          <ac:chgData name="Caleb Knapp" userId="90377b2d-6dff-47c4-9ee5-c961805aa134" providerId="ADAL" clId="{18CE4035-1C89-4548-90E7-C8CC79BB2CD0}" dt="2022-05-04T01:58:27.645" v="763" actId="26606"/>
          <ac:grpSpMkLst>
            <pc:docMk/>
            <pc:sldMk cId="1959203258" sldId="271"/>
            <ac:grpSpMk id="13" creationId="{BFD251E3-961F-2440-B872-1D26671822A8}"/>
          </ac:grpSpMkLst>
        </pc:grpChg>
        <pc:picChg chg="add mod">
          <ac:chgData name="Caleb Knapp" userId="90377b2d-6dff-47c4-9ee5-c961805aa134" providerId="ADAL" clId="{18CE4035-1C89-4548-90E7-C8CC79BB2CD0}" dt="2022-05-04T01:58:23.289" v="762"/>
          <ac:picMkLst>
            <pc:docMk/>
            <pc:sldMk cId="1959203258" sldId="271"/>
            <ac:picMk id="4" creationId="{B57BF18B-2C32-0FE6-5512-DC0B0768E863}"/>
          </ac:picMkLst>
        </pc:picChg>
        <pc:cxnChg chg="add">
          <ac:chgData name="Caleb Knapp" userId="90377b2d-6dff-47c4-9ee5-c961805aa134" providerId="ADAL" clId="{18CE4035-1C89-4548-90E7-C8CC79BB2CD0}" dt="2022-05-04T01:58:27.645" v="763" actId="26606"/>
          <ac:cxnSpMkLst>
            <pc:docMk/>
            <pc:sldMk cId="1959203258" sldId="271"/>
            <ac:cxnSpMk id="11" creationId="{BF3CF3DF-4809-5B42-9F22-981391379297}"/>
          </ac:cxnSpMkLst>
        </pc:cxnChg>
      </pc:sldChg>
      <pc:sldChg chg="addSp modSp new mod setBg modAnim">
        <pc:chgData name="Caleb Knapp" userId="90377b2d-6dff-47c4-9ee5-c961805aa134" providerId="ADAL" clId="{18CE4035-1C89-4548-90E7-C8CC79BB2CD0}" dt="2022-05-04T02:15:18.719" v="1592"/>
        <pc:sldMkLst>
          <pc:docMk/>
          <pc:sldMk cId="246181106" sldId="272"/>
        </pc:sldMkLst>
        <pc:spChg chg="mod">
          <ac:chgData name="Caleb Knapp" userId="90377b2d-6dff-47c4-9ee5-c961805aa134" providerId="ADAL" clId="{18CE4035-1C89-4548-90E7-C8CC79BB2CD0}" dt="2022-05-04T02:06:03.802" v="1305" actId="26606"/>
          <ac:spMkLst>
            <pc:docMk/>
            <pc:sldMk cId="246181106" sldId="272"/>
            <ac:spMk id="2" creationId="{2564BED1-4C93-2A53-7E43-8A1DEEFB2077}"/>
          </ac:spMkLst>
        </pc:spChg>
        <pc:spChg chg="mod">
          <ac:chgData name="Caleb Knapp" userId="90377b2d-6dff-47c4-9ee5-c961805aa134" providerId="ADAL" clId="{18CE4035-1C89-4548-90E7-C8CC79BB2CD0}" dt="2022-05-04T02:06:25.026" v="1311" actId="27636"/>
          <ac:spMkLst>
            <pc:docMk/>
            <pc:sldMk cId="246181106" sldId="272"/>
            <ac:spMk id="3" creationId="{17D6F63C-57C7-808D-1084-AA4FE3399D47}"/>
          </ac:spMkLst>
        </pc:spChg>
        <pc:spChg chg="add">
          <ac:chgData name="Caleb Knapp" userId="90377b2d-6dff-47c4-9ee5-c961805aa134" providerId="ADAL" clId="{18CE4035-1C89-4548-90E7-C8CC79BB2CD0}" dt="2022-05-04T02:06:03.802" v="1305" actId="26606"/>
          <ac:spMkLst>
            <pc:docMk/>
            <pc:sldMk cId="246181106" sldId="272"/>
            <ac:spMk id="9" creationId="{C7F2E4D6-EF46-1C43-8F3E-3620C3C83F36}"/>
          </ac:spMkLst>
        </pc:spChg>
        <pc:grpChg chg="add">
          <ac:chgData name="Caleb Knapp" userId="90377b2d-6dff-47c4-9ee5-c961805aa134" providerId="ADAL" clId="{18CE4035-1C89-4548-90E7-C8CC79BB2CD0}" dt="2022-05-04T02:06:03.802" v="1305" actId="26606"/>
          <ac:grpSpMkLst>
            <pc:docMk/>
            <pc:sldMk cId="246181106" sldId="272"/>
            <ac:grpSpMk id="13" creationId="{BFD251E3-961F-2440-B872-1D26671822A8}"/>
          </ac:grpSpMkLst>
        </pc:grpChg>
        <pc:picChg chg="add mod">
          <ac:chgData name="Caleb Knapp" userId="90377b2d-6dff-47c4-9ee5-c961805aa134" providerId="ADAL" clId="{18CE4035-1C89-4548-90E7-C8CC79BB2CD0}" dt="2022-05-04T02:06:01.125" v="1304"/>
          <ac:picMkLst>
            <pc:docMk/>
            <pc:sldMk cId="246181106" sldId="272"/>
            <ac:picMk id="4" creationId="{F346B71A-D70F-949A-83CF-DA043680AA9F}"/>
          </ac:picMkLst>
        </pc:picChg>
        <pc:cxnChg chg="add">
          <ac:chgData name="Caleb Knapp" userId="90377b2d-6dff-47c4-9ee5-c961805aa134" providerId="ADAL" clId="{18CE4035-1C89-4548-90E7-C8CC79BB2CD0}" dt="2022-05-04T02:06:03.802" v="1305" actId="26606"/>
          <ac:cxnSpMkLst>
            <pc:docMk/>
            <pc:sldMk cId="246181106" sldId="272"/>
            <ac:cxnSpMk id="11" creationId="{BF3CF3DF-4809-5B42-9F22-981391379297}"/>
          </ac:cxnSpMkLst>
        </pc:cxnChg>
      </pc:sldChg>
      <pc:sldChg chg="addSp modSp new mod setBg modAnim">
        <pc:chgData name="Caleb Knapp" userId="90377b2d-6dff-47c4-9ee5-c961805aa134" providerId="ADAL" clId="{18CE4035-1C89-4548-90E7-C8CC79BB2CD0}" dt="2022-05-04T02:20:01.934" v="1648"/>
        <pc:sldMkLst>
          <pc:docMk/>
          <pc:sldMk cId="3784127080" sldId="273"/>
        </pc:sldMkLst>
        <pc:spChg chg="mod">
          <ac:chgData name="Caleb Knapp" userId="90377b2d-6dff-47c4-9ee5-c961805aa134" providerId="ADAL" clId="{18CE4035-1C89-4548-90E7-C8CC79BB2CD0}" dt="2022-05-04T02:10:12.802" v="1546" actId="26606"/>
          <ac:spMkLst>
            <pc:docMk/>
            <pc:sldMk cId="3784127080" sldId="273"/>
            <ac:spMk id="2" creationId="{1A3E78E8-632F-1C8B-A346-4F8BF0339E8C}"/>
          </ac:spMkLst>
        </pc:spChg>
        <pc:spChg chg="mod">
          <ac:chgData name="Caleb Knapp" userId="90377b2d-6dff-47c4-9ee5-c961805aa134" providerId="ADAL" clId="{18CE4035-1C89-4548-90E7-C8CC79BB2CD0}" dt="2022-05-04T02:19:49.225" v="1646" actId="255"/>
          <ac:spMkLst>
            <pc:docMk/>
            <pc:sldMk cId="3784127080" sldId="273"/>
            <ac:spMk id="3" creationId="{8F743B12-57EE-3BFB-3175-41C7794A2368}"/>
          </ac:spMkLst>
        </pc:spChg>
        <pc:spChg chg="add">
          <ac:chgData name="Caleb Knapp" userId="90377b2d-6dff-47c4-9ee5-c961805aa134" providerId="ADAL" clId="{18CE4035-1C89-4548-90E7-C8CC79BB2CD0}" dt="2022-05-04T02:10:12.802" v="1546" actId="26606"/>
          <ac:spMkLst>
            <pc:docMk/>
            <pc:sldMk cId="3784127080" sldId="273"/>
            <ac:spMk id="9" creationId="{C7F2E4D6-EF46-1C43-8F3E-3620C3C83F36}"/>
          </ac:spMkLst>
        </pc:spChg>
        <pc:grpChg chg="add">
          <ac:chgData name="Caleb Knapp" userId="90377b2d-6dff-47c4-9ee5-c961805aa134" providerId="ADAL" clId="{18CE4035-1C89-4548-90E7-C8CC79BB2CD0}" dt="2022-05-04T02:10:12.802" v="1546" actId="26606"/>
          <ac:grpSpMkLst>
            <pc:docMk/>
            <pc:sldMk cId="3784127080" sldId="273"/>
            <ac:grpSpMk id="13" creationId="{BFD251E3-961F-2440-B872-1D26671822A8}"/>
          </ac:grpSpMkLst>
        </pc:grpChg>
        <pc:picChg chg="add mod">
          <ac:chgData name="Caleb Knapp" userId="90377b2d-6dff-47c4-9ee5-c961805aa134" providerId="ADAL" clId="{18CE4035-1C89-4548-90E7-C8CC79BB2CD0}" dt="2022-05-04T02:10:10.226" v="1545"/>
          <ac:picMkLst>
            <pc:docMk/>
            <pc:sldMk cId="3784127080" sldId="273"/>
            <ac:picMk id="4" creationId="{D193056C-C491-DCFF-D1A6-4149A6CFD76D}"/>
          </ac:picMkLst>
        </pc:picChg>
        <pc:cxnChg chg="add">
          <ac:chgData name="Caleb Knapp" userId="90377b2d-6dff-47c4-9ee5-c961805aa134" providerId="ADAL" clId="{18CE4035-1C89-4548-90E7-C8CC79BB2CD0}" dt="2022-05-04T02:10:12.802" v="1546" actId="26606"/>
          <ac:cxnSpMkLst>
            <pc:docMk/>
            <pc:sldMk cId="3784127080" sldId="273"/>
            <ac:cxnSpMk id="11" creationId="{BF3CF3DF-4809-5B42-9F22-981391379297}"/>
          </ac:cxnSpMkLst>
        </pc:cxnChg>
      </pc:sldChg>
      <pc:sldChg chg="addSp delSp modSp add mod setBg delDesignElem">
        <pc:chgData name="Caleb Knapp" userId="90377b2d-6dff-47c4-9ee5-c961805aa134" providerId="ADAL" clId="{18CE4035-1C89-4548-90E7-C8CC79BB2CD0}" dt="2022-05-04T02:32:07.914" v="2158" actId="27614"/>
        <pc:sldMkLst>
          <pc:docMk/>
          <pc:sldMk cId="2184168705" sldId="274"/>
        </pc:sldMkLst>
        <pc:spChg chg="mod">
          <ac:chgData name="Caleb Knapp" userId="90377b2d-6dff-47c4-9ee5-c961805aa134" providerId="ADAL" clId="{18CE4035-1C89-4548-90E7-C8CC79BB2CD0}" dt="2022-05-04T02:32:05.235" v="2157" actId="26606"/>
          <ac:spMkLst>
            <pc:docMk/>
            <pc:sldMk cId="2184168705" sldId="274"/>
            <ac:spMk id="2" creationId="{6D603AD8-771D-18E2-3D1D-4B59AEB9EAD5}"/>
          </ac:spMkLst>
        </pc:spChg>
        <pc:spChg chg="add">
          <ac:chgData name="Caleb Knapp" userId="90377b2d-6dff-47c4-9ee5-c961805aa134" providerId="ADAL" clId="{18CE4035-1C89-4548-90E7-C8CC79BB2CD0}" dt="2022-05-04T02:32:05.235" v="2157" actId="26606"/>
          <ac:spMkLst>
            <pc:docMk/>
            <pc:sldMk cId="2184168705" sldId="274"/>
            <ac:spMk id="164" creationId="{4EFE82FE-7465-AE46-88DF-34D347E83B84}"/>
          </ac:spMkLst>
        </pc:spChg>
        <pc:spChg chg="del">
          <ac:chgData name="Caleb Knapp" userId="90377b2d-6dff-47c4-9ee5-c961805aa134" providerId="ADAL" clId="{18CE4035-1C89-4548-90E7-C8CC79BB2CD0}" dt="2022-05-04T02:11:32.941" v="1560"/>
          <ac:spMkLst>
            <pc:docMk/>
            <pc:sldMk cId="2184168705" sldId="274"/>
            <ac:spMk id="167" creationId="{4EFE82FE-7465-AE46-88DF-34D347E83B84}"/>
          </ac:spMkLst>
        </pc:spChg>
        <pc:grpChg chg="del">
          <ac:chgData name="Caleb Knapp" userId="90377b2d-6dff-47c4-9ee5-c961805aa134" providerId="ADAL" clId="{18CE4035-1C89-4548-90E7-C8CC79BB2CD0}" dt="2022-05-04T02:11:32.941" v="1560"/>
          <ac:grpSpMkLst>
            <pc:docMk/>
            <pc:sldMk cId="2184168705" sldId="274"/>
            <ac:grpSpMk id="101" creationId="{EB46B8FB-F6A2-5F47-A6CD-A7E17E69270F}"/>
          </ac:grpSpMkLst>
        </pc:grpChg>
        <pc:grpChg chg="add">
          <ac:chgData name="Caleb Knapp" userId="90377b2d-6dff-47c4-9ee5-c961805aa134" providerId="ADAL" clId="{18CE4035-1C89-4548-90E7-C8CC79BB2CD0}" dt="2022-05-04T02:32:05.235" v="2157" actId="26606"/>
          <ac:grpSpMkLst>
            <pc:docMk/>
            <pc:sldMk cId="2184168705" sldId="274"/>
            <ac:grpSpMk id="162" creationId="{EB46B8FB-F6A2-5F47-A6CD-A7E17E69270F}"/>
          </ac:grpSpMkLst>
        </pc:grpChg>
        <pc:grpChg chg="add">
          <ac:chgData name="Caleb Knapp" userId="90377b2d-6dff-47c4-9ee5-c961805aa134" providerId="ADAL" clId="{18CE4035-1C89-4548-90E7-C8CC79BB2CD0}" dt="2022-05-04T02:32:05.235" v="2157" actId="26606"/>
          <ac:grpSpMkLst>
            <pc:docMk/>
            <pc:sldMk cId="2184168705" sldId="274"/>
            <ac:grpSpMk id="166" creationId="{7A39A476-3C38-DF49-AF15-DCD544878331}"/>
          </ac:grpSpMkLst>
        </pc:grpChg>
        <pc:grpChg chg="del">
          <ac:chgData name="Caleb Knapp" userId="90377b2d-6dff-47c4-9ee5-c961805aa134" providerId="ADAL" clId="{18CE4035-1C89-4548-90E7-C8CC79BB2CD0}" dt="2022-05-04T02:11:32.941" v="1560"/>
          <ac:grpSpMkLst>
            <pc:docMk/>
            <pc:sldMk cId="2184168705" sldId="274"/>
            <ac:grpSpMk id="171" creationId="{7A39A476-3C38-DF49-AF15-DCD544878331}"/>
          </ac:grpSpMkLst>
        </pc:grpChg>
        <pc:picChg chg="mod">
          <ac:chgData name="Caleb Knapp" userId="90377b2d-6dff-47c4-9ee5-c961805aa134" providerId="ADAL" clId="{18CE4035-1C89-4548-90E7-C8CC79BB2CD0}" dt="2022-05-04T02:32:07.914" v="2158" actId="27614"/>
          <ac:picMkLst>
            <pc:docMk/>
            <pc:sldMk cId="2184168705" sldId="274"/>
            <ac:picMk id="160" creationId="{28AAF5BB-C3F4-04A1-CAFA-B3045A3E4669}"/>
          </ac:picMkLst>
        </pc:picChg>
        <pc:cxnChg chg="del">
          <ac:chgData name="Caleb Knapp" userId="90377b2d-6dff-47c4-9ee5-c961805aa134" providerId="ADAL" clId="{18CE4035-1C89-4548-90E7-C8CC79BB2CD0}" dt="2022-05-04T02:11:32.941" v="1560"/>
          <ac:cxnSpMkLst>
            <pc:docMk/>
            <pc:sldMk cId="2184168705" sldId="274"/>
            <ac:cxnSpMk id="127" creationId="{D33A3282-0389-C547-8CA6-7F3E7F27B34D}"/>
          </ac:cxnSpMkLst>
        </pc:cxnChg>
        <pc:cxnChg chg="add">
          <ac:chgData name="Caleb Knapp" userId="90377b2d-6dff-47c4-9ee5-c961805aa134" providerId="ADAL" clId="{18CE4035-1C89-4548-90E7-C8CC79BB2CD0}" dt="2022-05-04T02:32:05.235" v="2157" actId="26606"/>
          <ac:cxnSpMkLst>
            <pc:docMk/>
            <pc:sldMk cId="2184168705" sldId="274"/>
            <ac:cxnSpMk id="163" creationId="{D33A3282-0389-C547-8CA6-7F3E7F27B34D}"/>
          </ac:cxnSpMkLst>
        </pc:cxnChg>
        <pc:cxnChg chg="add">
          <ac:chgData name="Caleb Knapp" userId="90377b2d-6dff-47c4-9ee5-c961805aa134" providerId="ADAL" clId="{18CE4035-1C89-4548-90E7-C8CC79BB2CD0}" dt="2022-05-04T02:32:05.235" v="2157" actId="26606"/>
          <ac:cxnSpMkLst>
            <pc:docMk/>
            <pc:sldMk cId="2184168705" sldId="274"/>
            <ac:cxnSpMk id="165" creationId="{EEA70831-9A8D-3B4D-8EA5-EE32F93E94E9}"/>
          </ac:cxnSpMkLst>
        </pc:cxnChg>
        <pc:cxnChg chg="del">
          <ac:chgData name="Caleb Knapp" userId="90377b2d-6dff-47c4-9ee5-c961805aa134" providerId="ADAL" clId="{18CE4035-1C89-4548-90E7-C8CC79BB2CD0}" dt="2022-05-04T02:11:32.941" v="1560"/>
          <ac:cxnSpMkLst>
            <pc:docMk/>
            <pc:sldMk cId="2184168705" sldId="274"/>
            <ac:cxnSpMk id="169" creationId="{EEA70831-9A8D-3B4D-8EA5-EE32F93E94E9}"/>
          </ac:cxnSpMkLst>
        </pc:cxnChg>
      </pc:sldChg>
      <pc:sldChg chg="addSp modSp new mod setBg modAnim modNotesTx">
        <pc:chgData name="Caleb Knapp" userId="90377b2d-6dff-47c4-9ee5-c961805aa134" providerId="ADAL" clId="{18CE4035-1C89-4548-90E7-C8CC79BB2CD0}" dt="2022-05-04T02:29:28.553" v="2156"/>
        <pc:sldMkLst>
          <pc:docMk/>
          <pc:sldMk cId="2983458436" sldId="275"/>
        </pc:sldMkLst>
        <pc:spChg chg="mod">
          <ac:chgData name="Caleb Knapp" userId="90377b2d-6dff-47c4-9ee5-c961805aa134" providerId="ADAL" clId="{18CE4035-1C89-4548-90E7-C8CC79BB2CD0}" dt="2022-05-04T02:25:10.250" v="1677" actId="5793"/>
          <ac:spMkLst>
            <pc:docMk/>
            <pc:sldMk cId="2983458436" sldId="275"/>
            <ac:spMk id="2" creationId="{6EF9B3AD-FF17-D7FA-8952-55CFD43F3204}"/>
          </ac:spMkLst>
        </pc:spChg>
        <pc:spChg chg="mod">
          <ac:chgData name="Caleb Knapp" userId="90377b2d-6dff-47c4-9ee5-c961805aa134" providerId="ADAL" clId="{18CE4035-1C89-4548-90E7-C8CC79BB2CD0}" dt="2022-05-04T02:28:44.294" v="2149" actId="27636"/>
          <ac:spMkLst>
            <pc:docMk/>
            <pc:sldMk cId="2983458436" sldId="275"/>
            <ac:spMk id="3" creationId="{AC5A08E2-95F0-F287-370A-5D95A5AE1E3C}"/>
          </ac:spMkLst>
        </pc:spChg>
        <pc:spChg chg="add">
          <ac:chgData name="Caleb Knapp" userId="90377b2d-6dff-47c4-9ee5-c961805aa134" providerId="ADAL" clId="{18CE4035-1C89-4548-90E7-C8CC79BB2CD0}" dt="2022-05-04T02:24:44.388" v="1653" actId="26606"/>
          <ac:spMkLst>
            <pc:docMk/>
            <pc:sldMk cId="2983458436" sldId="275"/>
            <ac:spMk id="9" creationId="{C7F2E4D6-EF46-1C43-8F3E-3620C3C83F36}"/>
          </ac:spMkLst>
        </pc:spChg>
        <pc:grpChg chg="add">
          <ac:chgData name="Caleb Knapp" userId="90377b2d-6dff-47c4-9ee5-c961805aa134" providerId="ADAL" clId="{18CE4035-1C89-4548-90E7-C8CC79BB2CD0}" dt="2022-05-04T02:24:44.388" v="1653" actId="26606"/>
          <ac:grpSpMkLst>
            <pc:docMk/>
            <pc:sldMk cId="2983458436" sldId="275"/>
            <ac:grpSpMk id="13" creationId="{BFD251E3-961F-2440-B872-1D26671822A8}"/>
          </ac:grpSpMkLst>
        </pc:grpChg>
        <pc:picChg chg="add mod">
          <ac:chgData name="Caleb Knapp" userId="90377b2d-6dff-47c4-9ee5-c961805aa134" providerId="ADAL" clId="{18CE4035-1C89-4548-90E7-C8CC79BB2CD0}" dt="2022-05-04T02:24:41.797" v="1652"/>
          <ac:picMkLst>
            <pc:docMk/>
            <pc:sldMk cId="2983458436" sldId="275"/>
            <ac:picMk id="4" creationId="{4F06FFCB-DCDB-2E02-69AA-8EF91D461356}"/>
          </ac:picMkLst>
        </pc:picChg>
        <pc:cxnChg chg="add">
          <ac:chgData name="Caleb Knapp" userId="90377b2d-6dff-47c4-9ee5-c961805aa134" providerId="ADAL" clId="{18CE4035-1C89-4548-90E7-C8CC79BB2CD0}" dt="2022-05-04T02:24:44.388" v="1653" actId="26606"/>
          <ac:cxnSpMkLst>
            <pc:docMk/>
            <pc:sldMk cId="2983458436" sldId="275"/>
            <ac:cxnSpMk id="11" creationId="{BF3CF3DF-4809-5B42-9F22-981391379297}"/>
          </ac:cxnSpMkLst>
        </pc:cxnChg>
      </pc:sldChg>
      <pc:sldChg chg="modTransition modAnim modNotesTx">
        <pc:chgData name="Caleb Knapp" userId="90377b2d-6dff-47c4-9ee5-c961805aa134" providerId="ADAL" clId="{18CE4035-1C89-4548-90E7-C8CC79BB2CD0}" dt="2022-05-04T02:34:19.625" v="2163" actId="20577"/>
        <pc:sldMkLst>
          <pc:docMk/>
          <pc:sldMk cId="1533950424" sldId="276"/>
        </pc:sldMkLst>
      </pc:sldChg>
    </pc:docChg>
  </pc:docChgLst>
  <pc:docChgLst>
    <pc:chgData name="Timothy De Jesus" userId="S::timothy.de.jesus@students.pcci.edu::316218b5-bc00-4280-9d04-4efcd9ae4e13" providerId="AD" clId="Web-{CE7F0178-473F-49C6-A9B5-FC2211A52F30}"/>
    <pc:docChg chg="modSld">
      <pc:chgData name="Timothy De Jesus" userId="S::timothy.de.jesus@students.pcci.edu::316218b5-bc00-4280-9d04-4efcd9ae4e13" providerId="AD" clId="Web-{CE7F0178-473F-49C6-A9B5-FC2211A52F30}" dt="2022-05-03T22:44:06.718" v="165" actId="14100"/>
      <pc:docMkLst>
        <pc:docMk/>
      </pc:docMkLst>
      <pc:sldChg chg="modSp">
        <pc:chgData name="Timothy De Jesus" userId="S::timothy.de.jesus@students.pcci.edu::316218b5-bc00-4280-9d04-4efcd9ae4e13" providerId="AD" clId="Web-{CE7F0178-473F-49C6-A9B5-FC2211A52F30}" dt="2022-05-03T22:11:17.488" v="34" actId="20577"/>
        <pc:sldMkLst>
          <pc:docMk/>
          <pc:sldMk cId="354445086" sldId="265"/>
        </pc:sldMkLst>
        <pc:spChg chg="mod">
          <ac:chgData name="Timothy De Jesus" userId="S::timothy.de.jesus@students.pcci.edu::316218b5-bc00-4280-9d04-4efcd9ae4e13" providerId="AD" clId="Web-{CE7F0178-473F-49C6-A9B5-FC2211A52F30}" dt="2022-05-03T22:11:17.488" v="34" actId="20577"/>
          <ac:spMkLst>
            <pc:docMk/>
            <pc:sldMk cId="354445086" sldId="265"/>
            <ac:spMk id="3" creationId="{C70B513E-5DD8-596B-8C03-FC342F79ED90}"/>
          </ac:spMkLst>
        </pc:spChg>
      </pc:sldChg>
      <pc:sldChg chg="modSp">
        <pc:chgData name="Timothy De Jesus" userId="S::timothy.de.jesus@students.pcci.edu::316218b5-bc00-4280-9d04-4efcd9ae4e13" providerId="AD" clId="Web-{CE7F0178-473F-49C6-A9B5-FC2211A52F30}" dt="2022-05-03T22:44:06.718" v="165" actId="14100"/>
        <pc:sldMkLst>
          <pc:docMk/>
          <pc:sldMk cId="3684733885" sldId="267"/>
        </pc:sldMkLst>
        <pc:spChg chg="mod">
          <ac:chgData name="Timothy De Jesus" userId="S::timothy.de.jesus@students.pcci.edu::316218b5-bc00-4280-9d04-4efcd9ae4e13" providerId="AD" clId="Web-{CE7F0178-473F-49C6-A9B5-FC2211A52F30}" dt="2022-05-03T22:44:06.718" v="165" actId="14100"/>
          <ac:spMkLst>
            <pc:docMk/>
            <pc:sldMk cId="3684733885" sldId="267"/>
            <ac:spMk id="3" creationId="{E34D1550-DC30-B8EE-9155-FA110159E91E}"/>
          </ac:spMkLst>
        </pc:spChg>
      </pc:sldChg>
    </pc:docChg>
  </pc:docChgLst>
  <pc:docChgLst>
    <pc:chgData name="Caleb Knapp" userId="90377b2d-6dff-47c4-9ee5-c961805aa134" providerId="ADAL" clId="{E21CA482-7C27-47F2-AE39-B16977E273C0}"/>
    <pc:docChg chg="custSel addSld modSld">
      <pc:chgData name="Caleb Knapp" userId="90377b2d-6dff-47c4-9ee5-c961805aa134" providerId="ADAL" clId="{E21CA482-7C27-47F2-AE39-B16977E273C0}" dt="2022-05-03T19:50:07.176" v="18" actId="27636"/>
      <pc:docMkLst>
        <pc:docMk/>
      </pc:docMkLst>
      <pc:sldChg chg="modSp new mod">
        <pc:chgData name="Caleb Knapp" userId="90377b2d-6dff-47c4-9ee5-c961805aa134" providerId="ADAL" clId="{E21CA482-7C27-47F2-AE39-B16977E273C0}" dt="2022-05-03T19:50:07.176" v="18" actId="27636"/>
        <pc:sldMkLst>
          <pc:docMk/>
          <pc:sldMk cId="3107070162" sldId="261"/>
        </pc:sldMkLst>
        <pc:spChg chg="mod">
          <ac:chgData name="Caleb Knapp" userId="90377b2d-6dff-47c4-9ee5-c961805aa134" providerId="ADAL" clId="{E21CA482-7C27-47F2-AE39-B16977E273C0}" dt="2022-05-03T19:50:07.176" v="18" actId="27636"/>
          <ac:spMkLst>
            <pc:docMk/>
            <pc:sldMk cId="3107070162" sldId="261"/>
            <ac:spMk id="2" creationId="{A9B99E22-B86F-19D0-3F7B-E03F93163C89}"/>
          </ac:spMkLst>
        </pc:spChg>
      </pc:sldChg>
    </pc:docChg>
  </pc:docChgLst>
  <pc:docChgLst>
    <pc:chgData name="Caleb Knapp" userId="90377b2d-6dff-47c4-9ee5-c961805aa134" providerId="ADAL" clId="{B2B86B61-24C8-42B4-8655-CFD92BE80EFC}"/>
    <pc:docChg chg="undo custSel addSld delSld modSld">
      <pc:chgData name="Caleb Knapp" userId="90377b2d-6dff-47c4-9ee5-c961805aa134" providerId="ADAL" clId="{B2B86B61-24C8-42B4-8655-CFD92BE80EFC}" dt="2022-05-03T21:47:47.849" v="1363" actId="12"/>
      <pc:docMkLst>
        <pc:docMk/>
      </pc:docMkLst>
      <pc:sldChg chg="modAnim">
        <pc:chgData name="Caleb Knapp" userId="90377b2d-6dff-47c4-9ee5-c961805aa134" providerId="ADAL" clId="{B2B86B61-24C8-42B4-8655-CFD92BE80EFC}" dt="2022-05-03T20:32:42.254" v="271"/>
        <pc:sldMkLst>
          <pc:docMk/>
          <pc:sldMk cId="319973548" sldId="256"/>
        </pc:sldMkLst>
      </pc:sldChg>
      <pc:sldChg chg="addSp delSp modSp mod modTransition delAnim modAnim">
        <pc:chgData name="Caleb Knapp" userId="90377b2d-6dff-47c4-9ee5-c961805aa134" providerId="ADAL" clId="{B2B86B61-24C8-42B4-8655-CFD92BE80EFC}" dt="2022-05-03T21:29:13.115" v="759"/>
        <pc:sldMkLst>
          <pc:docMk/>
          <pc:sldMk cId="1447530362" sldId="257"/>
        </pc:sldMkLst>
        <pc:spChg chg="mod">
          <ac:chgData name="Caleb Knapp" userId="90377b2d-6dff-47c4-9ee5-c961805aa134" providerId="ADAL" clId="{B2B86B61-24C8-42B4-8655-CFD92BE80EFC}" dt="2022-05-03T21:03:34.747" v="600" actId="26606"/>
          <ac:spMkLst>
            <pc:docMk/>
            <pc:sldMk cId="1447530362" sldId="257"/>
            <ac:spMk id="7" creationId="{E0CC08F9-42A5-A1BE-C4BB-12F58F687FF4}"/>
          </ac:spMkLst>
        </pc:spChg>
        <pc:spChg chg="mod">
          <ac:chgData name="Caleb Knapp" userId="90377b2d-6dff-47c4-9ee5-c961805aa134" providerId="ADAL" clId="{B2B86B61-24C8-42B4-8655-CFD92BE80EFC}" dt="2022-05-03T21:04:20.691" v="607" actId="255"/>
          <ac:spMkLst>
            <pc:docMk/>
            <pc:sldMk cId="1447530362" sldId="257"/>
            <ac:spMk id="8" creationId="{46C987D5-CBC5-600E-72EA-4138396CFC59}"/>
          </ac:spMkLst>
        </pc:spChg>
        <pc:spChg chg="del">
          <ac:chgData name="Caleb Knapp" userId="90377b2d-6dff-47c4-9ee5-c961805aa134" providerId="ADAL" clId="{B2B86B61-24C8-42B4-8655-CFD92BE80EFC}" dt="2022-05-03T20:52:21.404" v="285" actId="26606"/>
          <ac:spMkLst>
            <pc:docMk/>
            <pc:sldMk cId="1447530362" sldId="257"/>
            <ac:spMk id="15" creationId="{C7F2E4D6-EF46-1C43-8F3E-3620C3C83F36}"/>
          </ac:spMkLst>
        </pc:spChg>
        <pc:spChg chg="add del">
          <ac:chgData name="Caleb Knapp" userId="90377b2d-6dff-47c4-9ee5-c961805aa134" providerId="ADAL" clId="{B2B86B61-24C8-42B4-8655-CFD92BE80EFC}" dt="2022-05-03T21:03:34.747" v="600" actId="26606"/>
          <ac:spMkLst>
            <pc:docMk/>
            <pc:sldMk cId="1447530362" sldId="257"/>
            <ac:spMk id="28" creationId="{4EFE82FE-7465-AE46-88DF-34D347E83B84}"/>
          </ac:spMkLst>
        </pc:spChg>
        <pc:spChg chg="add del">
          <ac:chgData name="Caleb Knapp" userId="90377b2d-6dff-47c4-9ee5-c961805aa134" providerId="ADAL" clId="{B2B86B61-24C8-42B4-8655-CFD92BE80EFC}" dt="2022-05-03T21:03:32.817" v="595" actId="26606"/>
          <ac:spMkLst>
            <pc:docMk/>
            <pc:sldMk cId="1447530362" sldId="257"/>
            <ac:spMk id="62" creationId="{4EFE82FE-7465-AE46-88DF-34D347E83B84}"/>
          </ac:spMkLst>
        </pc:spChg>
        <pc:spChg chg="add del">
          <ac:chgData name="Caleb Knapp" userId="90377b2d-6dff-47c4-9ee5-c961805aa134" providerId="ADAL" clId="{B2B86B61-24C8-42B4-8655-CFD92BE80EFC}" dt="2022-05-03T21:03:34.219" v="597" actId="26606"/>
          <ac:spMkLst>
            <pc:docMk/>
            <pc:sldMk cId="1447530362" sldId="257"/>
            <ac:spMk id="74" creationId="{C7F2E4D6-EF46-1C43-8F3E-3620C3C83F36}"/>
          </ac:spMkLst>
        </pc:spChg>
        <pc:spChg chg="add del">
          <ac:chgData name="Caleb Knapp" userId="90377b2d-6dff-47c4-9ee5-c961805aa134" providerId="ADAL" clId="{B2B86B61-24C8-42B4-8655-CFD92BE80EFC}" dt="2022-05-03T21:03:34.739" v="599" actId="26606"/>
          <ac:spMkLst>
            <pc:docMk/>
            <pc:sldMk cId="1447530362" sldId="257"/>
            <ac:spMk id="81" creationId="{4EFE82FE-7465-AE46-88DF-34D347E83B84}"/>
          </ac:spMkLst>
        </pc:spChg>
        <pc:spChg chg="add">
          <ac:chgData name="Caleb Knapp" userId="90377b2d-6dff-47c4-9ee5-c961805aa134" providerId="ADAL" clId="{B2B86B61-24C8-42B4-8655-CFD92BE80EFC}" dt="2022-05-03T21:03:34.747" v="600" actId="26606"/>
          <ac:spMkLst>
            <pc:docMk/>
            <pc:sldMk cId="1447530362" sldId="257"/>
            <ac:spMk id="85" creationId="{C7F2E4D6-EF46-1C43-8F3E-3620C3C83F36}"/>
          </ac:spMkLst>
        </pc:spChg>
        <pc:grpChg chg="del">
          <ac:chgData name="Caleb Knapp" userId="90377b2d-6dff-47c4-9ee5-c961805aa134" providerId="ADAL" clId="{B2B86B61-24C8-42B4-8655-CFD92BE80EFC}" dt="2022-05-03T20:52:21.404" v="285" actId="26606"/>
          <ac:grpSpMkLst>
            <pc:docMk/>
            <pc:sldMk cId="1447530362" sldId="257"/>
            <ac:grpSpMk id="17" creationId="{05ADD15B-C747-D340-BF8A-A1DD2A6A9324}"/>
          </ac:grpSpMkLst>
        </pc:grpChg>
        <pc:grpChg chg="add del">
          <ac:chgData name="Caleb Knapp" userId="90377b2d-6dff-47c4-9ee5-c961805aa134" providerId="ADAL" clId="{B2B86B61-24C8-42B4-8655-CFD92BE80EFC}" dt="2022-05-03T21:03:34.747" v="600" actId="26606"/>
          <ac:grpSpMkLst>
            <pc:docMk/>
            <pc:sldMk cId="1447530362" sldId="257"/>
            <ac:grpSpMk id="32" creationId="{A6B8E30F-B99D-4646-9EF5-E882312911A7}"/>
          </ac:grpSpMkLst>
        </pc:grpChg>
        <pc:grpChg chg="add del">
          <ac:chgData name="Caleb Knapp" userId="90377b2d-6dff-47c4-9ee5-c961805aa134" providerId="ADAL" clId="{B2B86B61-24C8-42B4-8655-CFD92BE80EFC}" dt="2022-05-03T21:03:32.817" v="595" actId="26606"/>
          <ac:grpSpMkLst>
            <pc:docMk/>
            <pc:sldMk cId="1447530362" sldId="257"/>
            <ac:grpSpMk id="64" creationId="{1B5E71B3-7269-894E-A00B-31D341365FC9}"/>
          </ac:grpSpMkLst>
        </pc:grpChg>
        <pc:grpChg chg="add del">
          <ac:chgData name="Caleb Knapp" userId="90377b2d-6dff-47c4-9ee5-c961805aa134" providerId="ADAL" clId="{B2B86B61-24C8-42B4-8655-CFD92BE80EFC}" dt="2022-05-03T21:03:34.219" v="597" actId="26606"/>
          <ac:grpSpMkLst>
            <pc:docMk/>
            <pc:sldMk cId="1447530362" sldId="257"/>
            <ac:grpSpMk id="76" creationId="{BFD251E3-961F-2440-B872-1D26671822A8}"/>
          </ac:grpSpMkLst>
        </pc:grpChg>
        <pc:grpChg chg="add del">
          <ac:chgData name="Caleb Knapp" userId="90377b2d-6dff-47c4-9ee5-c961805aa134" providerId="ADAL" clId="{B2B86B61-24C8-42B4-8655-CFD92BE80EFC}" dt="2022-05-03T21:03:34.739" v="599" actId="26606"/>
          <ac:grpSpMkLst>
            <pc:docMk/>
            <pc:sldMk cId="1447530362" sldId="257"/>
            <ac:grpSpMk id="82" creationId="{1B5E71B3-7269-894E-A00B-31D341365FC9}"/>
          </ac:grpSpMkLst>
        </pc:grpChg>
        <pc:grpChg chg="add">
          <ac:chgData name="Caleb Knapp" userId="90377b2d-6dff-47c4-9ee5-c961805aa134" providerId="ADAL" clId="{B2B86B61-24C8-42B4-8655-CFD92BE80EFC}" dt="2022-05-03T21:03:34.747" v="600" actId="26606"/>
          <ac:grpSpMkLst>
            <pc:docMk/>
            <pc:sldMk cId="1447530362" sldId="257"/>
            <ac:grpSpMk id="87" creationId="{BFD251E3-961F-2440-B872-1D26671822A8}"/>
          </ac:grpSpMkLst>
        </pc:grpChg>
        <pc:picChg chg="add del mod">
          <ac:chgData name="Caleb Knapp" userId="90377b2d-6dff-47c4-9ee5-c961805aa134" providerId="ADAL" clId="{B2B86B61-24C8-42B4-8655-CFD92BE80EFC}" dt="2022-05-03T20:52:10.279" v="282" actId="478"/>
          <ac:picMkLst>
            <pc:docMk/>
            <pc:sldMk cId="1447530362" sldId="257"/>
            <ac:picMk id="3" creationId="{4C481967-EAC9-B09D-D4D3-B1954D92D82E}"/>
          </ac:picMkLst>
        </pc:picChg>
        <pc:picChg chg="del">
          <ac:chgData name="Caleb Knapp" userId="90377b2d-6dff-47c4-9ee5-c961805aa134" providerId="ADAL" clId="{B2B86B61-24C8-42B4-8655-CFD92BE80EFC}" dt="2022-05-03T20:52:10.763" v="283" actId="478"/>
          <ac:picMkLst>
            <pc:docMk/>
            <pc:sldMk cId="1447530362" sldId="257"/>
            <ac:picMk id="9" creationId="{151313EC-E48F-242C-83BD-05EF3B6DB6C5}"/>
          </ac:picMkLst>
        </pc:picChg>
        <pc:picChg chg="del">
          <ac:chgData name="Caleb Knapp" userId="90377b2d-6dff-47c4-9ee5-c961805aa134" providerId="ADAL" clId="{B2B86B61-24C8-42B4-8655-CFD92BE80EFC}" dt="2022-05-03T20:52:11.883" v="284" actId="478"/>
          <ac:picMkLst>
            <pc:docMk/>
            <pc:sldMk cId="1447530362" sldId="257"/>
            <ac:picMk id="10" creationId="{A27FB495-EF86-CBBA-8C9B-5682C94AD74A}"/>
          </ac:picMkLst>
        </pc:picChg>
        <pc:picChg chg="add mod">
          <ac:chgData name="Caleb Knapp" userId="90377b2d-6dff-47c4-9ee5-c961805aa134" providerId="ADAL" clId="{B2B86B61-24C8-42B4-8655-CFD92BE80EFC}" dt="2022-05-03T21:03:34.747" v="600" actId="26606"/>
          <ac:picMkLst>
            <pc:docMk/>
            <pc:sldMk cId="1447530362" sldId="257"/>
            <ac:picMk id="57" creationId="{CA694D96-F84C-6F5E-5E9A-8363FC4844B7}"/>
          </ac:picMkLst>
        </pc:picChg>
        <pc:cxnChg chg="del">
          <ac:chgData name="Caleb Knapp" userId="90377b2d-6dff-47c4-9ee5-c961805aa134" providerId="ADAL" clId="{B2B86B61-24C8-42B4-8655-CFD92BE80EFC}" dt="2022-05-03T20:52:21.404" v="285" actId="26606"/>
          <ac:cxnSpMkLst>
            <pc:docMk/>
            <pc:sldMk cId="1447530362" sldId="257"/>
            <ac:cxnSpMk id="23" creationId="{1FE039F1-6D47-C642-B506-452A83B0AB11}"/>
          </ac:cxnSpMkLst>
        </pc:cxnChg>
        <pc:cxnChg chg="add del">
          <ac:chgData name="Caleb Knapp" userId="90377b2d-6dff-47c4-9ee5-c961805aa134" providerId="ADAL" clId="{B2B86B61-24C8-42B4-8655-CFD92BE80EFC}" dt="2022-05-03T21:03:34.747" v="600" actId="26606"/>
          <ac:cxnSpMkLst>
            <pc:docMk/>
            <pc:sldMk cId="1447530362" sldId="257"/>
            <ac:cxnSpMk id="30" creationId="{EEA70831-9A8D-3B4D-8EA5-EE32F93E94E9}"/>
          </ac:cxnSpMkLst>
        </pc:cxnChg>
        <pc:cxnChg chg="add del">
          <ac:chgData name="Caleb Knapp" userId="90377b2d-6dff-47c4-9ee5-c961805aa134" providerId="ADAL" clId="{B2B86B61-24C8-42B4-8655-CFD92BE80EFC}" dt="2022-05-03T21:03:32.817" v="595" actId="26606"/>
          <ac:cxnSpMkLst>
            <pc:docMk/>
            <pc:sldMk cId="1447530362" sldId="257"/>
            <ac:cxnSpMk id="70" creationId="{A0A01F17-907D-3541-BBAF-A33828880DCE}"/>
          </ac:cxnSpMkLst>
        </pc:cxnChg>
        <pc:cxnChg chg="add del">
          <ac:chgData name="Caleb Knapp" userId="90377b2d-6dff-47c4-9ee5-c961805aa134" providerId="ADAL" clId="{B2B86B61-24C8-42B4-8655-CFD92BE80EFC}" dt="2022-05-03T21:03:34.219" v="597" actId="26606"/>
          <ac:cxnSpMkLst>
            <pc:docMk/>
            <pc:sldMk cId="1447530362" sldId="257"/>
            <ac:cxnSpMk id="75" creationId="{BF3CF3DF-4809-5B42-9F22-981391379297}"/>
          </ac:cxnSpMkLst>
        </pc:cxnChg>
        <pc:cxnChg chg="add del">
          <ac:chgData name="Caleb Knapp" userId="90377b2d-6dff-47c4-9ee5-c961805aa134" providerId="ADAL" clId="{B2B86B61-24C8-42B4-8655-CFD92BE80EFC}" dt="2022-05-03T21:03:34.739" v="599" actId="26606"/>
          <ac:cxnSpMkLst>
            <pc:docMk/>
            <pc:sldMk cId="1447530362" sldId="257"/>
            <ac:cxnSpMk id="83" creationId="{A0A01F17-907D-3541-BBAF-A33828880DCE}"/>
          </ac:cxnSpMkLst>
        </pc:cxnChg>
        <pc:cxnChg chg="add">
          <ac:chgData name="Caleb Knapp" userId="90377b2d-6dff-47c4-9ee5-c961805aa134" providerId="ADAL" clId="{B2B86B61-24C8-42B4-8655-CFD92BE80EFC}" dt="2022-05-03T21:03:34.747" v="600" actId="26606"/>
          <ac:cxnSpMkLst>
            <pc:docMk/>
            <pc:sldMk cId="1447530362" sldId="257"/>
            <ac:cxnSpMk id="86" creationId="{BF3CF3DF-4809-5B42-9F22-981391379297}"/>
          </ac:cxnSpMkLst>
        </pc:cxnChg>
      </pc:sldChg>
      <pc:sldChg chg="addSp delSp modSp mod modTransition setBg modAnim">
        <pc:chgData name="Caleb Knapp" userId="90377b2d-6dff-47c4-9ee5-c961805aa134" providerId="ADAL" clId="{B2B86B61-24C8-42B4-8655-CFD92BE80EFC}" dt="2022-05-03T21:47:03.794" v="1357" actId="255"/>
        <pc:sldMkLst>
          <pc:docMk/>
          <pc:sldMk cId="2524863634" sldId="258"/>
        </pc:sldMkLst>
        <pc:spChg chg="mod">
          <ac:chgData name="Caleb Knapp" userId="90377b2d-6dff-47c4-9ee5-c961805aa134" providerId="ADAL" clId="{B2B86B61-24C8-42B4-8655-CFD92BE80EFC}" dt="2022-05-03T21:40:17.643" v="889" actId="26606"/>
          <ac:spMkLst>
            <pc:docMk/>
            <pc:sldMk cId="2524863634" sldId="258"/>
            <ac:spMk id="9" creationId="{DDAE34B7-CF34-76B8-5A5A-0FA1D7235869}"/>
          </ac:spMkLst>
        </pc:spChg>
        <pc:spChg chg="mod">
          <ac:chgData name="Caleb Knapp" userId="90377b2d-6dff-47c4-9ee5-c961805aa134" providerId="ADAL" clId="{B2B86B61-24C8-42B4-8655-CFD92BE80EFC}" dt="2022-05-03T21:47:03.794" v="1357" actId="255"/>
          <ac:spMkLst>
            <pc:docMk/>
            <pc:sldMk cId="2524863634" sldId="258"/>
            <ac:spMk id="11" creationId="{76037254-1DA3-86DD-C60B-633D38DAA02B}"/>
          </ac:spMkLst>
        </pc:spChg>
        <pc:spChg chg="add del">
          <ac:chgData name="Caleb Knapp" userId="90377b2d-6dff-47c4-9ee5-c961805aa134" providerId="ADAL" clId="{B2B86B61-24C8-42B4-8655-CFD92BE80EFC}" dt="2022-05-03T21:46:34.025" v="1353" actId="26606"/>
          <ac:spMkLst>
            <pc:docMk/>
            <pc:sldMk cId="2524863634" sldId="258"/>
            <ac:spMk id="16" creationId="{C7F2E4D6-EF46-1C43-8F3E-3620C3C83F36}"/>
          </ac:spMkLst>
        </pc:spChg>
        <pc:spChg chg="add">
          <ac:chgData name="Caleb Knapp" userId="90377b2d-6dff-47c4-9ee5-c961805aa134" providerId="ADAL" clId="{B2B86B61-24C8-42B4-8655-CFD92BE80EFC}" dt="2022-05-03T21:46:34.025" v="1353" actId="26606"/>
          <ac:spMkLst>
            <pc:docMk/>
            <pc:sldMk cId="2524863634" sldId="258"/>
            <ac:spMk id="32" creationId="{C7F2E4D6-EF46-1C43-8F3E-3620C3C83F36}"/>
          </ac:spMkLst>
        </pc:spChg>
        <pc:grpChg chg="add del">
          <ac:chgData name="Caleb Knapp" userId="90377b2d-6dff-47c4-9ee5-c961805aa134" providerId="ADAL" clId="{B2B86B61-24C8-42B4-8655-CFD92BE80EFC}" dt="2022-05-03T21:46:34.025" v="1353" actId="26606"/>
          <ac:grpSpMkLst>
            <pc:docMk/>
            <pc:sldMk cId="2524863634" sldId="258"/>
            <ac:grpSpMk id="20" creationId="{BFD251E3-961F-2440-B872-1D26671822A8}"/>
          </ac:grpSpMkLst>
        </pc:grpChg>
        <pc:grpChg chg="add">
          <ac:chgData name="Caleb Knapp" userId="90377b2d-6dff-47c4-9ee5-c961805aa134" providerId="ADAL" clId="{B2B86B61-24C8-42B4-8655-CFD92BE80EFC}" dt="2022-05-03T21:46:34.025" v="1353" actId="26606"/>
          <ac:grpSpMkLst>
            <pc:docMk/>
            <pc:sldMk cId="2524863634" sldId="258"/>
            <ac:grpSpMk id="36" creationId="{BFD251E3-961F-2440-B872-1D26671822A8}"/>
          </ac:grpSpMkLst>
        </pc:grpChg>
        <pc:picChg chg="add mod">
          <ac:chgData name="Caleb Knapp" userId="90377b2d-6dff-47c4-9ee5-c961805aa134" providerId="ADAL" clId="{B2B86B61-24C8-42B4-8655-CFD92BE80EFC}" dt="2022-05-03T21:40:15.461" v="888"/>
          <ac:picMkLst>
            <pc:docMk/>
            <pc:sldMk cId="2524863634" sldId="258"/>
            <ac:picMk id="4" creationId="{60748A8E-C065-A92D-ABCD-35A99B50A17B}"/>
          </ac:picMkLst>
        </pc:picChg>
        <pc:cxnChg chg="add del">
          <ac:chgData name="Caleb Knapp" userId="90377b2d-6dff-47c4-9ee5-c961805aa134" providerId="ADAL" clId="{B2B86B61-24C8-42B4-8655-CFD92BE80EFC}" dt="2022-05-03T21:46:34.025" v="1353" actId="26606"/>
          <ac:cxnSpMkLst>
            <pc:docMk/>
            <pc:sldMk cId="2524863634" sldId="258"/>
            <ac:cxnSpMk id="18" creationId="{BF3CF3DF-4809-5B42-9F22-981391379297}"/>
          </ac:cxnSpMkLst>
        </pc:cxnChg>
        <pc:cxnChg chg="add">
          <ac:chgData name="Caleb Knapp" userId="90377b2d-6dff-47c4-9ee5-c961805aa134" providerId="ADAL" clId="{B2B86B61-24C8-42B4-8655-CFD92BE80EFC}" dt="2022-05-03T21:46:34.025" v="1353" actId="26606"/>
          <ac:cxnSpMkLst>
            <pc:docMk/>
            <pc:sldMk cId="2524863634" sldId="258"/>
            <ac:cxnSpMk id="34" creationId="{BF3CF3DF-4809-5B42-9F22-981391379297}"/>
          </ac:cxnSpMkLst>
        </pc:cxnChg>
      </pc:sldChg>
      <pc:sldChg chg="addSp delSp modSp add del mod delAnim modAnim">
        <pc:chgData name="Caleb Knapp" userId="90377b2d-6dff-47c4-9ee5-c961805aa134" providerId="ADAL" clId="{B2B86B61-24C8-42B4-8655-CFD92BE80EFC}" dt="2022-05-03T21:26:59.433" v="757" actId="47"/>
        <pc:sldMkLst>
          <pc:docMk/>
          <pc:sldMk cId="3921115040" sldId="259"/>
        </pc:sldMkLst>
        <pc:spChg chg="mod">
          <ac:chgData name="Caleb Knapp" userId="90377b2d-6dff-47c4-9ee5-c961805aa134" providerId="ADAL" clId="{B2B86B61-24C8-42B4-8655-CFD92BE80EFC}" dt="2022-05-03T21:17:47.596" v="654" actId="26606"/>
          <ac:spMkLst>
            <pc:docMk/>
            <pc:sldMk cId="3921115040" sldId="259"/>
            <ac:spMk id="7" creationId="{53F79FBA-210F-5B3A-1AD4-0AED60D6ABE3}"/>
          </ac:spMkLst>
        </pc:spChg>
        <pc:spChg chg="mod">
          <ac:chgData name="Caleb Knapp" userId="90377b2d-6dff-47c4-9ee5-c961805aa134" providerId="ADAL" clId="{B2B86B61-24C8-42B4-8655-CFD92BE80EFC}" dt="2022-05-03T21:21:54.529" v="740" actId="20577"/>
          <ac:spMkLst>
            <pc:docMk/>
            <pc:sldMk cId="3921115040" sldId="259"/>
            <ac:spMk id="9" creationId="{E76D9716-A1F9-47A3-161F-58E34D1C869B}"/>
          </ac:spMkLst>
        </pc:spChg>
        <pc:spChg chg="add del">
          <ac:chgData name="Caleb Knapp" userId="90377b2d-6dff-47c4-9ee5-c961805aa134" providerId="ADAL" clId="{B2B86B61-24C8-42B4-8655-CFD92BE80EFC}" dt="2022-05-03T21:14:01.240" v="644" actId="26606"/>
          <ac:spMkLst>
            <pc:docMk/>
            <pc:sldMk cId="3921115040" sldId="259"/>
            <ac:spMk id="28" creationId="{C7F2E4D6-EF46-1C43-8F3E-3620C3C83F36}"/>
          </ac:spMkLst>
        </pc:spChg>
        <pc:spChg chg="add del">
          <ac:chgData name="Caleb Knapp" userId="90377b2d-6dff-47c4-9ee5-c961805aa134" providerId="ADAL" clId="{B2B86B61-24C8-42B4-8655-CFD92BE80EFC}" dt="2022-05-03T21:15:25.165" v="651" actId="26606"/>
          <ac:spMkLst>
            <pc:docMk/>
            <pc:sldMk cId="3921115040" sldId="259"/>
            <ac:spMk id="37" creationId="{C7F2E4D6-EF46-1C43-8F3E-3620C3C83F36}"/>
          </ac:spMkLst>
        </pc:spChg>
        <pc:spChg chg="add del">
          <ac:chgData name="Caleb Knapp" userId="90377b2d-6dff-47c4-9ee5-c961805aa134" providerId="ADAL" clId="{B2B86B61-24C8-42B4-8655-CFD92BE80EFC}" dt="2022-05-03T21:13:48.852" v="639" actId="26606"/>
          <ac:spMkLst>
            <pc:docMk/>
            <pc:sldMk cId="3921115040" sldId="259"/>
            <ac:spMk id="40" creationId="{C7F2E4D6-EF46-1C43-8F3E-3620C3C83F36}"/>
          </ac:spMkLst>
        </pc:spChg>
        <pc:spChg chg="add del">
          <ac:chgData name="Caleb Knapp" userId="90377b2d-6dff-47c4-9ee5-c961805aa134" providerId="ADAL" clId="{B2B86B61-24C8-42B4-8655-CFD92BE80EFC}" dt="2022-05-03T21:13:54.827" v="641" actId="26606"/>
          <ac:spMkLst>
            <pc:docMk/>
            <pc:sldMk cId="3921115040" sldId="259"/>
            <ac:spMk id="50" creationId="{C7F2E4D6-EF46-1C43-8F3E-3620C3C83F36}"/>
          </ac:spMkLst>
        </pc:spChg>
        <pc:spChg chg="add del">
          <ac:chgData name="Caleb Knapp" userId="90377b2d-6dff-47c4-9ee5-c961805aa134" providerId="ADAL" clId="{B2B86B61-24C8-42B4-8655-CFD92BE80EFC}" dt="2022-05-03T21:17:47.596" v="654" actId="26606"/>
          <ac:spMkLst>
            <pc:docMk/>
            <pc:sldMk cId="3921115040" sldId="259"/>
            <ac:spMk id="58" creationId="{C7F2E4D6-EF46-1C43-8F3E-3620C3C83F36}"/>
          </ac:spMkLst>
        </pc:spChg>
        <pc:spChg chg="add del">
          <ac:chgData name="Caleb Knapp" userId="90377b2d-6dff-47c4-9ee5-c961805aa134" providerId="ADAL" clId="{B2B86B61-24C8-42B4-8655-CFD92BE80EFC}" dt="2022-05-03T21:13:59.832" v="643" actId="26606"/>
          <ac:spMkLst>
            <pc:docMk/>
            <pc:sldMk cId="3921115040" sldId="259"/>
            <ac:spMk id="59" creationId="{C7F2E4D6-EF46-1C43-8F3E-3620C3C83F36}"/>
          </ac:spMkLst>
        </pc:spChg>
        <pc:spChg chg="add">
          <ac:chgData name="Caleb Knapp" userId="90377b2d-6dff-47c4-9ee5-c961805aa134" providerId="ADAL" clId="{B2B86B61-24C8-42B4-8655-CFD92BE80EFC}" dt="2022-05-03T21:17:47.596" v="654" actId="26606"/>
          <ac:spMkLst>
            <pc:docMk/>
            <pc:sldMk cId="3921115040" sldId="259"/>
            <ac:spMk id="73" creationId="{C7F2E4D6-EF46-1C43-8F3E-3620C3C83F36}"/>
          </ac:spMkLst>
        </pc:spChg>
        <pc:grpChg chg="add del">
          <ac:chgData name="Caleb Knapp" userId="90377b2d-6dff-47c4-9ee5-c961805aa134" providerId="ADAL" clId="{B2B86B61-24C8-42B4-8655-CFD92BE80EFC}" dt="2022-05-03T21:14:01.240" v="644" actId="26606"/>
          <ac:grpSpMkLst>
            <pc:docMk/>
            <pc:sldMk cId="3921115040" sldId="259"/>
            <ac:grpSpMk id="29" creationId="{05ADD15B-C747-D340-BF8A-A1DD2A6A9324}"/>
          </ac:grpSpMkLst>
        </pc:grpChg>
        <pc:grpChg chg="add del">
          <ac:chgData name="Caleb Knapp" userId="90377b2d-6dff-47c4-9ee5-c961805aa134" providerId="ADAL" clId="{B2B86B61-24C8-42B4-8655-CFD92BE80EFC}" dt="2022-05-03T21:15:25.165" v="651" actId="26606"/>
          <ac:grpSpMkLst>
            <pc:docMk/>
            <pc:sldMk cId="3921115040" sldId="259"/>
            <ac:grpSpMk id="38" creationId="{7A00BDF4-7643-A942-A588-F24E4E09AADE}"/>
          </ac:grpSpMkLst>
        </pc:grpChg>
        <pc:grpChg chg="add del">
          <ac:chgData name="Caleb Knapp" userId="90377b2d-6dff-47c4-9ee5-c961805aa134" providerId="ADAL" clId="{B2B86B61-24C8-42B4-8655-CFD92BE80EFC}" dt="2022-05-03T21:13:48.852" v="639" actId="26606"/>
          <ac:grpSpMkLst>
            <pc:docMk/>
            <pc:sldMk cId="3921115040" sldId="259"/>
            <ac:grpSpMk id="42" creationId="{70EBDB1D-17AA-8140-B216-35CBA8C9E411}"/>
          </ac:grpSpMkLst>
        </pc:grpChg>
        <pc:grpChg chg="add del">
          <ac:chgData name="Caleb Knapp" userId="90377b2d-6dff-47c4-9ee5-c961805aa134" providerId="ADAL" clId="{B2B86B61-24C8-42B4-8655-CFD92BE80EFC}" dt="2022-05-03T21:13:54.827" v="641" actId="26606"/>
          <ac:grpSpMkLst>
            <pc:docMk/>
            <pc:sldMk cId="3921115040" sldId="259"/>
            <ac:grpSpMk id="51" creationId="{7A00BDF4-7643-A942-A588-F24E4E09AADE}"/>
          </ac:grpSpMkLst>
        </pc:grpChg>
        <pc:grpChg chg="add del">
          <ac:chgData name="Caleb Knapp" userId="90377b2d-6dff-47c4-9ee5-c961805aa134" providerId="ADAL" clId="{B2B86B61-24C8-42B4-8655-CFD92BE80EFC}" dt="2022-05-03T21:17:47.596" v="654" actId="26606"/>
          <ac:grpSpMkLst>
            <pc:docMk/>
            <pc:sldMk cId="3921115040" sldId="259"/>
            <ac:grpSpMk id="55" creationId="{7A00BDF4-7643-A942-A588-F24E4E09AADE}"/>
          </ac:grpSpMkLst>
        </pc:grpChg>
        <pc:grpChg chg="add del">
          <ac:chgData name="Caleb Knapp" userId="90377b2d-6dff-47c4-9ee5-c961805aa134" providerId="ADAL" clId="{B2B86B61-24C8-42B4-8655-CFD92BE80EFC}" dt="2022-05-03T21:13:59.832" v="643" actId="26606"/>
          <ac:grpSpMkLst>
            <pc:docMk/>
            <pc:sldMk cId="3921115040" sldId="259"/>
            <ac:grpSpMk id="60" creationId="{70EBDB1D-17AA-8140-B216-35CBA8C9E411}"/>
          </ac:grpSpMkLst>
        </pc:grpChg>
        <pc:grpChg chg="add">
          <ac:chgData name="Caleb Knapp" userId="90377b2d-6dff-47c4-9ee5-c961805aa134" providerId="ADAL" clId="{B2B86B61-24C8-42B4-8655-CFD92BE80EFC}" dt="2022-05-03T21:17:47.596" v="654" actId="26606"/>
          <ac:grpSpMkLst>
            <pc:docMk/>
            <pc:sldMk cId="3921115040" sldId="259"/>
            <ac:grpSpMk id="77" creationId="{BFD251E3-961F-2440-B872-1D26671822A8}"/>
          </ac:grpSpMkLst>
        </pc:grpChg>
        <pc:picChg chg="del">
          <ac:chgData name="Caleb Knapp" userId="90377b2d-6dff-47c4-9ee5-c961805aa134" providerId="ADAL" clId="{B2B86B61-24C8-42B4-8655-CFD92BE80EFC}" dt="2022-05-03T21:13:32.258" v="636" actId="478"/>
          <ac:picMkLst>
            <pc:docMk/>
            <pc:sldMk cId="3921115040" sldId="259"/>
            <ac:picMk id="15" creationId="{7447A3AD-DDB1-DE99-AF0B-ECC02127946D}"/>
          </ac:picMkLst>
        </pc:picChg>
        <pc:picChg chg="del">
          <ac:chgData name="Caleb Knapp" userId="90377b2d-6dff-47c4-9ee5-c961805aa134" providerId="ADAL" clId="{B2B86B61-24C8-42B4-8655-CFD92BE80EFC}" dt="2022-05-03T21:13:33.188" v="637" actId="478"/>
          <ac:picMkLst>
            <pc:docMk/>
            <pc:sldMk cId="3921115040" sldId="259"/>
            <ac:picMk id="17" creationId="{AF20A60A-C0DA-0200-1C9E-0A50C6B5DF00}"/>
          </ac:picMkLst>
        </pc:picChg>
        <pc:picChg chg="del">
          <ac:chgData name="Caleb Knapp" userId="90377b2d-6dff-47c4-9ee5-c961805aa134" providerId="ADAL" clId="{B2B86B61-24C8-42B4-8655-CFD92BE80EFC}" dt="2022-05-03T21:13:31.906" v="635" actId="478"/>
          <ac:picMkLst>
            <pc:docMk/>
            <pc:sldMk cId="3921115040" sldId="259"/>
            <ac:picMk id="25" creationId="{C717ABE6-0B74-1047-8C4E-7F052A8A74A9}"/>
          </ac:picMkLst>
        </pc:picChg>
        <pc:picChg chg="add del">
          <ac:chgData name="Caleb Knapp" userId="90377b2d-6dff-47c4-9ee5-c961805aa134" providerId="ADAL" clId="{B2B86B61-24C8-42B4-8655-CFD92BE80EFC}" dt="2022-05-03T21:13:48.852" v="639" actId="26606"/>
          <ac:picMkLst>
            <pc:docMk/>
            <pc:sldMk cId="3921115040" sldId="259"/>
            <ac:picMk id="36" creationId="{CA5AE15F-00BB-F839-BAF5-4B254D175C38}"/>
          </ac:picMkLst>
        </pc:picChg>
        <pc:picChg chg="add del mod">
          <ac:chgData name="Caleb Knapp" userId="90377b2d-6dff-47c4-9ee5-c961805aa134" providerId="ADAL" clId="{B2B86B61-24C8-42B4-8655-CFD92BE80EFC}" dt="2022-05-03T21:17:24.530" v="652" actId="478"/>
          <ac:picMkLst>
            <pc:docMk/>
            <pc:sldMk cId="3921115040" sldId="259"/>
            <ac:picMk id="52" creationId="{B7A413E8-DBA3-CE47-0E43-A600DA90412D}"/>
          </ac:picMkLst>
        </pc:picChg>
        <pc:picChg chg="add del">
          <ac:chgData name="Caleb Knapp" userId="90377b2d-6dff-47c4-9ee5-c961805aa134" providerId="ADAL" clId="{B2B86B61-24C8-42B4-8655-CFD92BE80EFC}" dt="2022-05-03T21:13:54.827" v="641" actId="26606"/>
          <ac:picMkLst>
            <pc:docMk/>
            <pc:sldMk cId="3921115040" sldId="259"/>
            <ac:picMk id="56" creationId="{B7A413E8-DBA3-CE47-0E43-A600DA90412D}"/>
          </ac:picMkLst>
        </pc:picChg>
        <pc:picChg chg="add del">
          <ac:chgData name="Caleb Knapp" userId="90377b2d-6dff-47c4-9ee5-c961805aa134" providerId="ADAL" clId="{B2B86B61-24C8-42B4-8655-CFD92BE80EFC}" dt="2022-05-03T21:13:59.832" v="643" actId="26606"/>
          <ac:picMkLst>
            <pc:docMk/>
            <pc:sldMk cId="3921115040" sldId="259"/>
            <ac:picMk id="61" creationId="{CA5AE15F-00BB-F839-BAF5-4B254D175C38}"/>
          </ac:picMkLst>
        </pc:picChg>
        <pc:picChg chg="add mod">
          <ac:chgData name="Caleb Knapp" userId="90377b2d-6dff-47c4-9ee5-c961805aa134" providerId="ADAL" clId="{B2B86B61-24C8-42B4-8655-CFD92BE80EFC}" dt="2022-05-03T21:17:45.068" v="653"/>
          <ac:picMkLst>
            <pc:docMk/>
            <pc:sldMk cId="3921115040" sldId="259"/>
            <ac:picMk id="68" creationId="{88FF5970-7945-444A-DE24-160EB1CAE38C}"/>
          </ac:picMkLst>
        </pc:picChg>
        <pc:cxnChg chg="add del">
          <ac:chgData name="Caleb Knapp" userId="90377b2d-6dff-47c4-9ee5-c961805aa134" providerId="ADAL" clId="{B2B86B61-24C8-42B4-8655-CFD92BE80EFC}" dt="2022-05-03T21:14:01.240" v="644" actId="26606"/>
          <ac:cxnSpMkLst>
            <pc:docMk/>
            <pc:sldMk cId="3921115040" sldId="259"/>
            <ac:cxnSpMk id="34" creationId="{1FE039F1-6D47-C642-B506-452A83B0AB11}"/>
          </ac:cxnSpMkLst>
        </pc:cxnChg>
        <pc:cxnChg chg="add del">
          <ac:chgData name="Caleb Knapp" userId="90377b2d-6dff-47c4-9ee5-c961805aa134" providerId="ADAL" clId="{B2B86B61-24C8-42B4-8655-CFD92BE80EFC}" dt="2022-05-03T21:13:48.852" v="639" actId="26606"/>
          <ac:cxnSpMkLst>
            <pc:docMk/>
            <pc:sldMk cId="3921115040" sldId="259"/>
            <ac:cxnSpMk id="48" creationId="{BF3CF3DF-4809-5B42-9F22-981391379297}"/>
          </ac:cxnSpMkLst>
        </pc:cxnChg>
        <pc:cxnChg chg="add del">
          <ac:chgData name="Caleb Knapp" userId="90377b2d-6dff-47c4-9ee5-c961805aa134" providerId="ADAL" clId="{B2B86B61-24C8-42B4-8655-CFD92BE80EFC}" dt="2022-05-03T21:15:25.165" v="651" actId="26606"/>
          <ac:cxnSpMkLst>
            <pc:docMk/>
            <pc:sldMk cId="3921115040" sldId="259"/>
            <ac:cxnSpMk id="53" creationId="{BF3CF3DF-4809-5B42-9F22-981391379297}"/>
          </ac:cxnSpMkLst>
        </pc:cxnChg>
        <pc:cxnChg chg="add del">
          <ac:chgData name="Caleb Knapp" userId="90377b2d-6dff-47c4-9ee5-c961805aa134" providerId="ADAL" clId="{B2B86B61-24C8-42B4-8655-CFD92BE80EFC}" dt="2022-05-03T21:13:54.827" v="641" actId="26606"/>
          <ac:cxnSpMkLst>
            <pc:docMk/>
            <pc:sldMk cId="3921115040" sldId="259"/>
            <ac:cxnSpMk id="57" creationId="{BF3CF3DF-4809-5B42-9F22-981391379297}"/>
          </ac:cxnSpMkLst>
        </pc:cxnChg>
        <pc:cxnChg chg="add del">
          <ac:chgData name="Caleb Knapp" userId="90377b2d-6dff-47c4-9ee5-c961805aa134" providerId="ADAL" clId="{B2B86B61-24C8-42B4-8655-CFD92BE80EFC}" dt="2022-05-03T21:13:59.832" v="643" actId="26606"/>
          <ac:cxnSpMkLst>
            <pc:docMk/>
            <pc:sldMk cId="3921115040" sldId="259"/>
            <ac:cxnSpMk id="62" creationId="{BF3CF3DF-4809-5B42-9F22-981391379297}"/>
          </ac:cxnSpMkLst>
        </pc:cxnChg>
        <pc:cxnChg chg="add del">
          <ac:chgData name="Caleb Knapp" userId="90377b2d-6dff-47c4-9ee5-c961805aa134" providerId="ADAL" clId="{B2B86B61-24C8-42B4-8655-CFD92BE80EFC}" dt="2022-05-03T21:17:47.596" v="654" actId="26606"/>
          <ac:cxnSpMkLst>
            <pc:docMk/>
            <pc:sldMk cId="3921115040" sldId="259"/>
            <ac:cxnSpMk id="66" creationId="{BF3CF3DF-4809-5B42-9F22-981391379297}"/>
          </ac:cxnSpMkLst>
        </pc:cxnChg>
        <pc:cxnChg chg="add">
          <ac:chgData name="Caleb Knapp" userId="90377b2d-6dff-47c4-9ee5-c961805aa134" providerId="ADAL" clId="{B2B86B61-24C8-42B4-8655-CFD92BE80EFC}" dt="2022-05-03T21:17:47.596" v="654" actId="26606"/>
          <ac:cxnSpMkLst>
            <pc:docMk/>
            <pc:sldMk cId="3921115040" sldId="259"/>
            <ac:cxnSpMk id="75" creationId="{BF3CF3DF-4809-5B42-9F22-981391379297}"/>
          </ac:cxnSpMkLst>
        </pc:cxnChg>
      </pc:sldChg>
      <pc:sldChg chg="del">
        <pc:chgData name="Caleb Knapp" userId="90377b2d-6dff-47c4-9ee5-c961805aa134" providerId="ADAL" clId="{B2B86B61-24C8-42B4-8655-CFD92BE80EFC}" dt="2022-05-03T21:40:54.128" v="891" actId="47"/>
        <pc:sldMkLst>
          <pc:docMk/>
          <pc:sldMk cId="4100945837" sldId="260"/>
        </pc:sldMkLst>
      </pc:sldChg>
      <pc:sldChg chg="modSp mod">
        <pc:chgData name="Caleb Knapp" userId="90377b2d-6dff-47c4-9ee5-c961805aa134" providerId="ADAL" clId="{B2B86B61-24C8-42B4-8655-CFD92BE80EFC}" dt="2022-05-03T20:24:43.957" v="202"/>
        <pc:sldMkLst>
          <pc:docMk/>
          <pc:sldMk cId="3107070162" sldId="261"/>
        </pc:sldMkLst>
        <pc:spChg chg="mod">
          <ac:chgData name="Caleb Knapp" userId="90377b2d-6dff-47c4-9ee5-c961805aa134" providerId="ADAL" clId="{B2B86B61-24C8-42B4-8655-CFD92BE80EFC}" dt="2022-05-03T20:24:43.957" v="202"/>
          <ac:spMkLst>
            <pc:docMk/>
            <pc:sldMk cId="3107070162" sldId="261"/>
            <ac:spMk id="2" creationId="{A9B99E22-B86F-19D0-3F7B-E03F93163C89}"/>
          </ac:spMkLst>
        </pc:spChg>
      </pc:sldChg>
      <pc:sldChg chg="addSp delSp modSp new mod modTransition setBg modAnim">
        <pc:chgData name="Caleb Knapp" userId="90377b2d-6dff-47c4-9ee5-c961805aa134" providerId="ADAL" clId="{B2B86B61-24C8-42B4-8655-CFD92BE80EFC}" dt="2022-05-03T21:05:35.288" v="608" actId="26606"/>
        <pc:sldMkLst>
          <pc:docMk/>
          <pc:sldMk cId="3202332502" sldId="262"/>
        </pc:sldMkLst>
        <pc:spChg chg="mod">
          <ac:chgData name="Caleb Knapp" userId="90377b2d-6dff-47c4-9ee5-c961805aa134" providerId="ADAL" clId="{B2B86B61-24C8-42B4-8655-CFD92BE80EFC}" dt="2022-05-03T21:05:35.288" v="608" actId="26606"/>
          <ac:spMkLst>
            <pc:docMk/>
            <pc:sldMk cId="3202332502" sldId="262"/>
            <ac:spMk id="2" creationId="{50A9062E-FDAE-DA29-D9DF-44ABBDCDD897}"/>
          </ac:spMkLst>
        </pc:spChg>
        <pc:spChg chg="mod">
          <ac:chgData name="Caleb Knapp" userId="90377b2d-6dff-47c4-9ee5-c961805aa134" providerId="ADAL" clId="{B2B86B61-24C8-42B4-8655-CFD92BE80EFC}" dt="2022-05-03T21:05:35.288" v="608" actId="26606"/>
          <ac:spMkLst>
            <pc:docMk/>
            <pc:sldMk cId="3202332502" sldId="262"/>
            <ac:spMk id="3" creationId="{743BBAF1-8F03-6605-8E2A-A0F28C0CF1CA}"/>
          </ac:spMkLst>
        </pc:spChg>
        <pc:spChg chg="add del">
          <ac:chgData name="Caleb Knapp" userId="90377b2d-6dff-47c4-9ee5-c961805aa134" providerId="ADAL" clId="{B2B86B61-24C8-42B4-8655-CFD92BE80EFC}" dt="2022-05-03T21:05:35.288" v="608" actId="26606"/>
          <ac:spMkLst>
            <pc:docMk/>
            <pc:sldMk cId="3202332502" sldId="262"/>
            <ac:spMk id="71" creationId="{4EFE82FE-7465-AE46-88DF-34D347E83B84}"/>
          </ac:spMkLst>
        </pc:spChg>
        <pc:spChg chg="add">
          <ac:chgData name="Caleb Knapp" userId="90377b2d-6dff-47c4-9ee5-c961805aa134" providerId="ADAL" clId="{B2B86B61-24C8-42B4-8655-CFD92BE80EFC}" dt="2022-05-03T21:05:35.288" v="608" actId="26606"/>
          <ac:spMkLst>
            <pc:docMk/>
            <pc:sldMk cId="3202332502" sldId="262"/>
            <ac:spMk id="135" creationId="{C7F2E4D6-EF46-1C43-8F3E-3620C3C83F36}"/>
          </ac:spMkLst>
        </pc:spChg>
        <pc:grpChg chg="add del">
          <ac:chgData name="Caleb Knapp" userId="90377b2d-6dff-47c4-9ee5-c961805aa134" providerId="ADAL" clId="{B2B86B61-24C8-42B4-8655-CFD92BE80EFC}" dt="2022-05-03T21:05:35.288" v="608" actId="26606"/>
          <ac:grpSpMkLst>
            <pc:docMk/>
            <pc:sldMk cId="3202332502" sldId="262"/>
            <ac:grpSpMk id="73" creationId="{1B5E71B3-7269-894E-A00B-31D341365FC9}"/>
          </ac:grpSpMkLst>
        </pc:grpChg>
        <pc:grpChg chg="add">
          <ac:chgData name="Caleb Knapp" userId="90377b2d-6dff-47c4-9ee5-c961805aa134" providerId="ADAL" clId="{B2B86B61-24C8-42B4-8655-CFD92BE80EFC}" dt="2022-05-03T21:05:35.288" v="608" actId="26606"/>
          <ac:grpSpMkLst>
            <pc:docMk/>
            <pc:sldMk cId="3202332502" sldId="262"/>
            <ac:grpSpMk id="139" creationId="{BFD251E3-961F-2440-B872-1D26671822A8}"/>
          </ac:grpSpMkLst>
        </pc:grpChg>
        <pc:picChg chg="add mod">
          <ac:chgData name="Caleb Knapp" userId="90377b2d-6dff-47c4-9ee5-c961805aa134" providerId="ADAL" clId="{B2B86B61-24C8-42B4-8655-CFD92BE80EFC}" dt="2022-05-03T21:05:35.288" v="608" actId="26606"/>
          <ac:picMkLst>
            <pc:docMk/>
            <pc:sldMk cId="3202332502" sldId="262"/>
            <ac:picMk id="1026" creationId="{287E7123-8C24-9634-F590-7CF2943E129B}"/>
          </ac:picMkLst>
        </pc:picChg>
        <pc:cxnChg chg="add del">
          <ac:chgData name="Caleb Knapp" userId="90377b2d-6dff-47c4-9ee5-c961805aa134" providerId="ADAL" clId="{B2B86B61-24C8-42B4-8655-CFD92BE80EFC}" dt="2022-05-03T21:05:35.288" v="608" actId="26606"/>
          <ac:cxnSpMkLst>
            <pc:docMk/>
            <pc:sldMk cId="3202332502" sldId="262"/>
            <ac:cxnSpMk id="79" creationId="{A0A01F17-907D-3541-BBAF-A33828880DCE}"/>
          </ac:cxnSpMkLst>
        </pc:cxnChg>
        <pc:cxnChg chg="add">
          <ac:chgData name="Caleb Knapp" userId="90377b2d-6dff-47c4-9ee5-c961805aa134" providerId="ADAL" clId="{B2B86B61-24C8-42B4-8655-CFD92BE80EFC}" dt="2022-05-03T21:05:35.288" v="608" actId="26606"/>
          <ac:cxnSpMkLst>
            <pc:docMk/>
            <pc:sldMk cId="3202332502" sldId="262"/>
            <ac:cxnSpMk id="137" creationId="{BF3CF3DF-4809-5B42-9F22-981391379297}"/>
          </ac:cxnSpMkLst>
        </pc:cxnChg>
      </pc:sldChg>
      <pc:sldChg chg="modSp add mod modTransition modAnim">
        <pc:chgData name="Caleb Knapp" userId="90377b2d-6dff-47c4-9ee5-c961805aa134" providerId="ADAL" clId="{B2B86B61-24C8-42B4-8655-CFD92BE80EFC}" dt="2022-05-03T20:56:25.462" v="592"/>
        <pc:sldMkLst>
          <pc:docMk/>
          <pc:sldMk cId="2679244607" sldId="263"/>
        </pc:sldMkLst>
        <pc:spChg chg="mod">
          <ac:chgData name="Caleb Knapp" userId="90377b2d-6dff-47c4-9ee5-c961805aa134" providerId="ADAL" clId="{B2B86B61-24C8-42B4-8655-CFD92BE80EFC}" dt="2022-05-03T20:52:52.855" v="302" actId="20577"/>
          <ac:spMkLst>
            <pc:docMk/>
            <pc:sldMk cId="2679244607" sldId="263"/>
            <ac:spMk id="241" creationId="{87460CDC-D5BD-419C-BD5D-CC364446826E}"/>
          </ac:spMkLst>
        </pc:spChg>
      </pc:sldChg>
      <pc:sldChg chg="modSp add modAnim">
        <pc:chgData name="Caleb Knapp" userId="90377b2d-6dff-47c4-9ee5-c961805aa134" providerId="ADAL" clId="{B2B86B61-24C8-42B4-8655-CFD92BE80EFC}" dt="2022-05-03T21:36:37.810" v="778" actId="20577"/>
        <pc:sldMkLst>
          <pc:docMk/>
          <pc:sldMk cId="2404319692" sldId="264"/>
        </pc:sldMkLst>
        <pc:spChg chg="mod">
          <ac:chgData name="Caleb Knapp" userId="90377b2d-6dff-47c4-9ee5-c961805aa134" providerId="ADAL" clId="{B2B86B61-24C8-42B4-8655-CFD92BE80EFC}" dt="2022-05-03T21:36:37.810" v="778" actId="20577"/>
          <ac:spMkLst>
            <pc:docMk/>
            <pc:sldMk cId="2404319692" sldId="264"/>
            <ac:spMk id="241" creationId="{87460CDC-D5BD-419C-BD5D-CC364446826E}"/>
          </ac:spMkLst>
        </pc:spChg>
      </pc:sldChg>
      <pc:sldChg chg="addSp delSp add del setBg delDesignElem">
        <pc:chgData name="Caleb Knapp" userId="90377b2d-6dff-47c4-9ee5-c961805aa134" providerId="ADAL" clId="{B2B86B61-24C8-42B4-8655-CFD92BE80EFC}" dt="2022-05-03T21:36:31.017" v="762"/>
        <pc:sldMkLst>
          <pc:docMk/>
          <pc:sldMk cId="2856743386" sldId="264"/>
        </pc:sldMkLst>
        <pc:spChg chg="add del">
          <ac:chgData name="Caleb Knapp" userId="90377b2d-6dff-47c4-9ee5-c961805aa134" providerId="ADAL" clId="{B2B86B61-24C8-42B4-8655-CFD92BE80EFC}" dt="2022-05-03T21:36:31.017" v="762"/>
          <ac:spMkLst>
            <pc:docMk/>
            <pc:sldMk cId="2856743386" sldId="264"/>
            <ac:spMk id="108" creationId="{557B0AD7-E991-E343-BF68-F118815215C7}"/>
          </ac:spMkLst>
        </pc:spChg>
        <pc:grpChg chg="add del">
          <ac:chgData name="Caleb Knapp" userId="90377b2d-6dff-47c4-9ee5-c961805aa134" providerId="ADAL" clId="{B2B86B61-24C8-42B4-8655-CFD92BE80EFC}" dt="2022-05-03T21:36:31.017" v="762"/>
          <ac:grpSpMkLst>
            <pc:docMk/>
            <pc:sldMk cId="2856743386" sldId="264"/>
            <ac:grpSpMk id="110" creationId="{7A30B49A-0B4A-DB4B-B86E-239FCB221C6D}"/>
          </ac:grpSpMkLst>
        </pc:grpChg>
      </pc:sldChg>
      <pc:sldChg chg="addSp modSp new mod setBg">
        <pc:chgData name="Caleb Knapp" userId="90377b2d-6dff-47c4-9ee5-c961805aa134" providerId="ADAL" clId="{B2B86B61-24C8-42B4-8655-CFD92BE80EFC}" dt="2022-05-03T21:47:19.808" v="1359" actId="12"/>
        <pc:sldMkLst>
          <pc:docMk/>
          <pc:sldMk cId="354445086" sldId="265"/>
        </pc:sldMkLst>
        <pc:spChg chg="mod">
          <ac:chgData name="Caleb Knapp" userId="90377b2d-6dff-47c4-9ee5-c961805aa134" providerId="ADAL" clId="{B2B86B61-24C8-42B4-8655-CFD92BE80EFC}" dt="2022-05-03T21:46:39.079" v="1354" actId="26606"/>
          <ac:spMkLst>
            <pc:docMk/>
            <pc:sldMk cId="354445086" sldId="265"/>
            <ac:spMk id="2" creationId="{05924F60-2042-645E-6960-F51FC3805627}"/>
          </ac:spMkLst>
        </pc:spChg>
        <pc:spChg chg="mod">
          <ac:chgData name="Caleb Knapp" userId="90377b2d-6dff-47c4-9ee5-c961805aa134" providerId="ADAL" clId="{B2B86B61-24C8-42B4-8655-CFD92BE80EFC}" dt="2022-05-03T21:47:19.808" v="1359" actId="12"/>
          <ac:spMkLst>
            <pc:docMk/>
            <pc:sldMk cId="354445086" sldId="265"/>
            <ac:spMk id="3" creationId="{C70B513E-5DD8-596B-8C03-FC342F79ED90}"/>
          </ac:spMkLst>
        </pc:spChg>
        <pc:spChg chg="add">
          <ac:chgData name="Caleb Knapp" userId="90377b2d-6dff-47c4-9ee5-c961805aa134" providerId="ADAL" clId="{B2B86B61-24C8-42B4-8655-CFD92BE80EFC}" dt="2022-05-03T21:46:39.079" v="1354" actId="26606"/>
          <ac:spMkLst>
            <pc:docMk/>
            <pc:sldMk cId="354445086" sldId="265"/>
            <ac:spMk id="9" creationId="{C7F2E4D6-EF46-1C43-8F3E-3620C3C83F36}"/>
          </ac:spMkLst>
        </pc:spChg>
        <pc:grpChg chg="add">
          <ac:chgData name="Caleb Knapp" userId="90377b2d-6dff-47c4-9ee5-c961805aa134" providerId="ADAL" clId="{B2B86B61-24C8-42B4-8655-CFD92BE80EFC}" dt="2022-05-03T21:46:39.079" v="1354" actId="26606"/>
          <ac:grpSpMkLst>
            <pc:docMk/>
            <pc:sldMk cId="354445086" sldId="265"/>
            <ac:grpSpMk id="13" creationId="{BFD251E3-961F-2440-B872-1D26671822A8}"/>
          </ac:grpSpMkLst>
        </pc:grpChg>
        <pc:picChg chg="add mod">
          <ac:chgData name="Caleb Knapp" userId="90377b2d-6dff-47c4-9ee5-c961805aa134" providerId="ADAL" clId="{B2B86B61-24C8-42B4-8655-CFD92BE80EFC}" dt="2022-05-03T21:46:28.889" v="1350"/>
          <ac:picMkLst>
            <pc:docMk/>
            <pc:sldMk cId="354445086" sldId="265"/>
            <ac:picMk id="4" creationId="{EA5B6822-71E3-BA82-D04B-2820FAFE4C9F}"/>
          </ac:picMkLst>
        </pc:picChg>
        <pc:cxnChg chg="add">
          <ac:chgData name="Caleb Knapp" userId="90377b2d-6dff-47c4-9ee5-c961805aa134" providerId="ADAL" clId="{B2B86B61-24C8-42B4-8655-CFD92BE80EFC}" dt="2022-05-03T21:46:39.079" v="1354" actId="26606"/>
          <ac:cxnSpMkLst>
            <pc:docMk/>
            <pc:sldMk cId="354445086" sldId="265"/>
            <ac:cxnSpMk id="11" creationId="{BF3CF3DF-4809-5B42-9F22-981391379297}"/>
          </ac:cxnSpMkLst>
        </pc:cxnChg>
      </pc:sldChg>
      <pc:sldChg chg="addSp modSp new mod setBg">
        <pc:chgData name="Caleb Knapp" userId="90377b2d-6dff-47c4-9ee5-c961805aa134" providerId="ADAL" clId="{B2B86B61-24C8-42B4-8655-CFD92BE80EFC}" dt="2022-05-03T21:47:47.849" v="1363" actId="12"/>
        <pc:sldMkLst>
          <pc:docMk/>
          <pc:sldMk cId="1323699108" sldId="266"/>
        </pc:sldMkLst>
        <pc:spChg chg="mod">
          <ac:chgData name="Caleb Knapp" userId="90377b2d-6dff-47c4-9ee5-c961805aa134" providerId="ADAL" clId="{B2B86B61-24C8-42B4-8655-CFD92BE80EFC}" dt="2022-05-03T21:46:41.240" v="1355" actId="26606"/>
          <ac:spMkLst>
            <pc:docMk/>
            <pc:sldMk cId="1323699108" sldId="266"/>
            <ac:spMk id="2" creationId="{91A57D85-874C-DC38-5F77-9C1BB9CCB964}"/>
          </ac:spMkLst>
        </pc:spChg>
        <pc:spChg chg="mod">
          <ac:chgData name="Caleb Knapp" userId="90377b2d-6dff-47c4-9ee5-c961805aa134" providerId="ADAL" clId="{B2B86B61-24C8-42B4-8655-CFD92BE80EFC}" dt="2022-05-03T21:47:47.849" v="1363" actId="12"/>
          <ac:spMkLst>
            <pc:docMk/>
            <pc:sldMk cId="1323699108" sldId="266"/>
            <ac:spMk id="3" creationId="{8C280917-C9A3-45AC-6F91-10EEC0F55E06}"/>
          </ac:spMkLst>
        </pc:spChg>
        <pc:spChg chg="add">
          <ac:chgData name="Caleb Knapp" userId="90377b2d-6dff-47c4-9ee5-c961805aa134" providerId="ADAL" clId="{B2B86B61-24C8-42B4-8655-CFD92BE80EFC}" dt="2022-05-03T21:46:41.240" v="1355" actId="26606"/>
          <ac:spMkLst>
            <pc:docMk/>
            <pc:sldMk cId="1323699108" sldId="266"/>
            <ac:spMk id="9" creationId="{C7F2E4D6-EF46-1C43-8F3E-3620C3C83F36}"/>
          </ac:spMkLst>
        </pc:spChg>
        <pc:grpChg chg="add">
          <ac:chgData name="Caleb Knapp" userId="90377b2d-6dff-47c4-9ee5-c961805aa134" providerId="ADAL" clId="{B2B86B61-24C8-42B4-8655-CFD92BE80EFC}" dt="2022-05-03T21:46:41.240" v="1355" actId="26606"/>
          <ac:grpSpMkLst>
            <pc:docMk/>
            <pc:sldMk cId="1323699108" sldId="266"/>
            <ac:grpSpMk id="13" creationId="{BFD251E3-961F-2440-B872-1D26671822A8}"/>
          </ac:grpSpMkLst>
        </pc:grpChg>
        <pc:picChg chg="add mod">
          <ac:chgData name="Caleb Knapp" userId="90377b2d-6dff-47c4-9ee5-c961805aa134" providerId="ADAL" clId="{B2B86B61-24C8-42B4-8655-CFD92BE80EFC}" dt="2022-05-03T21:46:29.345" v="1351"/>
          <ac:picMkLst>
            <pc:docMk/>
            <pc:sldMk cId="1323699108" sldId="266"/>
            <ac:picMk id="4" creationId="{0B6E3932-6AF1-58B0-61E4-891B35C19203}"/>
          </ac:picMkLst>
        </pc:picChg>
        <pc:cxnChg chg="add">
          <ac:chgData name="Caleb Knapp" userId="90377b2d-6dff-47c4-9ee5-c961805aa134" providerId="ADAL" clId="{B2B86B61-24C8-42B4-8655-CFD92BE80EFC}" dt="2022-05-03T21:46:41.240" v="1355" actId="26606"/>
          <ac:cxnSpMkLst>
            <pc:docMk/>
            <pc:sldMk cId="1323699108" sldId="266"/>
            <ac:cxnSpMk id="11" creationId="{BF3CF3DF-4809-5B42-9F22-981391379297}"/>
          </ac:cxnSpMkLst>
        </pc:cxnChg>
      </pc:sldChg>
      <pc:sldChg chg="addSp modSp new mod setBg">
        <pc:chgData name="Caleb Knapp" userId="90377b2d-6dff-47c4-9ee5-c961805aa134" providerId="ADAL" clId="{B2B86B61-24C8-42B4-8655-CFD92BE80EFC}" dt="2022-05-03T21:46:44.568" v="1356" actId="26606"/>
        <pc:sldMkLst>
          <pc:docMk/>
          <pc:sldMk cId="3684733885" sldId="267"/>
        </pc:sldMkLst>
        <pc:spChg chg="mod">
          <ac:chgData name="Caleb Knapp" userId="90377b2d-6dff-47c4-9ee5-c961805aa134" providerId="ADAL" clId="{B2B86B61-24C8-42B4-8655-CFD92BE80EFC}" dt="2022-05-03T21:46:44.568" v="1356" actId="26606"/>
          <ac:spMkLst>
            <pc:docMk/>
            <pc:sldMk cId="3684733885" sldId="267"/>
            <ac:spMk id="2" creationId="{57060DC2-E155-301F-17D7-165A175F13D2}"/>
          </ac:spMkLst>
        </pc:spChg>
        <pc:spChg chg="mod">
          <ac:chgData name="Caleb Knapp" userId="90377b2d-6dff-47c4-9ee5-c961805aa134" providerId="ADAL" clId="{B2B86B61-24C8-42B4-8655-CFD92BE80EFC}" dt="2022-05-03T21:46:44.568" v="1356" actId="26606"/>
          <ac:spMkLst>
            <pc:docMk/>
            <pc:sldMk cId="3684733885" sldId="267"/>
            <ac:spMk id="3" creationId="{E34D1550-DC30-B8EE-9155-FA110159E91E}"/>
          </ac:spMkLst>
        </pc:spChg>
        <pc:spChg chg="add">
          <ac:chgData name="Caleb Knapp" userId="90377b2d-6dff-47c4-9ee5-c961805aa134" providerId="ADAL" clId="{B2B86B61-24C8-42B4-8655-CFD92BE80EFC}" dt="2022-05-03T21:46:44.568" v="1356" actId="26606"/>
          <ac:spMkLst>
            <pc:docMk/>
            <pc:sldMk cId="3684733885" sldId="267"/>
            <ac:spMk id="9" creationId="{C7F2E4D6-EF46-1C43-8F3E-3620C3C83F36}"/>
          </ac:spMkLst>
        </pc:spChg>
        <pc:grpChg chg="add">
          <ac:chgData name="Caleb Knapp" userId="90377b2d-6dff-47c4-9ee5-c961805aa134" providerId="ADAL" clId="{B2B86B61-24C8-42B4-8655-CFD92BE80EFC}" dt="2022-05-03T21:46:44.568" v="1356" actId="26606"/>
          <ac:grpSpMkLst>
            <pc:docMk/>
            <pc:sldMk cId="3684733885" sldId="267"/>
            <ac:grpSpMk id="13" creationId="{BFD251E3-961F-2440-B872-1D26671822A8}"/>
          </ac:grpSpMkLst>
        </pc:grpChg>
        <pc:picChg chg="add mod">
          <ac:chgData name="Caleb Knapp" userId="90377b2d-6dff-47c4-9ee5-c961805aa134" providerId="ADAL" clId="{B2B86B61-24C8-42B4-8655-CFD92BE80EFC}" dt="2022-05-03T21:46:30.321" v="1352"/>
          <ac:picMkLst>
            <pc:docMk/>
            <pc:sldMk cId="3684733885" sldId="267"/>
            <ac:picMk id="4" creationId="{167978AC-8498-BA4F-E7C8-BA1672B89492}"/>
          </ac:picMkLst>
        </pc:picChg>
        <pc:cxnChg chg="add">
          <ac:chgData name="Caleb Knapp" userId="90377b2d-6dff-47c4-9ee5-c961805aa134" providerId="ADAL" clId="{B2B86B61-24C8-42B4-8655-CFD92BE80EFC}" dt="2022-05-03T21:46:44.568" v="1356" actId="26606"/>
          <ac:cxnSpMkLst>
            <pc:docMk/>
            <pc:sldMk cId="3684733885" sldId="267"/>
            <ac:cxnSpMk id="11" creationId="{BF3CF3DF-4809-5B42-9F22-98139137929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D27F5-4E81-4AC8-8D94-CF5817460DD7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8DD63-81AD-46C2-AD5A-F4EFF0CF6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7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we will give a brief overview of the information we will cover in this deep dive of Pigeon.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8DD63-81AD-46C2-AD5A-F4EFF0CF6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68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18DD63-81AD-46C2-AD5A-F4EFF0CF684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122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step to getting started with Pigeon is creating an account.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8DD63-81AD-46C2-AD5A-F4EFF0CF68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25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go into detail on the two different types of Nests first:</a:t>
            </a:r>
          </a:p>
          <a:p>
            <a:r>
              <a:rPr lang="en-US" dirty="0"/>
              <a:t>Direct Nests, and Group Nests.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8DD63-81AD-46C2-AD5A-F4EFF0CF68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8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 Administrator</a:t>
            </a:r>
          </a:p>
          <a:p>
            <a:pPr lvl="1"/>
            <a:r>
              <a:rPr lang="en-US" dirty="0"/>
              <a:t>Has Full Control Over the Nest</a:t>
            </a:r>
          </a:p>
          <a:p>
            <a:pPr lvl="2"/>
            <a:r>
              <a:rPr lang="en-US" dirty="0"/>
              <a:t>Lock Nests, Invite Users, Promote Users, and Kick Users</a:t>
            </a:r>
          </a:p>
          <a:p>
            <a:endParaRPr lang="en-US" dirty="0"/>
          </a:p>
          <a:p>
            <a:r>
              <a:rPr lang="en-US" dirty="0"/>
              <a:t>Nest Creator</a:t>
            </a:r>
          </a:p>
          <a:p>
            <a:pPr lvl="1"/>
            <a:r>
              <a:rPr lang="en-US" dirty="0"/>
              <a:t>Has System Admin-like Controls</a:t>
            </a:r>
          </a:p>
          <a:p>
            <a:pPr lvl="2"/>
            <a:r>
              <a:rPr lang="en-US" dirty="0"/>
              <a:t>Invite Users, Promote Users, and Kick Users</a:t>
            </a:r>
          </a:p>
          <a:p>
            <a:endParaRPr lang="en-US" dirty="0"/>
          </a:p>
          <a:p>
            <a:r>
              <a:rPr lang="en-US" dirty="0"/>
              <a:t>Local Administrator</a:t>
            </a:r>
          </a:p>
          <a:p>
            <a:pPr lvl="1"/>
            <a:r>
              <a:rPr lang="en-US" dirty="0"/>
              <a:t>Has Limited Controls</a:t>
            </a:r>
          </a:p>
          <a:p>
            <a:pPr lvl="2"/>
            <a:r>
              <a:rPr lang="en-US" dirty="0"/>
              <a:t>Invite Users and Kick Non-Admin Users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8DD63-81AD-46C2-AD5A-F4EFF0CF68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92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SHA-160 bit hash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Irreversable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AES-256 bit symmetric encryption</a:t>
            </a:r>
          </a:p>
          <a:p>
            <a:r>
              <a:rPr lang="en-US" dirty="0"/>
              <a:t>	Every Nest has a different encryption key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8DD63-81AD-46C2-AD5A-F4EFF0CF68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26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200" dirty="0"/>
              <a:t>User Management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Ban/Unban Users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Confirm Email Addresses Manually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8DD63-81AD-46C2-AD5A-F4EFF0CF68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81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Search for a Nest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By name, or Nest ID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View all messages within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Messages automatically decrypted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Messages can be deleted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8DD63-81AD-46C2-AD5A-F4EFF0CF68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66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  <a:p>
            <a:r>
              <a:rPr lang="en-US" dirty="0"/>
              <a:t>	By displayed username</a:t>
            </a:r>
          </a:p>
          <a:p>
            <a:endParaRPr lang="en-US" dirty="0"/>
          </a:p>
          <a:p>
            <a:pPr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dirty="0"/>
              <a:t>View all Messages Sent by that User</a:t>
            </a:r>
          </a:p>
          <a:p>
            <a:pPr lvl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200" dirty="0"/>
              <a:t>Messages automatically decrypted</a:t>
            </a:r>
          </a:p>
          <a:p>
            <a:pPr lvl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200" dirty="0"/>
              <a:t>Shows messages from any Nest</a:t>
            </a:r>
          </a:p>
          <a:p>
            <a:pPr lvl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200" dirty="0"/>
              <a:t>Messages can be deleted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8DD63-81AD-46C2-AD5A-F4EFF0CF68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63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Message Controls</a:t>
            </a:r>
          </a:p>
          <a:p>
            <a:r>
              <a:rPr lang="en-US" dirty="0"/>
              <a:t>	System administrator flags automatically hide messages</a:t>
            </a:r>
          </a:p>
          <a:p>
            <a:r>
              <a:rPr lang="en-US" dirty="0"/>
              <a:t>	System administrators can delete any message</a:t>
            </a:r>
          </a:p>
          <a:p>
            <a:endParaRPr lang="en-US" dirty="0"/>
          </a:p>
          <a:p>
            <a:r>
              <a:rPr lang="en-US" dirty="0"/>
              <a:t>Nest Membership</a:t>
            </a:r>
          </a:p>
          <a:p>
            <a:r>
              <a:rPr lang="en-US" dirty="0"/>
              <a:t>	System administrators are automatically added to every user created Nest</a:t>
            </a:r>
          </a:p>
          <a:p>
            <a:endParaRPr lang="en-US" dirty="0"/>
          </a:p>
          <a:p>
            <a:r>
              <a:rPr lang="en-US" dirty="0"/>
              <a:t>Nest Management</a:t>
            </a:r>
          </a:p>
          <a:p>
            <a:r>
              <a:rPr lang="en-US" dirty="0"/>
              <a:t>	System administrators are able to delete any Nest, as well as invite users to any Nest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8DD63-81AD-46C2-AD5A-F4EFF0CF684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33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63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8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18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608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16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16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49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22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56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5/4/2022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1994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70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735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8047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0105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3986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4411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7444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2665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8991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84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72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37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0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0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5B0A250-5CC0-1746-B209-08E8B0DAE6AF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9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637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46" r:id="rId1"/>
    <p:sldLayoutId id="2147484147" r:id="rId2"/>
    <p:sldLayoutId id="2147484148" r:id="rId3"/>
    <p:sldLayoutId id="2147484149" r:id="rId4"/>
    <p:sldLayoutId id="2147484150" r:id="rId5"/>
    <p:sldLayoutId id="2147484151" r:id="rId6"/>
    <p:sldLayoutId id="2147484152" r:id="rId7"/>
    <p:sldLayoutId id="2147484153" r:id="rId8"/>
    <p:sldLayoutId id="2147484154" r:id="rId9"/>
    <p:sldLayoutId id="2147484155" r:id="rId10"/>
    <p:sldLayoutId id="2147484156" r:id="rId11"/>
    <p:sldLayoutId id="2147484157" r:id="rId12"/>
    <p:sldLayoutId id="2147484158" r:id="rId13"/>
    <p:sldLayoutId id="2147484159" r:id="rId14"/>
    <p:sldLayoutId id="2147484160" r:id="rId15"/>
    <p:sldLayoutId id="2147484161" r:id="rId16"/>
    <p:sldLayoutId id="214748416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4" r:id="rId1"/>
    <p:sldLayoutId id="2147484165" r:id="rId2"/>
    <p:sldLayoutId id="2147484166" r:id="rId3"/>
    <p:sldLayoutId id="2147484167" r:id="rId4"/>
    <p:sldLayoutId id="2147484168" r:id="rId5"/>
    <p:sldLayoutId id="2147484169" r:id="rId6"/>
    <p:sldLayoutId id="2147484170" r:id="rId7"/>
    <p:sldLayoutId id="2147484171" r:id="rId8"/>
    <p:sldLayoutId id="2147484172" r:id="rId9"/>
    <p:sldLayoutId id="2147484173" r:id="rId10"/>
    <p:sldLayoutId id="214748417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A30B49A-0B4A-DB4B-B86E-239FCB221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2DE7446-3CFA-F445-8698-571E4639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12" name="Freeform 16">
              <a:extLst>
                <a:ext uri="{FF2B5EF4-FFF2-40B4-BE49-F238E27FC236}">
                  <a16:creationId xmlns:a16="http://schemas.microsoft.com/office/drawing/2014/main" id="{20C7F88F-05AD-8848-B83F-0A7FE9A58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67869A3-E618-6A47-B6A0-2F2359581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8D18171B-31BE-5644-8BC4-CE09FD6AC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15" name="Freeform 19">
              <a:extLst>
                <a:ext uri="{FF2B5EF4-FFF2-40B4-BE49-F238E27FC236}">
                  <a16:creationId xmlns:a16="http://schemas.microsoft.com/office/drawing/2014/main" id="{A57097AB-12CD-BD41-9B9C-1CE52C18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CB3D0C7-3187-BD40-99C6-8A8F6BDA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17" name="Freeform 29">
              <a:extLst>
                <a:ext uri="{FF2B5EF4-FFF2-40B4-BE49-F238E27FC236}">
                  <a16:creationId xmlns:a16="http://schemas.microsoft.com/office/drawing/2014/main" id="{F241B13F-6C2B-DC4A-A787-F3EFE9430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18" name="Freeform 30">
              <a:extLst>
                <a:ext uri="{FF2B5EF4-FFF2-40B4-BE49-F238E27FC236}">
                  <a16:creationId xmlns:a16="http://schemas.microsoft.com/office/drawing/2014/main" id="{1706731C-B9EA-5D44-ADD0-641E9CA4E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19" name="Freeform 31">
              <a:extLst>
                <a:ext uri="{FF2B5EF4-FFF2-40B4-BE49-F238E27FC236}">
                  <a16:creationId xmlns:a16="http://schemas.microsoft.com/office/drawing/2014/main" id="{B217E6DF-6A11-7140-AAEC-49F45464B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20" name="Freeform 32">
              <a:extLst>
                <a:ext uri="{FF2B5EF4-FFF2-40B4-BE49-F238E27FC236}">
                  <a16:creationId xmlns:a16="http://schemas.microsoft.com/office/drawing/2014/main" id="{B6A07473-7373-1540-99AF-DF86AF38A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21" name="Freeform 33">
              <a:extLst>
                <a:ext uri="{FF2B5EF4-FFF2-40B4-BE49-F238E27FC236}">
                  <a16:creationId xmlns:a16="http://schemas.microsoft.com/office/drawing/2014/main" id="{0148A58A-8C1A-BF43-8ADF-B9D6586D7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22" name="Freeform 34">
              <a:extLst>
                <a:ext uri="{FF2B5EF4-FFF2-40B4-BE49-F238E27FC236}">
                  <a16:creationId xmlns:a16="http://schemas.microsoft.com/office/drawing/2014/main" id="{F9945379-9328-4C44-B89C-423232A5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23" name="Freeform 35">
              <a:extLst>
                <a:ext uri="{FF2B5EF4-FFF2-40B4-BE49-F238E27FC236}">
                  <a16:creationId xmlns:a16="http://schemas.microsoft.com/office/drawing/2014/main" id="{8DCC161D-42CC-114F-B3CA-D4DB0BD7A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24" name="Freeform 36">
              <a:extLst>
                <a:ext uri="{FF2B5EF4-FFF2-40B4-BE49-F238E27FC236}">
                  <a16:creationId xmlns:a16="http://schemas.microsoft.com/office/drawing/2014/main" id="{E1BAF398-A08E-0A45-A727-5FCFE74EB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25" name="Freeform 37">
              <a:extLst>
                <a:ext uri="{FF2B5EF4-FFF2-40B4-BE49-F238E27FC236}">
                  <a16:creationId xmlns:a16="http://schemas.microsoft.com/office/drawing/2014/main" id="{4E4AF567-CE9E-AB4F-A545-1B4D6DE74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26" name="Freeform 38">
              <a:extLst>
                <a:ext uri="{FF2B5EF4-FFF2-40B4-BE49-F238E27FC236}">
                  <a16:creationId xmlns:a16="http://schemas.microsoft.com/office/drawing/2014/main" id="{B6F6B495-229A-314A-904B-9745DDCE4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27" name="Freeform 39">
              <a:extLst>
                <a:ext uri="{FF2B5EF4-FFF2-40B4-BE49-F238E27FC236}">
                  <a16:creationId xmlns:a16="http://schemas.microsoft.com/office/drawing/2014/main" id="{EF3DC7B6-B868-1F40-B1F3-51D6B2D95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28" name="Freeform 40">
              <a:extLst>
                <a:ext uri="{FF2B5EF4-FFF2-40B4-BE49-F238E27FC236}">
                  <a16:creationId xmlns:a16="http://schemas.microsoft.com/office/drawing/2014/main" id="{6FDA2B53-4F62-3E4C-B33B-760F3F437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29" name="Freeform 41">
              <a:extLst>
                <a:ext uri="{FF2B5EF4-FFF2-40B4-BE49-F238E27FC236}">
                  <a16:creationId xmlns:a16="http://schemas.microsoft.com/office/drawing/2014/main" id="{186FEC5F-A16A-CD4B-A252-BD24AEAB6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30" name="Freeform 42">
              <a:extLst>
                <a:ext uri="{FF2B5EF4-FFF2-40B4-BE49-F238E27FC236}">
                  <a16:creationId xmlns:a16="http://schemas.microsoft.com/office/drawing/2014/main" id="{2038830B-EBA7-3744-9135-EFC19D82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31" name="Freeform 43">
              <a:extLst>
                <a:ext uri="{FF2B5EF4-FFF2-40B4-BE49-F238E27FC236}">
                  <a16:creationId xmlns:a16="http://schemas.microsoft.com/office/drawing/2014/main" id="{45F02896-DBAA-8848-A371-ED56CCAC9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32" name="Freeform 44">
              <a:extLst>
                <a:ext uri="{FF2B5EF4-FFF2-40B4-BE49-F238E27FC236}">
                  <a16:creationId xmlns:a16="http://schemas.microsoft.com/office/drawing/2014/main" id="{0FC45E7A-93D0-D643-9C81-0A8773F1F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33" name="Freeform 45">
              <a:extLst>
                <a:ext uri="{FF2B5EF4-FFF2-40B4-BE49-F238E27FC236}">
                  <a16:creationId xmlns:a16="http://schemas.microsoft.com/office/drawing/2014/main" id="{E0E5E559-0000-F049-B229-13B9744B8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34" name="Freeform 46">
              <a:extLst>
                <a:ext uri="{FF2B5EF4-FFF2-40B4-BE49-F238E27FC236}">
                  <a16:creationId xmlns:a16="http://schemas.microsoft.com/office/drawing/2014/main" id="{DCD6BF19-A11F-3843-B8C0-9158DFC04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</p:grpSp>
      <p:pic>
        <p:nvPicPr>
          <p:cNvPr id="233" name="Picture 232" descr="Icon&#10;&#10;Description automatically generated with medium confidence">
            <a:extLst>
              <a:ext uri="{FF2B5EF4-FFF2-40B4-BE49-F238E27FC236}">
                <a16:creationId xmlns:a16="http://schemas.microsoft.com/office/drawing/2014/main" id="{78E9C595-80C6-42ED-A1D3-729E1B911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11" y="397823"/>
            <a:ext cx="6062354" cy="606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3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8487A-1311-F4B0-07DD-E90F7C643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018677" cy="1268984"/>
          </a:xfrm>
        </p:spPr>
        <p:txBody>
          <a:bodyPr>
            <a:normAutofit/>
          </a:bodyPr>
          <a:lstStyle/>
          <a:p>
            <a:r>
              <a:rPr lang="en-US" dirty="0"/>
              <a:t>Data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5CD8E-AD9D-EB99-B29F-CDA0B9C2F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018677" cy="3601212"/>
          </a:xfrm>
        </p:spPr>
        <p:txBody>
          <a:bodyPr>
            <a:normAutofit lnSpcReduction="10000"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SHA-160 bit hash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Passwords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Authentication Tokens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AES-256 bit symmetric encryption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All message data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Every Nest has a different key</a:t>
            </a:r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1867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D251E3-961F-2440-B872-1D266718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4" y="0"/>
            <a:ext cx="1901687" cy="6858000"/>
            <a:chOff x="10290314" y="0"/>
            <a:chExt cx="1901687" cy="6858000"/>
          </a:xfrm>
        </p:grpSpPr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5558ED88-23E3-3941-8644-676CD732E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24B1447F-72DA-384E-9D7D-C33A13EF4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86089DDC-F160-E24D-A726-0082953C0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4">
              <a:extLst>
                <a:ext uri="{FF2B5EF4-FFF2-40B4-BE49-F238E27FC236}">
                  <a16:creationId xmlns:a16="http://schemas.microsoft.com/office/drawing/2014/main" id="{1A211FA8-50B3-3C4E-A234-1580EA200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5">
              <a:extLst>
                <a:ext uri="{FF2B5EF4-FFF2-40B4-BE49-F238E27FC236}">
                  <a16:creationId xmlns:a16="http://schemas.microsoft.com/office/drawing/2014/main" id="{6A73788D-F322-0047-BF9E-A8E69D845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7E90A8A1-A164-EA41-86BB-166893179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894343D-4C51-384E-BEC6-1517A940C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4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2" descr="Icon&#10;&#10;Description automatically generated">
            <a:extLst>
              <a:ext uri="{FF2B5EF4-FFF2-40B4-BE49-F238E27FC236}">
                <a16:creationId xmlns:a16="http://schemas.microsoft.com/office/drawing/2014/main" id="{CE1D749B-4B33-40C4-173D-7AFC0C1BBB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30213" y="768334"/>
            <a:ext cx="5318776" cy="5318776"/>
          </a:xfrm>
          <a:custGeom>
            <a:avLst/>
            <a:gdLst/>
            <a:ahLst/>
            <a:cxnLst/>
            <a:rect l="l" t="t" r="r" b="b"/>
            <a:pathLst>
              <a:path w="5768526" h="5768526">
                <a:moveTo>
                  <a:pt x="2884263" y="0"/>
                </a:moveTo>
                <a:cubicBezTo>
                  <a:pt x="4477197" y="0"/>
                  <a:pt x="5768526" y="1291329"/>
                  <a:pt x="5768526" y="2884263"/>
                </a:cubicBezTo>
                <a:cubicBezTo>
                  <a:pt x="5768526" y="4477197"/>
                  <a:pt x="4477197" y="5768526"/>
                  <a:pt x="2884263" y="5768526"/>
                </a:cubicBezTo>
                <a:cubicBezTo>
                  <a:pt x="1291329" y="5768526"/>
                  <a:pt x="0" y="4477197"/>
                  <a:pt x="0" y="2884263"/>
                </a:cubicBezTo>
                <a:cubicBezTo>
                  <a:pt x="0" y="1291329"/>
                  <a:pt x="1291329" y="0"/>
                  <a:pt x="288426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20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8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7" name="Rectangle 16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03AD8-771D-18E2-3D1D-4B59AEB9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5318776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/>
              <a:t>Let’s send some messages!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A39A476-3C38-DF49-AF15-DCD544878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4" y="0"/>
            <a:ext cx="1901687" cy="6858000"/>
            <a:chOff x="10290314" y="0"/>
            <a:chExt cx="1901687" cy="6858000"/>
          </a:xfrm>
        </p:grpSpPr>
        <p:sp>
          <p:nvSpPr>
            <p:cNvPr id="172" name="Freeform 84">
              <a:extLst>
                <a:ext uri="{FF2B5EF4-FFF2-40B4-BE49-F238E27FC236}">
                  <a16:creationId xmlns:a16="http://schemas.microsoft.com/office/drawing/2014/main" id="{AAABD392-16C1-C54D-AB57-070C5A4BD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3" name="Freeform 85">
              <a:extLst>
                <a:ext uri="{FF2B5EF4-FFF2-40B4-BE49-F238E27FC236}">
                  <a16:creationId xmlns:a16="http://schemas.microsoft.com/office/drawing/2014/main" id="{5F57E2AB-5B82-4844-9285-6ED2B6BD1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4" name="Freeform 86">
              <a:extLst>
                <a:ext uri="{FF2B5EF4-FFF2-40B4-BE49-F238E27FC236}">
                  <a16:creationId xmlns:a16="http://schemas.microsoft.com/office/drawing/2014/main" id="{F3442265-4334-B946-8484-DA12AA980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5" name="Freeform 87">
              <a:extLst>
                <a:ext uri="{FF2B5EF4-FFF2-40B4-BE49-F238E27FC236}">
                  <a16:creationId xmlns:a16="http://schemas.microsoft.com/office/drawing/2014/main" id="{C58748C4-FD86-7B40-9C86-28E49E769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6" name="Freeform 88">
              <a:extLst>
                <a:ext uri="{FF2B5EF4-FFF2-40B4-BE49-F238E27FC236}">
                  <a16:creationId xmlns:a16="http://schemas.microsoft.com/office/drawing/2014/main" id="{DBF8EB40-832E-684F-A21C-75F00702F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7" name="Freeform 89">
              <a:extLst>
                <a:ext uri="{FF2B5EF4-FFF2-40B4-BE49-F238E27FC236}">
                  <a16:creationId xmlns:a16="http://schemas.microsoft.com/office/drawing/2014/main" id="{D10DE451-58C6-874B-B97C-F202AA582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95FCE2B4-0593-7749-B653-D27EBD3C7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4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0" name="Picture 2">
            <a:extLst>
              <a:ext uri="{FF2B5EF4-FFF2-40B4-BE49-F238E27FC236}">
                <a16:creationId xmlns:a16="http://schemas.microsoft.com/office/drawing/2014/main" id="{28AAF5BB-C3F4-04A1-CAFA-B3045A3E46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30213" y="768334"/>
            <a:ext cx="5318776" cy="5318776"/>
          </a:xfrm>
          <a:custGeom>
            <a:avLst/>
            <a:gdLst/>
            <a:ahLst/>
            <a:cxnLst/>
            <a:rect l="l" t="t" r="r" b="b"/>
            <a:pathLst>
              <a:path w="5768526" h="5768526">
                <a:moveTo>
                  <a:pt x="2884263" y="0"/>
                </a:moveTo>
                <a:cubicBezTo>
                  <a:pt x="4477197" y="0"/>
                  <a:pt x="5768526" y="1291329"/>
                  <a:pt x="5768526" y="2884263"/>
                </a:cubicBezTo>
                <a:cubicBezTo>
                  <a:pt x="5768526" y="4477197"/>
                  <a:pt x="4477197" y="5768526"/>
                  <a:pt x="2884263" y="5768526"/>
                </a:cubicBezTo>
                <a:cubicBezTo>
                  <a:pt x="1291329" y="5768526"/>
                  <a:pt x="0" y="4477197"/>
                  <a:pt x="0" y="2884263"/>
                </a:cubicBezTo>
                <a:cubicBezTo>
                  <a:pt x="0" y="1291329"/>
                  <a:pt x="1291329" y="0"/>
                  <a:pt x="288426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25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A30B49A-0B4A-DB4B-B86E-239FCB221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2DE7446-3CFA-F445-8698-571E4639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 16">
              <a:extLst>
                <a:ext uri="{FF2B5EF4-FFF2-40B4-BE49-F238E27FC236}">
                  <a16:creationId xmlns:a16="http://schemas.microsoft.com/office/drawing/2014/main" id="{20C7F88F-05AD-8848-B83F-0A7FE9A58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67869A3-E618-6A47-B6A0-2F2359581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8D18171B-31BE-5644-8BC4-CE09FD6AC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9">
              <a:extLst>
                <a:ext uri="{FF2B5EF4-FFF2-40B4-BE49-F238E27FC236}">
                  <a16:creationId xmlns:a16="http://schemas.microsoft.com/office/drawing/2014/main" id="{A57097AB-12CD-BD41-9B9C-1CE52C18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CB3D0C7-3187-BD40-99C6-8A8F6BDA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29">
              <a:extLst>
                <a:ext uri="{FF2B5EF4-FFF2-40B4-BE49-F238E27FC236}">
                  <a16:creationId xmlns:a16="http://schemas.microsoft.com/office/drawing/2014/main" id="{F241B13F-6C2B-DC4A-A787-F3EFE9430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Freeform 30">
              <a:extLst>
                <a:ext uri="{FF2B5EF4-FFF2-40B4-BE49-F238E27FC236}">
                  <a16:creationId xmlns:a16="http://schemas.microsoft.com/office/drawing/2014/main" id="{1706731C-B9EA-5D44-ADD0-641E9CA4E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Freeform 31">
              <a:extLst>
                <a:ext uri="{FF2B5EF4-FFF2-40B4-BE49-F238E27FC236}">
                  <a16:creationId xmlns:a16="http://schemas.microsoft.com/office/drawing/2014/main" id="{B217E6DF-6A11-7140-AAEC-49F45464B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Freeform 32">
              <a:extLst>
                <a:ext uri="{FF2B5EF4-FFF2-40B4-BE49-F238E27FC236}">
                  <a16:creationId xmlns:a16="http://schemas.microsoft.com/office/drawing/2014/main" id="{B6A07473-7373-1540-99AF-DF86AF38A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Freeform 33">
              <a:extLst>
                <a:ext uri="{FF2B5EF4-FFF2-40B4-BE49-F238E27FC236}">
                  <a16:creationId xmlns:a16="http://schemas.microsoft.com/office/drawing/2014/main" id="{0148A58A-8C1A-BF43-8ADF-B9D6586D7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Freeform 34">
              <a:extLst>
                <a:ext uri="{FF2B5EF4-FFF2-40B4-BE49-F238E27FC236}">
                  <a16:creationId xmlns:a16="http://schemas.microsoft.com/office/drawing/2014/main" id="{F9945379-9328-4C44-B89C-423232A5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 35">
              <a:extLst>
                <a:ext uri="{FF2B5EF4-FFF2-40B4-BE49-F238E27FC236}">
                  <a16:creationId xmlns:a16="http://schemas.microsoft.com/office/drawing/2014/main" id="{8DCC161D-42CC-114F-B3CA-D4DB0BD7A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 36">
              <a:extLst>
                <a:ext uri="{FF2B5EF4-FFF2-40B4-BE49-F238E27FC236}">
                  <a16:creationId xmlns:a16="http://schemas.microsoft.com/office/drawing/2014/main" id="{E1BAF398-A08E-0A45-A727-5FCFE74EB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Freeform 37">
              <a:extLst>
                <a:ext uri="{FF2B5EF4-FFF2-40B4-BE49-F238E27FC236}">
                  <a16:creationId xmlns:a16="http://schemas.microsoft.com/office/drawing/2014/main" id="{4E4AF567-CE9E-AB4F-A545-1B4D6DE74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Freeform 38">
              <a:extLst>
                <a:ext uri="{FF2B5EF4-FFF2-40B4-BE49-F238E27FC236}">
                  <a16:creationId xmlns:a16="http://schemas.microsoft.com/office/drawing/2014/main" id="{B6F6B495-229A-314A-904B-9745DDCE4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Freeform 39">
              <a:extLst>
                <a:ext uri="{FF2B5EF4-FFF2-40B4-BE49-F238E27FC236}">
                  <a16:creationId xmlns:a16="http://schemas.microsoft.com/office/drawing/2014/main" id="{EF3DC7B6-B868-1F40-B1F3-51D6B2D95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Freeform 40">
              <a:extLst>
                <a:ext uri="{FF2B5EF4-FFF2-40B4-BE49-F238E27FC236}">
                  <a16:creationId xmlns:a16="http://schemas.microsoft.com/office/drawing/2014/main" id="{6FDA2B53-4F62-3E4C-B33B-760F3F437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Freeform 41">
              <a:extLst>
                <a:ext uri="{FF2B5EF4-FFF2-40B4-BE49-F238E27FC236}">
                  <a16:creationId xmlns:a16="http://schemas.microsoft.com/office/drawing/2014/main" id="{186FEC5F-A16A-CD4B-A252-BD24AEAB6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Freeform 42">
              <a:extLst>
                <a:ext uri="{FF2B5EF4-FFF2-40B4-BE49-F238E27FC236}">
                  <a16:creationId xmlns:a16="http://schemas.microsoft.com/office/drawing/2014/main" id="{2038830B-EBA7-3744-9135-EFC19D82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Freeform 43">
              <a:extLst>
                <a:ext uri="{FF2B5EF4-FFF2-40B4-BE49-F238E27FC236}">
                  <a16:creationId xmlns:a16="http://schemas.microsoft.com/office/drawing/2014/main" id="{45F02896-DBAA-8848-A371-ED56CCAC9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Freeform 44">
              <a:extLst>
                <a:ext uri="{FF2B5EF4-FFF2-40B4-BE49-F238E27FC236}">
                  <a16:creationId xmlns:a16="http://schemas.microsoft.com/office/drawing/2014/main" id="{0FC45E7A-93D0-D643-9C81-0A8773F1F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Freeform 45">
              <a:extLst>
                <a:ext uri="{FF2B5EF4-FFF2-40B4-BE49-F238E27FC236}">
                  <a16:creationId xmlns:a16="http://schemas.microsoft.com/office/drawing/2014/main" id="{E0E5E559-0000-F049-B229-13B9744B8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Freeform 46">
              <a:extLst>
                <a:ext uri="{FF2B5EF4-FFF2-40B4-BE49-F238E27FC236}">
                  <a16:creationId xmlns:a16="http://schemas.microsoft.com/office/drawing/2014/main" id="{DCD6BF19-A11F-3843-B8C0-9158DFC04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33" name="Picture 232" descr="Icon&#10;&#10;Description automatically generated with medium confidence">
            <a:extLst>
              <a:ext uri="{FF2B5EF4-FFF2-40B4-BE49-F238E27FC236}">
                <a16:creationId xmlns:a16="http://schemas.microsoft.com/office/drawing/2014/main" id="{78E9C595-80C6-42ED-A1D3-729E1B911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11" y="397823"/>
            <a:ext cx="6062354" cy="6062354"/>
          </a:xfrm>
          <a:prstGeom prst="rect">
            <a:avLst/>
          </a:prstGeom>
        </p:spPr>
      </p:pic>
      <p:sp>
        <p:nvSpPr>
          <p:cNvPr id="241" name="TextBox 240">
            <a:extLst>
              <a:ext uri="{FF2B5EF4-FFF2-40B4-BE49-F238E27FC236}">
                <a16:creationId xmlns:a16="http://schemas.microsoft.com/office/drawing/2014/main" id="{87460CDC-D5BD-419C-BD5D-CC364446826E}"/>
              </a:ext>
            </a:extLst>
          </p:cNvPr>
          <p:cNvSpPr txBox="1"/>
          <p:nvPr/>
        </p:nvSpPr>
        <p:spPr>
          <a:xfrm>
            <a:off x="1790107" y="4920911"/>
            <a:ext cx="5719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Leelawadee UI" panose="020B0502040204020203" pitchFamily="34" charset="-34"/>
              </a:rPr>
              <a:t>System Administrator Experience</a:t>
            </a:r>
          </a:p>
        </p:txBody>
      </p:sp>
    </p:spTree>
    <p:extLst>
      <p:ext uri="{BB962C8B-B14F-4D97-AF65-F5344CB8AC3E}">
        <p14:creationId xmlns:p14="http://schemas.microsoft.com/office/powerpoint/2010/main" val="3557944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9E22-B86F-19D0-3F7B-E03F9316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018677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Administrator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9D82A-6637-3DE4-AAEB-418A85E39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018677" cy="3601212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200" dirty="0"/>
              <a:t>Review Flagged Messages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200" dirty="0"/>
              <a:t>User Management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1867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D251E3-961F-2440-B872-1D266718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4" y="0"/>
            <a:ext cx="1901687" cy="6858000"/>
            <a:chOff x="10290314" y="0"/>
            <a:chExt cx="1901687" cy="6858000"/>
          </a:xfrm>
        </p:grpSpPr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5558ED88-23E3-3941-8644-676CD732E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24B1447F-72DA-384E-9D7D-C33A13EF4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86089DDC-F160-E24D-A726-0082953C0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4">
              <a:extLst>
                <a:ext uri="{FF2B5EF4-FFF2-40B4-BE49-F238E27FC236}">
                  <a16:creationId xmlns:a16="http://schemas.microsoft.com/office/drawing/2014/main" id="{1A211FA8-50B3-3C4E-A234-1580EA200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5">
              <a:extLst>
                <a:ext uri="{FF2B5EF4-FFF2-40B4-BE49-F238E27FC236}">
                  <a16:creationId xmlns:a16="http://schemas.microsoft.com/office/drawing/2014/main" id="{6A73788D-F322-0047-BF9E-A8E69D845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7E90A8A1-A164-EA41-86BB-166893179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894343D-4C51-384E-BEC6-1517A940C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4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2">
            <a:extLst>
              <a:ext uri="{FF2B5EF4-FFF2-40B4-BE49-F238E27FC236}">
                <a16:creationId xmlns:a16="http://schemas.microsoft.com/office/drawing/2014/main" id="{EA2F446D-6843-4DDB-962A-22E413CA1E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30213" y="768334"/>
            <a:ext cx="5318776" cy="5318776"/>
          </a:xfrm>
          <a:custGeom>
            <a:avLst/>
            <a:gdLst/>
            <a:ahLst/>
            <a:cxnLst/>
            <a:rect l="l" t="t" r="r" b="b"/>
            <a:pathLst>
              <a:path w="5768526" h="5768526">
                <a:moveTo>
                  <a:pt x="2884263" y="0"/>
                </a:moveTo>
                <a:cubicBezTo>
                  <a:pt x="4477197" y="0"/>
                  <a:pt x="5768526" y="1291329"/>
                  <a:pt x="5768526" y="2884263"/>
                </a:cubicBezTo>
                <a:cubicBezTo>
                  <a:pt x="5768526" y="4477197"/>
                  <a:pt x="4477197" y="5768526"/>
                  <a:pt x="2884263" y="5768526"/>
                </a:cubicBezTo>
                <a:cubicBezTo>
                  <a:pt x="1291329" y="5768526"/>
                  <a:pt x="0" y="4477197"/>
                  <a:pt x="0" y="2884263"/>
                </a:cubicBezTo>
                <a:cubicBezTo>
                  <a:pt x="0" y="1291329"/>
                  <a:pt x="1291329" y="0"/>
                  <a:pt x="288426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0701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8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27BD1-49C4-3096-05C4-266B073EA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018677" cy="1268984"/>
          </a:xfrm>
        </p:spPr>
        <p:txBody>
          <a:bodyPr>
            <a:normAutofit fontScale="90000"/>
          </a:bodyPr>
          <a:lstStyle/>
          <a:p>
            <a:r>
              <a:rPr lang="en-US" dirty="0"/>
              <a:t>Nest Message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F6BE7-6E5A-E814-E023-C3CA09D2B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018677" cy="3601212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200" dirty="0"/>
              <a:t>Search for a Nest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200" dirty="0"/>
              <a:t>View all messages within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200" dirty="0"/>
              <a:t>Ban/Unban users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1867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D251E3-961F-2440-B872-1D266718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4" y="0"/>
            <a:ext cx="1901687" cy="6858000"/>
            <a:chOff x="10290314" y="0"/>
            <a:chExt cx="1901687" cy="6858000"/>
          </a:xfrm>
        </p:grpSpPr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5558ED88-23E3-3941-8644-676CD732E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24B1447F-72DA-384E-9D7D-C33A13EF4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86089DDC-F160-E24D-A726-0082953C0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4">
              <a:extLst>
                <a:ext uri="{FF2B5EF4-FFF2-40B4-BE49-F238E27FC236}">
                  <a16:creationId xmlns:a16="http://schemas.microsoft.com/office/drawing/2014/main" id="{1A211FA8-50B3-3C4E-A234-1580EA200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5">
              <a:extLst>
                <a:ext uri="{FF2B5EF4-FFF2-40B4-BE49-F238E27FC236}">
                  <a16:creationId xmlns:a16="http://schemas.microsoft.com/office/drawing/2014/main" id="{6A73788D-F322-0047-BF9E-A8E69D845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7E90A8A1-A164-EA41-86BB-166893179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894343D-4C51-384E-BEC6-1517A940C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4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2">
            <a:extLst>
              <a:ext uri="{FF2B5EF4-FFF2-40B4-BE49-F238E27FC236}">
                <a16:creationId xmlns:a16="http://schemas.microsoft.com/office/drawing/2014/main" id="{B57BF18B-2C32-0FE6-5512-DC0B0768E8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30213" y="768334"/>
            <a:ext cx="5318776" cy="5318776"/>
          </a:xfrm>
          <a:custGeom>
            <a:avLst/>
            <a:gdLst/>
            <a:ahLst/>
            <a:cxnLst/>
            <a:rect l="l" t="t" r="r" b="b"/>
            <a:pathLst>
              <a:path w="5768526" h="5768526">
                <a:moveTo>
                  <a:pt x="2884263" y="0"/>
                </a:moveTo>
                <a:cubicBezTo>
                  <a:pt x="4477197" y="0"/>
                  <a:pt x="5768526" y="1291329"/>
                  <a:pt x="5768526" y="2884263"/>
                </a:cubicBezTo>
                <a:cubicBezTo>
                  <a:pt x="5768526" y="4477197"/>
                  <a:pt x="4477197" y="5768526"/>
                  <a:pt x="2884263" y="5768526"/>
                </a:cubicBezTo>
                <a:cubicBezTo>
                  <a:pt x="1291329" y="5768526"/>
                  <a:pt x="0" y="4477197"/>
                  <a:pt x="0" y="2884263"/>
                </a:cubicBezTo>
                <a:cubicBezTo>
                  <a:pt x="0" y="1291329"/>
                  <a:pt x="1291329" y="0"/>
                  <a:pt x="288426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20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8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64BED1-4C93-2A53-7E43-8A1DEEFB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018677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User Message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6F63C-57C7-808D-1084-AA4FE3399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318776" cy="36012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200" dirty="0"/>
              <a:t>Search for a User</a:t>
            </a:r>
          </a:p>
          <a:p>
            <a:pPr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200" dirty="0"/>
              <a:t>View all Messages Sent by that User</a:t>
            </a:r>
          </a:p>
          <a:p>
            <a:pPr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200" dirty="0"/>
              <a:t>View all Nests the User has joined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1867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D251E3-961F-2440-B872-1D266718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4" y="0"/>
            <a:ext cx="1901687" cy="6858000"/>
            <a:chOff x="10290314" y="0"/>
            <a:chExt cx="1901687" cy="6858000"/>
          </a:xfrm>
        </p:grpSpPr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5558ED88-23E3-3941-8644-676CD732E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24B1447F-72DA-384E-9D7D-C33A13EF4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86089DDC-F160-E24D-A726-0082953C0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4">
              <a:extLst>
                <a:ext uri="{FF2B5EF4-FFF2-40B4-BE49-F238E27FC236}">
                  <a16:creationId xmlns:a16="http://schemas.microsoft.com/office/drawing/2014/main" id="{1A211FA8-50B3-3C4E-A234-1580EA200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5">
              <a:extLst>
                <a:ext uri="{FF2B5EF4-FFF2-40B4-BE49-F238E27FC236}">
                  <a16:creationId xmlns:a16="http://schemas.microsoft.com/office/drawing/2014/main" id="{6A73788D-F322-0047-BF9E-A8E69D845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7E90A8A1-A164-EA41-86BB-166893179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894343D-4C51-384E-BEC6-1517A940C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4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2">
            <a:extLst>
              <a:ext uri="{FF2B5EF4-FFF2-40B4-BE49-F238E27FC236}">
                <a16:creationId xmlns:a16="http://schemas.microsoft.com/office/drawing/2014/main" id="{F346B71A-D70F-949A-83CF-DA043680AA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30213" y="768334"/>
            <a:ext cx="5318776" cy="5318776"/>
          </a:xfrm>
          <a:custGeom>
            <a:avLst/>
            <a:gdLst/>
            <a:ahLst/>
            <a:cxnLst/>
            <a:rect l="l" t="t" r="r" b="b"/>
            <a:pathLst>
              <a:path w="5768526" h="5768526">
                <a:moveTo>
                  <a:pt x="2884263" y="0"/>
                </a:moveTo>
                <a:cubicBezTo>
                  <a:pt x="4477197" y="0"/>
                  <a:pt x="5768526" y="1291329"/>
                  <a:pt x="5768526" y="2884263"/>
                </a:cubicBezTo>
                <a:cubicBezTo>
                  <a:pt x="5768526" y="4477197"/>
                  <a:pt x="4477197" y="5768526"/>
                  <a:pt x="2884263" y="5768526"/>
                </a:cubicBezTo>
                <a:cubicBezTo>
                  <a:pt x="1291329" y="5768526"/>
                  <a:pt x="0" y="4477197"/>
                  <a:pt x="0" y="2884263"/>
                </a:cubicBezTo>
                <a:cubicBezTo>
                  <a:pt x="0" y="1291329"/>
                  <a:pt x="1291329" y="0"/>
                  <a:pt x="288426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8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8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E78E8-632F-1C8B-A346-4F8BF0339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018677" cy="1268984"/>
          </a:xfrm>
        </p:spPr>
        <p:txBody>
          <a:bodyPr>
            <a:normAutofit/>
          </a:bodyPr>
          <a:lstStyle/>
          <a:p>
            <a:r>
              <a:rPr lang="en-US" dirty="0"/>
              <a:t>Message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43B12-57EE-3BFB-3175-41C7794A2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187950" cy="3601212"/>
          </a:xfrm>
        </p:spPr>
        <p:txBody>
          <a:bodyPr>
            <a:normAutofit lnSpcReduction="10000"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200" dirty="0"/>
              <a:t>For a Given Time Period…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Message Count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Most Active Nest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Most Active User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User’s Message Count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Nest’s Message Count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1867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D251E3-961F-2440-B872-1D266718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4" y="0"/>
            <a:ext cx="1901687" cy="6858000"/>
            <a:chOff x="10290314" y="0"/>
            <a:chExt cx="1901687" cy="6858000"/>
          </a:xfrm>
        </p:grpSpPr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5558ED88-23E3-3941-8644-676CD732E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24B1447F-72DA-384E-9D7D-C33A13EF4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86089DDC-F160-E24D-A726-0082953C0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4">
              <a:extLst>
                <a:ext uri="{FF2B5EF4-FFF2-40B4-BE49-F238E27FC236}">
                  <a16:creationId xmlns:a16="http://schemas.microsoft.com/office/drawing/2014/main" id="{1A211FA8-50B3-3C4E-A234-1580EA200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5">
              <a:extLst>
                <a:ext uri="{FF2B5EF4-FFF2-40B4-BE49-F238E27FC236}">
                  <a16:creationId xmlns:a16="http://schemas.microsoft.com/office/drawing/2014/main" id="{6A73788D-F322-0047-BF9E-A8E69D845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7E90A8A1-A164-EA41-86BB-166893179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894343D-4C51-384E-BEC6-1517A940C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4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2">
            <a:extLst>
              <a:ext uri="{FF2B5EF4-FFF2-40B4-BE49-F238E27FC236}">
                <a16:creationId xmlns:a16="http://schemas.microsoft.com/office/drawing/2014/main" id="{D193056C-C491-DCFF-D1A6-4149A6CFD7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30213" y="768334"/>
            <a:ext cx="5318776" cy="5318776"/>
          </a:xfrm>
          <a:custGeom>
            <a:avLst/>
            <a:gdLst/>
            <a:ahLst/>
            <a:cxnLst/>
            <a:rect l="l" t="t" r="r" b="b"/>
            <a:pathLst>
              <a:path w="5768526" h="5768526">
                <a:moveTo>
                  <a:pt x="2884263" y="0"/>
                </a:moveTo>
                <a:cubicBezTo>
                  <a:pt x="4477197" y="0"/>
                  <a:pt x="5768526" y="1291329"/>
                  <a:pt x="5768526" y="2884263"/>
                </a:cubicBezTo>
                <a:cubicBezTo>
                  <a:pt x="5768526" y="4477197"/>
                  <a:pt x="4477197" y="5768526"/>
                  <a:pt x="2884263" y="5768526"/>
                </a:cubicBezTo>
                <a:cubicBezTo>
                  <a:pt x="1291329" y="5768526"/>
                  <a:pt x="0" y="4477197"/>
                  <a:pt x="0" y="2884263"/>
                </a:cubicBezTo>
                <a:cubicBezTo>
                  <a:pt x="0" y="1291329"/>
                  <a:pt x="1291329" y="0"/>
                  <a:pt x="288426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12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8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9B3AD-FF17-D7FA-8952-55CFD43F3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018677" cy="1268984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Differences in Nests…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08E2-95F0-F287-370A-5D95A5AE1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018677" cy="3601212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200" dirty="0"/>
              <a:t>Message Controls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200" dirty="0"/>
              <a:t>Nest Membership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200" dirty="0"/>
              <a:t>Nest Management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1867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D251E3-961F-2440-B872-1D266718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4" y="0"/>
            <a:ext cx="1901687" cy="6858000"/>
            <a:chOff x="10290314" y="0"/>
            <a:chExt cx="1901687" cy="6858000"/>
          </a:xfrm>
        </p:grpSpPr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5558ED88-23E3-3941-8644-676CD732E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24B1447F-72DA-384E-9D7D-C33A13EF4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86089DDC-F160-E24D-A726-0082953C0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4">
              <a:extLst>
                <a:ext uri="{FF2B5EF4-FFF2-40B4-BE49-F238E27FC236}">
                  <a16:creationId xmlns:a16="http://schemas.microsoft.com/office/drawing/2014/main" id="{1A211FA8-50B3-3C4E-A234-1580EA200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5">
              <a:extLst>
                <a:ext uri="{FF2B5EF4-FFF2-40B4-BE49-F238E27FC236}">
                  <a16:creationId xmlns:a16="http://schemas.microsoft.com/office/drawing/2014/main" id="{6A73788D-F322-0047-BF9E-A8E69D845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7E90A8A1-A164-EA41-86BB-166893179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894343D-4C51-384E-BEC6-1517A940C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4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2">
            <a:extLst>
              <a:ext uri="{FF2B5EF4-FFF2-40B4-BE49-F238E27FC236}">
                <a16:creationId xmlns:a16="http://schemas.microsoft.com/office/drawing/2014/main" id="{4F06FFCB-DCDB-2E02-69AA-8EF91D461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30213" y="768334"/>
            <a:ext cx="5318776" cy="5318776"/>
          </a:xfrm>
          <a:custGeom>
            <a:avLst/>
            <a:gdLst/>
            <a:ahLst/>
            <a:cxnLst/>
            <a:rect l="l" t="t" r="r" b="b"/>
            <a:pathLst>
              <a:path w="5768526" h="5768526">
                <a:moveTo>
                  <a:pt x="2884263" y="0"/>
                </a:moveTo>
                <a:cubicBezTo>
                  <a:pt x="4477197" y="0"/>
                  <a:pt x="5768526" y="1291329"/>
                  <a:pt x="5768526" y="2884263"/>
                </a:cubicBezTo>
                <a:cubicBezTo>
                  <a:pt x="5768526" y="4477197"/>
                  <a:pt x="4477197" y="5768526"/>
                  <a:pt x="2884263" y="5768526"/>
                </a:cubicBezTo>
                <a:cubicBezTo>
                  <a:pt x="1291329" y="5768526"/>
                  <a:pt x="0" y="4477197"/>
                  <a:pt x="0" y="2884263"/>
                </a:cubicBezTo>
                <a:cubicBezTo>
                  <a:pt x="0" y="1291329"/>
                  <a:pt x="1291329" y="0"/>
                  <a:pt x="288426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45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8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63" name="Straight Connector 126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4" name="Rectangle 16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03AD8-771D-18E2-3D1D-4B59AEB9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50660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/>
              <a:t>Let’s do some moderation!</a:t>
            </a:r>
          </a:p>
        </p:txBody>
      </p:sp>
      <p:cxnSp>
        <p:nvCxnSpPr>
          <p:cNvPr id="165" name="Straight Connector 16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70">
            <a:extLst>
              <a:ext uri="{FF2B5EF4-FFF2-40B4-BE49-F238E27FC236}">
                <a16:creationId xmlns:a16="http://schemas.microsoft.com/office/drawing/2014/main" id="{7A39A476-3C38-DF49-AF15-DCD544878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4" y="0"/>
            <a:ext cx="1901687" cy="6858000"/>
            <a:chOff x="10290314" y="0"/>
            <a:chExt cx="1901687" cy="6858000"/>
          </a:xfrm>
        </p:grpSpPr>
        <p:sp>
          <p:nvSpPr>
            <p:cNvPr id="172" name="Freeform 84">
              <a:extLst>
                <a:ext uri="{FF2B5EF4-FFF2-40B4-BE49-F238E27FC236}">
                  <a16:creationId xmlns:a16="http://schemas.microsoft.com/office/drawing/2014/main" id="{AAABD392-16C1-C54D-AB57-070C5A4BD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3" name="Freeform 85">
              <a:extLst>
                <a:ext uri="{FF2B5EF4-FFF2-40B4-BE49-F238E27FC236}">
                  <a16:creationId xmlns:a16="http://schemas.microsoft.com/office/drawing/2014/main" id="{5F57E2AB-5B82-4844-9285-6ED2B6BD1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4" name="Freeform 86">
              <a:extLst>
                <a:ext uri="{FF2B5EF4-FFF2-40B4-BE49-F238E27FC236}">
                  <a16:creationId xmlns:a16="http://schemas.microsoft.com/office/drawing/2014/main" id="{F3442265-4334-B946-8484-DA12AA980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5" name="Freeform 87">
              <a:extLst>
                <a:ext uri="{FF2B5EF4-FFF2-40B4-BE49-F238E27FC236}">
                  <a16:creationId xmlns:a16="http://schemas.microsoft.com/office/drawing/2014/main" id="{C58748C4-FD86-7B40-9C86-28E49E769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6" name="Freeform 88">
              <a:extLst>
                <a:ext uri="{FF2B5EF4-FFF2-40B4-BE49-F238E27FC236}">
                  <a16:creationId xmlns:a16="http://schemas.microsoft.com/office/drawing/2014/main" id="{DBF8EB40-832E-684F-A21C-75F00702F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7" name="Freeform 89">
              <a:extLst>
                <a:ext uri="{FF2B5EF4-FFF2-40B4-BE49-F238E27FC236}">
                  <a16:creationId xmlns:a16="http://schemas.microsoft.com/office/drawing/2014/main" id="{D10DE451-58C6-874B-B97C-F202AA582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95FCE2B4-0593-7749-B653-D27EBD3C7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4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0" name="Picture 2" descr="Icon&#10;&#10;Description automatically generated">
            <a:extLst>
              <a:ext uri="{FF2B5EF4-FFF2-40B4-BE49-F238E27FC236}">
                <a16:creationId xmlns:a16="http://schemas.microsoft.com/office/drawing/2014/main" id="{28AAF5BB-C3F4-04A1-CAFA-B3045A3E46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30213" y="768334"/>
            <a:ext cx="5318776" cy="5318776"/>
          </a:xfrm>
          <a:custGeom>
            <a:avLst/>
            <a:gdLst/>
            <a:ahLst/>
            <a:cxnLst/>
            <a:rect l="l" t="t" r="r" b="b"/>
            <a:pathLst>
              <a:path w="5768526" h="5768526">
                <a:moveTo>
                  <a:pt x="2884263" y="0"/>
                </a:moveTo>
                <a:cubicBezTo>
                  <a:pt x="4477197" y="0"/>
                  <a:pt x="5768526" y="1291329"/>
                  <a:pt x="5768526" y="2884263"/>
                </a:cubicBezTo>
                <a:cubicBezTo>
                  <a:pt x="5768526" y="4477197"/>
                  <a:pt x="4477197" y="5768526"/>
                  <a:pt x="2884263" y="5768526"/>
                </a:cubicBezTo>
                <a:cubicBezTo>
                  <a:pt x="1291329" y="5768526"/>
                  <a:pt x="0" y="4477197"/>
                  <a:pt x="0" y="2884263"/>
                </a:cubicBezTo>
                <a:cubicBezTo>
                  <a:pt x="0" y="1291329"/>
                  <a:pt x="1291329" y="0"/>
                  <a:pt x="288426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16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A30B49A-0B4A-DB4B-B86E-239FCB221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2DE7446-3CFA-F445-8698-571E4639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12" name="Freeform 16">
              <a:extLst>
                <a:ext uri="{FF2B5EF4-FFF2-40B4-BE49-F238E27FC236}">
                  <a16:creationId xmlns:a16="http://schemas.microsoft.com/office/drawing/2014/main" id="{20C7F88F-05AD-8848-B83F-0A7FE9A58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67869A3-E618-6A47-B6A0-2F2359581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8D18171B-31BE-5644-8BC4-CE09FD6AC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15" name="Freeform 19">
              <a:extLst>
                <a:ext uri="{FF2B5EF4-FFF2-40B4-BE49-F238E27FC236}">
                  <a16:creationId xmlns:a16="http://schemas.microsoft.com/office/drawing/2014/main" id="{A57097AB-12CD-BD41-9B9C-1CE52C18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CB3D0C7-3187-BD40-99C6-8A8F6BDA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17" name="Freeform 29">
              <a:extLst>
                <a:ext uri="{FF2B5EF4-FFF2-40B4-BE49-F238E27FC236}">
                  <a16:creationId xmlns:a16="http://schemas.microsoft.com/office/drawing/2014/main" id="{F241B13F-6C2B-DC4A-A787-F3EFE9430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18" name="Freeform 30">
              <a:extLst>
                <a:ext uri="{FF2B5EF4-FFF2-40B4-BE49-F238E27FC236}">
                  <a16:creationId xmlns:a16="http://schemas.microsoft.com/office/drawing/2014/main" id="{1706731C-B9EA-5D44-ADD0-641E9CA4E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19" name="Freeform 31">
              <a:extLst>
                <a:ext uri="{FF2B5EF4-FFF2-40B4-BE49-F238E27FC236}">
                  <a16:creationId xmlns:a16="http://schemas.microsoft.com/office/drawing/2014/main" id="{B217E6DF-6A11-7140-AAEC-49F45464B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20" name="Freeform 32">
              <a:extLst>
                <a:ext uri="{FF2B5EF4-FFF2-40B4-BE49-F238E27FC236}">
                  <a16:creationId xmlns:a16="http://schemas.microsoft.com/office/drawing/2014/main" id="{B6A07473-7373-1540-99AF-DF86AF38A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21" name="Freeform 33">
              <a:extLst>
                <a:ext uri="{FF2B5EF4-FFF2-40B4-BE49-F238E27FC236}">
                  <a16:creationId xmlns:a16="http://schemas.microsoft.com/office/drawing/2014/main" id="{0148A58A-8C1A-BF43-8ADF-B9D6586D7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22" name="Freeform 34">
              <a:extLst>
                <a:ext uri="{FF2B5EF4-FFF2-40B4-BE49-F238E27FC236}">
                  <a16:creationId xmlns:a16="http://schemas.microsoft.com/office/drawing/2014/main" id="{F9945379-9328-4C44-B89C-423232A5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23" name="Freeform 35">
              <a:extLst>
                <a:ext uri="{FF2B5EF4-FFF2-40B4-BE49-F238E27FC236}">
                  <a16:creationId xmlns:a16="http://schemas.microsoft.com/office/drawing/2014/main" id="{8DCC161D-42CC-114F-B3CA-D4DB0BD7A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24" name="Freeform 36">
              <a:extLst>
                <a:ext uri="{FF2B5EF4-FFF2-40B4-BE49-F238E27FC236}">
                  <a16:creationId xmlns:a16="http://schemas.microsoft.com/office/drawing/2014/main" id="{E1BAF398-A08E-0A45-A727-5FCFE74EB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25" name="Freeform 37">
              <a:extLst>
                <a:ext uri="{FF2B5EF4-FFF2-40B4-BE49-F238E27FC236}">
                  <a16:creationId xmlns:a16="http://schemas.microsoft.com/office/drawing/2014/main" id="{4E4AF567-CE9E-AB4F-A545-1B4D6DE74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26" name="Freeform 38">
              <a:extLst>
                <a:ext uri="{FF2B5EF4-FFF2-40B4-BE49-F238E27FC236}">
                  <a16:creationId xmlns:a16="http://schemas.microsoft.com/office/drawing/2014/main" id="{B6F6B495-229A-314A-904B-9745DDCE4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27" name="Freeform 39">
              <a:extLst>
                <a:ext uri="{FF2B5EF4-FFF2-40B4-BE49-F238E27FC236}">
                  <a16:creationId xmlns:a16="http://schemas.microsoft.com/office/drawing/2014/main" id="{EF3DC7B6-B868-1F40-B1F3-51D6B2D95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28" name="Freeform 40">
              <a:extLst>
                <a:ext uri="{FF2B5EF4-FFF2-40B4-BE49-F238E27FC236}">
                  <a16:creationId xmlns:a16="http://schemas.microsoft.com/office/drawing/2014/main" id="{6FDA2B53-4F62-3E4C-B33B-760F3F437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29" name="Freeform 41">
              <a:extLst>
                <a:ext uri="{FF2B5EF4-FFF2-40B4-BE49-F238E27FC236}">
                  <a16:creationId xmlns:a16="http://schemas.microsoft.com/office/drawing/2014/main" id="{186FEC5F-A16A-CD4B-A252-BD24AEAB6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30" name="Freeform 42">
              <a:extLst>
                <a:ext uri="{FF2B5EF4-FFF2-40B4-BE49-F238E27FC236}">
                  <a16:creationId xmlns:a16="http://schemas.microsoft.com/office/drawing/2014/main" id="{2038830B-EBA7-3744-9135-EFC19D82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31" name="Freeform 43">
              <a:extLst>
                <a:ext uri="{FF2B5EF4-FFF2-40B4-BE49-F238E27FC236}">
                  <a16:creationId xmlns:a16="http://schemas.microsoft.com/office/drawing/2014/main" id="{45F02896-DBAA-8848-A371-ED56CCAC9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32" name="Freeform 44">
              <a:extLst>
                <a:ext uri="{FF2B5EF4-FFF2-40B4-BE49-F238E27FC236}">
                  <a16:creationId xmlns:a16="http://schemas.microsoft.com/office/drawing/2014/main" id="{0FC45E7A-93D0-D643-9C81-0A8773F1F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33" name="Freeform 45">
              <a:extLst>
                <a:ext uri="{FF2B5EF4-FFF2-40B4-BE49-F238E27FC236}">
                  <a16:creationId xmlns:a16="http://schemas.microsoft.com/office/drawing/2014/main" id="{E0E5E559-0000-F049-B229-13B9744B8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34" name="Freeform 46">
              <a:extLst>
                <a:ext uri="{FF2B5EF4-FFF2-40B4-BE49-F238E27FC236}">
                  <a16:creationId xmlns:a16="http://schemas.microsoft.com/office/drawing/2014/main" id="{DCD6BF19-A11F-3843-B8C0-9158DFC04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</p:grpSp>
      <p:pic>
        <p:nvPicPr>
          <p:cNvPr id="233" name="Picture 232" descr="Icon&#10;&#10;Description automatically generated with medium confidence">
            <a:extLst>
              <a:ext uri="{FF2B5EF4-FFF2-40B4-BE49-F238E27FC236}">
                <a16:creationId xmlns:a16="http://schemas.microsoft.com/office/drawing/2014/main" id="{78E9C595-80C6-42ED-A1D3-729E1B911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11" y="397823"/>
            <a:ext cx="6062354" cy="606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50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9062E-FDAE-DA29-D9DF-44ABBDCD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018677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What We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BBAF1-8F03-6605-8E2A-A0F28C0CF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018677" cy="3601212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dirty="0"/>
              <a:t>Getting Started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dirty="0"/>
              <a:t>Messaging Framework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dirty="0"/>
              <a:t>Private Messaging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dirty="0"/>
              <a:t>Group Messaging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dirty="0"/>
              <a:t>Data Encryption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dirty="0"/>
              <a:t>System Administrator Experience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1867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FD251E3-961F-2440-B872-1D266718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4" y="0"/>
            <a:ext cx="1901687" cy="6858000"/>
            <a:chOff x="10290314" y="0"/>
            <a:chExt cx="1901687" cy="6858000"/>
          </a:xfrm>
        </p:grpSpPr>
        <p:sp>
          <p:nvSpPr>
            <p:cNvPr id="140" name="Freeform 21">
              <a:extLst>
                <a:ext uri="{FF2B5EF4-FFF2-40B4-BE49-F238E27FC236}">
                  <a16:creationId xmlns:a16="http://schemas.microsoft.com/office/drawing/2014/main" id="{5558ED88-23E3-3941-8644-676CD732E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Freeform 22">
              <a:extLst>
                <a:ext uri="{FF2B5EF4-FFF2-40B4-BE49-F238E27FC236}">
                  <a16:creationId xmlns:a16="http://schemas.microsoft.com/office/drawing/2014/main" id="{24B1447F-72DA-384E-9D7D-C33A13EF4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Freeform 23">
              <a:extLst>
                <a:ext uri="{FF2B5EF4-FFF2-40B4-BE49-F238E27FC236}">
                  <a16:creationId xmlns:a16="http://schemas.microsoft.com/office/drawing/2014/main" id="{86089DDC-F160-E24D-A726-0082953C0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Freeform 24">
              <a:extLst>
                <a:ext uri="{FF2B5EF4-FFF2-40B4-BE49-F238E27FC236}">
                  <a16:creationId xmlns:a16="http://schemas.microsoft.com/office/drawing/2014/main" id="{1A211FA8-50B3-3C4E-A234-1580EA200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Freeform 25">
              <a:extLst>
                <a:ext uri="{FF2B5EF4-FFF2-40B4-BE49-F238E27FC236}">
                  <a16:creationId xmlns:a16="http://schemas.microsoft.com/office/drawing/2014/main" id="{6A73788D-F322-0047-BF9E-A8E69D845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5" name="Freeform 26">
              <a:extLst>
                <a:ext uri="{FF2B5EF4-FFF2-40B4-BE49-F238E27FC236}">
                  <a16:creationId xmlns:a16="http://schemas.microsoft.com/office/drawing/2014/main" id="{7E90A8A1-A164-EA41-86BB-166893179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6894343D-4C51-384E-BEC6-1517A940C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4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7E7123-8C24-9634-F590-7CF2943E12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30213" y="768334"/>
            <a:ext cx="5318776" cy="5318776"/>
          </a:xfrm>
          <a:custGeom>
            <a:avLst/>
            <a:gdLst/>
            <a:ahLst/>
            <a:cxnLst/>
            <a:rect l="l" t="t" r="r" b="b"/>
            <a:pathLst>
              <a:path w="5768526" h="5768526">
                <a:moveTo>
                  <a:pt x="2884263" y="0"/>
                </a:moveTo>
                <a:cubicBezTo>
                  <a:pt x="4477197" y="0"/>
                  <a:pt x="5768526" y="1291329"/>
                  <a:pt x="5768526" y="2884263"/>
                </a:cubicBezTo>
                <a:cubicBezTo>
                  <a:pt x="5768526" y="4477197"/>
                  <a:pt x="4477197" y="5768526"/>
                  <a:pt x="2884263" y="5768526"/>
                </a:cubicBezTo>
                <a:cubicBezTo>
                  <a:pt x="1291329" y="5768526"/>
                  <a:pt x="0" y="4477197"/>
                  <a:pt x="0" y="2884263"/>
                </a:cubicBezTo>
                <a:cubicBezTo>
                  <a:pt x="0" y="1291329"/>
                  <a:pt x="1291329" y="0"/>
                  <a:pt x="288426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3325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A30B49A-0B4A-DB4B-B86E-239FCB221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2DE7446-3CFA-F445-8698-571E4639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 16">
              <a:extLst>
                <a:ext uri="{FF2B5EF4-FFF2-40B4-BE49-F238E27FC236}">
                  <a16:creationId xmlns:a16="http://schemas.microsoft.com/office/drawing/2014/main" id="{20C7F88F-05AD-8848-B83F-0A7FE9A58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67869A3-E618-6A47-B6A0-2F2359581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8D18171B-31BE-5644-8BC4-CE09FD6AC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9">
              <a:extLst>
                <a:ext uri="{FF2B5EF4-FFF2-40B4-BE49-F238E27FC236}">
                  <a16:creationId xmlns:a16="http://schemas.microsoft.com/office/drawing/2014/main" id="{A57097AB-12CD-BD41-9B9C-1CE52C18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CB3D0C7-3187-BD40-99C6-8A8F6BDA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29">
              <a:extLst>
                <a:ext uri="{FF2B5EF4-FFF2-40B4-BE49-F238E27FC236}">
                  <a16:creationId xmlns:a16="http://schemas.microsoft.com/office/drawing/2014/main" id="{F241B13F-6C2B-DC4A-A787-F3EFE9430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Freeform 30">
              <a:extLst>
                <a:ext uri="{FF2B5EF4-FFF2-40B4-BE49-F238E27FC236}">
                  <a16:creationId xmlns:a16="http://schemas.microsoft.com/office/drawing/2014/main" id="{1706731C-B9EA-5D44-ADD0-641E9CA4E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Freeform 31">
              <a:extLst>
                <a:ext uri="{FF2B5EF4-FFF2-40B4-BE49-F238E27FC236}">
                  <a16:creationId xmlns:a16="http://schemas.microsoft.com/office/drawing/2014/main" id="{B217E6DF-6A11-7140-AAEC-49F45464B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Freeform 32">
              <a:extLst>
                <a:ext uri="{FF2B5EF4-FFF2-40B4-BE49-F238E27FC236}">
                  <a16:creationId xmlns:a16="http://schemas.microsoft.com/office/drawing/2014/main" id="{B6A07473-7373-1540-99AF-DF86AF38A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Freeform 33">
              <a:extLst>
                <a:ext uri="{FF2B5EF4-FFF2-40B4-BE49-F238E27FC236}">
                  <a16:creationId xmlns:a16="http://schemas.microsoft.com/office/drawing/2014/main" id="{0148A58A-8C1A-BF43-8ADF-B9D6586D7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Freeform 34">
              <a:extLst>
                <a:ext uri="{FF2B5EF4-FFF2-40B4-BE49-F238E27FC236}">
                  <a16:creationId xmlns:a16="http://schemas.microsoft.com/office/drawing/2014/main" id="{F9945379-9328-4C44-B89C-423232A5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 35">
              <a:extLst>
                <a:ext uri="{FF2B5EF4-FFF2-40B4-BE49-F238E27FC236}">
                  <a16:creationId xmlns:a16="http://schemas.microsoft.com/office/drawing/2014/main" id="{8DCC161D-42CC-114F-B3CA-D4DB0BD7A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 36">
              <a:extLst>
                <a:ext uri="{FF2B5EF4-FFF2-40B4-BE49-F238E27FC236}">
                  <a16:creationId xmlns:a16="http://schemas.microsoft.com/office/drawing/2014/main" id="{E1BAF398-A08E-0A45-A727-5FCFE74EB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Freeform 37">
              <a:extLst>
                <a:ext uri="{FF2B5EF4-FFF2-40B4-BE49-F238E27FC236}">
                  <a16:creationId xmlns:a16="http://schemas.microsoft.com/office/drawing/2014/main" id="{4E4AF567-CE9E-AB4F-A545-1B4D6DE74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Freeform 38">
              <a:extLst>
                <a:ext uri="{FF2B5EF4-FFF2-40B4-BE49-F238E27FC236}">
                  <a16:creationId xmlns:a16="http://schemas.microsoft.com/office/drawing/2014/main" id="{B6F6B495-229A-314A-904B-9745DDCE4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Freeform 39">
              <a:extLst>
                <a:ext uri="{FF2B5EF4-FFF2-40B4-BE49-F238E27FC236}">
                  <a16:creationId xmlns:a16="http://schemas.microsoft.com/office/drawing/2014/main" id="{EF3DC7B6-B868-1F40-B1F3-51D6B2D95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Freeform 40">
              <a:extLst>
                <a:ext uri="{FF2B5EF4-FFF2-40B4-BE49-F238E27FC236}">
                  <a16:creationId xmlns:a16="http://schemas.microsoft.com/office/drawing/2014/main" id="{6FDA2B53-4F62-3E4C-B33B-760F3F437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Freeform 41">
              <a:extLst>
                <a:ext uri="{FF2B5EF4-FFF2-40B4-BE49-F238E27FC236}">
                  <a16:creationId xmlns:a16="http://schemas.microsoft.com/office/drawing/2014/main" id="{186FEC5F-A16A-CD4B-A252-BD24AEAB6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Freeform 42">
              <a:extLst>
                <a:ext uri="{FF2B5EF4-FFF2-40B4-BE49-F238E27FC236}">
                  <a16:creationId xmlns:a16="http://schemas.microsoft.com/office/drawing/2014/main" id="{2038830B-EBA7-3744-9135-EFC19D82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Freeform 43">
              <a:extLst>
                <a:ext uri="{FF2B5EF4-FFF2-40B4-BE49-F238E27FC236}">
                  <a16:creationId xmlns:a16="http://schemas.microsoft.com/office/drawing/2014/main" id="{45F02896-DBAA-8848-A371-ED56CCAC9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Freeform 44">
              <a:extLst>
                <a:ext uri="{FF2B5EF4-FFF2-40B4-BE49-F238E27FC236}">
                  <a16:creationId xmlns:a16="http://schemas.microsoft.com/office/drawing/2014/main" id="{0FC45E7A-93D0-D643-9C81-0A8773F1F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Freeform 45">
              <a:extLst>
                <a:ext uri="{FF2B5EF4-FFF2-40B4-BE49-F238E27FC236}">
                  <a16:creationId xmlns:a16="http://schemas.microsoft.com/office/drawing/2014/main" id="{E0E5E559-0000-F049-B229-13B9744B8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Freeform 46">
              <a:extLst>
                <a:ext uri="{FF2B5EF4-FFF2-40B4-BE49-F238E27FC236}">
                  <a16:creationId xmlns:a16="http://schemas.microsoft.com/office/drawing/2014/main" id="{DCD6BF19-A11F-3843-B8C0-9158DFC04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33" name="Picture 232" descr="Icon&#10;&#10;Description automatically generated with medium confidence">
            <a:extLst>
              <a:ext uri="{FF2B5EF4-FFF2-40B4-BE49-F238E27FC236}">
                <a16:creationId xmlns:a16="http://schemas.microsoft.com/office/drawing/2014/main" id="{78E9C595-80C6-42ED-A1D3-729E1B911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11" y="397823"/>
            <a:ext cx="6062354" cy="6062354"/>
          </a:xfrm>
          <a:prstGeom prst="rect">
            <a:avLst/>
          </a:prstGeom>
        </p:spPr>
      </p:pic>
      <p:sp>
        <p:nvSpPr>
          <p:cNvPr id="241" name="TextBox 240">
            <a:extLst>
              <a:ext uri="{FF2B5EF4-FFF2-40B4-BE49-F238E27FC236}">
                <a16:creationId xmlns:a16="http://schemas.microsoft.com/office/drawing/2014/main" id="{87460CDC-D5BD-419C-BD5D-CC364446826E}"/>
              </a:ext>
            </a:extLst>
          </p:cNvPr>
          <p:cNvSpPr txBox="1"/>
          <p:nvPr/>
        </p:nvSpPr>
        <p:spPr>
          <a:xfrm>
            <a:off x="1790107" y="4920911"/>
            <a:ext cx="2759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Leelawadee UI" panose="020B0502040204020203" pitchFamily="34" charset="-34"/>
              </a:rPr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2679244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61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0CC08F9-42A5-A1BE-C4BB-12F58F68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018677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Creating an Account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6C987D5-CBC5-600E-72EA-4138396CF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018677" cy="36012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dirty="0"/>
              <a:t>Usernames</a:t>
            </a:r>
          </a:p>
          <a:p>
            <a:pPr lvl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1800" dirty="0"/>
              <a:t>4-25 Characters</a:t>
            </a:r>
          </a:p>
          <a:p>
            <a:pPr lvl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1800" dirty="0"/>
              <a:t>Alphanumeric characters, underscores</a:t>
            </a:r>
          </a:p>
          <a:p>
            <a:pPr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dirty="0"/>
              <a:t>Passwords</a:t>
            </a:r>
          </a:p>
          <a:p>
            <a:pPr lvl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1800" dirty="0"/>
              <a:t>8-128 Characters</a:t>
            </a:r>
          </a:p>
          <a:p>
            <a:pPr lvl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1800" dirty="0"/>
              <a:t>No “|” symbol</a:t>
            </a:r>
          </a:p>
          <a:p>
            <a:pPr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dirty="0"/>
              <a:t>Emails</a:t>
            </a:r>
          </a:p>
          <a:p>
            <a:pPr lvl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1800" dirty="0"/>
              <a:t>Must be part of the pcci.edu domain</a:t>
            </a:r>
          </a:p>
          <a:p>
            <a:pPr lvl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1800" dirty="0"/>
              <a:t>Verified with passcode</a:t>
            </a:r>
          </a:p>
        </p:txBody>
      </p:sp>
      <p:cxnSp>
        <p:nvCxnSpPr>
          <p:cNvPr id="86" name="Straight Connector 63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1867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65">
            <a:extLst>
              <a:ext uri="{FF2B5EF4-FFF2-40B4-BE49-F238E27FC236}">
                <a16:creationId xmlns:a16="http://schemas.microsoft.com/office/drawing/2014/main" id="{BFD251E3-961F-2440-B872-1D266718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4" y="0"/>
            <a:ext cx="1901687" cy="6858000"/>
            <a:chOff x="10290314" y="0"/>
            <a:chExt cx="1901687" cy="6858000"/>
          </a:xfrm>
        </p:grpSpPr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5558ED88-23E3-3941-8644-676CD732E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24B1447F-72DA-384E-9D7D-C33A13EF4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23">
              <a:extLst>
                <a:ext uri="{FF2B5EF4-FFF2-40B4-BE49-F238E27FC236}">
                  <a16:creationId xmlns:a16="http://schemas.microsoft.com/office/drawing/2014/main" id="{86089DDC-F160-E24D-A726-0082953C0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1A211FA8-50B3-3C4E-A234-1580EA200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6A73788D-F322-0047-BF9E-A8E69D845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26">
              <a:extLst>
                <a:ext uri="{FF2B5EF4-FFF2-40B4-BE49-F238E27FC236}">
                  <a16:creationId xmlns:a16="http://schemas.microsoft.com/office/drawing/2014/main" id="{7E90A8A1-A164-EA41-86BB-166893179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894343D-4C51-384E-BEC6-1517A940C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4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7" name="Picture 2">
            <a:extLst>
              <a:ext uri="{FF2B5EF4-FFF2-40B4-BE49-F238E27FC236}">
                <a16:creationId xmlns:a16="http://schemas.microsoft.com/office/drawing/2014/main" id="{CA694D96-F84C-6F5E-5E9A-8363FC484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30213" y="768334"/>
            <a:ext cx="5318776" cy="5318776"/>
          </a:xfrm>
          <a:custGeom>
            <a:avLst/>
            <a:gdLst/>
            <a:ahLst/>
            <a:cxnLst/>
            <a:rect l="l" t="t" r="r" b="b"/>
            <a:pathLst>
              <a:path w="5768526" h="5768526">
                <a:moveTo>
                  <a:pt x="2884263" y="0"/>
                </a:moveTo>
                <a:cubicBezTo>
                  <a:pt x="4477197" y="0"/>
                  <a:pt x="5768526" y="1291329"/>
                  <a:pt x="5768526" y="2884263"/>
                </a:cubicBezTo>
                <a:cubicBezTo>
                  <a:pt x="5768526" y="4477197"/>
                  <a:pt x="4477197" y="5768526"/>
                  <a:pt x="2884263" y="5768526"/>
                </a:cubicBezTo>
                <a:cubicBezTo>
                  <a:pt x="1291329" y="5768526"/>
                  <a:pt x="0" y="4477197"/>
                  <a:pt x="0" y="2884263"/>
                </a:cubicBezTo>
                <a:cubicBezTo>
                  <a:pt x="0" y="1291329"/>
                  <a:pt x="1291329" y="0"/>
                  <a:pt x="288426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5303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8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103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29" name="Oval 10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0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1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2" name="Oval 108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03AD8-771D-18E2-3D1D-4B59AEB9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50660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/>
              <a:t>Let’s create an account!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Group 135">
            <a:extLst>
              <a:ext uri="{FF2B5EF4-FFF2-40B4-BE49-F238E27FC236}">
                <a16:creationId xmlns:a16="http://schemas.microsoft.com/office/drawing/2014/main" id="{7A39A476-3C38-DF49-AF15-DCD544878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4" y="0"/>
            <a:ext cx="1901687" cy="6858000"/>
            <a:chOff x="10290314" y="0"/>
            <a:chExt cx="1901687" cy="6858000"/>
          </a:xfrm>
        </p:grpSpPr>
        <p:sp>
          <p:nvSpPr>
            <p:cNvPr id="1034" name="Freeform 84">
              <a:extLst>
                <a:ext uri="{FF2B5EF4-FFF2-40B4-BE49-F238E27FC236}">
                  <a16:creationId xmlns:a16="http://schemas.microsoft.com/office/drawing/2014/main" id="{AAABD392-16C1-C54D-AB57-070C5A4BD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5" name="Freeform 85">
              <a:extLst>
                <a:ext uri="{FF2B5EF4-FFF2-40B4-BE49-F238E27FC236}">
                  <a16:creationId xmlns:a16="http://schemas.microsoft.com/office/drawing/2014/main" id="{5F57E2AB-5B82-4844-9285-6ED2B6BD1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6" name="Freeform 86">
              <a:extLst>
                <a:ext uri="{FF2B5EF4-FFF2-40B4-BE49-F238E27FC236}">
                  <a16:creationId xmlns:a16="http://schemas.microsoft.com/office/drawing/2014/main" id="{F3442265-4334-B946-8484-DA12AA980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7" name="Freeform 87">
              <a:extLst>
                <a:ext uri="{FF2B5EF4-FFF2-40B4-BE49-F238E27FC236}">
                  <a16:creationId xmlns:a16="http://schemas.microsoft.com/office/drawing/2014/main" id="{C58748C4-FD86-7B40-9C86-28E49E769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8" name="Freeform 88">
              <a:extLst>
                <a:ext uri="{FF2B5EF4-FFF2-40B4-BE49-F238E27FC236}">
                  <a16:creationId xmlns:a16="http://schemas.microsoft.com/office/drawing/2014/main" id="{DBF8EB40-832E-684F-A21C-75F00702F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9" name="Freeform 89">
              <a:extLst>
                <a:ext uri="{FF2B5EF4-FFF2-40B4-BE49-F238E27FC236}">
                  <a16:creationId xmlns:a16="http://schemas.microsoft.com/office/drawing/2014/main" id="{D10DE451-58C6-874B-B97C-F202AA582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0" name="Oval 142">
              <a:extLst>
                <a:ext uri="{FF2B5EF4-FFF2-40B4-BE49-F238E27FC236}">
                  <a16:creationId xmlns:a16="http://schemas.microsoft.com/office/drawing/2014/main" id="{95FCE2B4-0593-7749-B653-D27EBD3C7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4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0" name="Picture 2">
            <a:extLst>
              <a:ext uri="{FF2B5EF4-FFF2-40B4-BE49-F238E27FC236}">
                <a16:creationId xmlns:a16="http://schemas.microsoft.com/office/drawing/2014/main" id="{28AAF5BB-C3F4-04A1-CAFA-B3045A3E46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30213" y="768334"/>
            <a:ext cx="5318776" cy="5318776"/>
          </a:xfrm>
          <a:custGeom>
            <a:avLst/>
            <a:gdLst/>
            <a:ahLst/>
            <a:cxnLst/>
            <a:rect l="l" t="t" r="r" b="b"/>
            <a:pathLst>
              <a:path w="5768526" h="5768526">
                <a:moveTo>
                  <a:pt x="2884263" y="0"/>
                </a:moveTo>
                <a:cubicBezTo>
                  <a:pt x="4477197" y="0"/>
                  <a:pt x="5768526" y="1291329"/>
                  <a:pt x="5768526" y="2884263"/>
                </a:cubicBezTo>
                <a:cubicBezTo>
                  <a:pt x="5768526" y="4477197"/>
                  <a:pt x="4477197" y="5768526"/>
                  <a:pt x="2884263" y="5768526"/>
                </a:cubicBezTo>
                <a:cubicBezTo>
                  <a:pt x="1291329" y="5768526"/>
                  <a:pt x="0" y="4477197"/>
                  <a:pt x="0" y="2884263"/>
                </a:cubicBezTo>
                <a:cubicBezTo>
                  <a:pt x="0" y="1291329"/>
                  <a:pt x="1291329" y="0"/>
                  <a:pt x="288426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91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A30B49A-0B4A-DB4B-B86E-239FCB221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2DE7446-3CFA-F445-8698-571E4639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12" name="Freeform 16">
              <a:extLst>
                <a:ext uri="{FF2B5EF4-FFF2-40B4-BE49-F238E27FC236}">
                  <a16:creationId xmlns:a16="http://schemas.microsoft.com/office/drawing/2014/main" id="{20C7F88F-05AD-8848-B83F-0A7FE9A58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67869A3-E618-6A47-B6A0-2F2359581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8D18171B-31BE-5644-8BC4-CE09FD6AC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15" name="Freeform 19">
              <a:extLst>
                <a:ext uri="{FF2B5EF4-FFF2-40B4-BE49-F238E27FC236}">
                  <a16:creationId xmlns:a16="http://schemas.microsoft.com/office/drawing/2014/main" id="{A57097AB-12CD-BD41-9B9C-1CE52C18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CB3D0C7-3187-BD40-99C6-8A8F6BDA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17" name="Freeform 29">
              <a:extLst>
                <a:ext uri="{FF2B5EF4-FFF2-40B4-BE49-F238E27FC236}">
                  <a16:creationId xmlns:a16="http://schemas.microsoft.com/office/drawing/2014/main" id="{F241B13F-6C2B-DC4A-A787-F3EFE9430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18" name="Freeform 30">
              <a:extLst>
                <a:ext uri="{FF2B5EF4-FFF2-40B4-BE49-F238E27FC236}">
                  <a16:creationId xmlns:a16="http://schemas.microsoft.com/office/drawing/2014/main" id="{1706731C-B9EA-5D44-ADD0-641E9CA4E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19" name="Freeform 31">
              <a:extLst>
                <a:ext uri="{FF2B5EF4-FFF2-40B4-BE49-F238E27FC236}">
                  <a16:creationId xmlns:a16="http://schemas.microsoft.com/office/drawing/2014/main" id="{B217E6DF-6A11-7140-AAEC-49F45464B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20" name="Freeform 32">
              <a:extLst>
                <a:ext uri="{FF2B5EF4-FFF2-40B4-BE49-F238E27FC236}">
                  <a16:creationId xmlns:a16="http://schemas.microsoft.com/office/drawing/2014/main" id="{B6A07473-7373-1540-99AF-DF86AF38A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21" name="Freeform 33">
              <a:extLst>
                <a:ext uri="{FF2B5EF4-FFF2-40B4-BE49-F238E27FC236}">
                  <a16:creationId xmlns:a16="http://schemas.microsoft.com/office/drawing/2014/main" id="{0148A58A-8C1A-BF43-8ADF-B9D6586D7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22" name="Freeform 34">
              <a:extLst>
                <a:ext uri="{FF2B5EF4-FFF2-40B4-BE49-F238E27FC236}">
                  <a16:creationId xmlns:a16="http://schemas.microsoft.com/office/drawing/2014/main" id="{F9945379-9328-4C44-B89C-423232A5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23" name="Freeform 35">
              <a:extLst>
                <a:ext uri="{FF2B5EF4-FFF2-40B4-BE49-F238E27FC236}">
                  <a16:creationId xmlns:a16="http://schemas.microsoft.com/office/drawing/2014/main" id="{8DCC161D-42CC-114F-B3CA-D4DB0BD7A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24" name="Freeform 36">
              <a:extLst>
                <a:ext uri="{FF2B5EF4-FFF2-40B4-BE49-F238E27FC236}">
                  <a16:creationId xmlns:a16="http://schemas.microsoft.com/office/drawing/2014/main" id="{E1BAF398-A08E-0A45-A727-5FCFE74EB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25" name="Freeform 37">
              <a:extLst>
                <a:ext uri="{FF2B5EF4-FFF2-40B4-BE49-F238E27FC236}">
                  <a16:creationId xmlns:a16="http://schemas.microsoft.com/office/drawing/2014/main" id="{4E4AF567-CE9E-AB4F-A545-1B4D6DE74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26" name="Freeform 38">
              <a:extLst>
                <a:ext uri="{FF2B5EF4-FFF2-40B4-BE49-F238E27FC236}">
                  <a16:creationId xmlns:a16="http://schemas.microsoft.com/office/drawing/2014/main" id="{B6F6B495-229A-314A-904B-9745DDCE4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27" name="Freeform 39">
              <a:extLst>
                <a:ext uri="{FF2B5EF4-FFF2-40B4-BE49-F238E27FC236}">
                  <a16:creationId xmlns:a16="http://schemas.microsoft.com/office/drawing/2014/main" id="{EF3DC7B6-B868-1F40-B1F3-51D6B2D95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28" name="Freeform 40">
              <a:extLst>
                <a:ext uri="{FF2B5EF4-FFF2-40B4-BE49-F238E27FC236}">
                  <a16:creationId xmlns:a16="http://schemas.microsoft.com/office/drawing/2014/main" id="{6FDA2B53-4F62-3E4C-B33B-760F3F437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29" name="Freeform 41">
              <a:extLst>
                <a:ext uri="{FF2B5EF4-FFF2-40B4-BE49-F238E27FC236}">
                  <a16:creationId xmlns:a16="http://schemas.microsoft.com/office/drawing/2014/main" id="{186FEC5F-A16A-CD4B-A252-BD24AEAB6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30" name="Freeform 42">
              <a:extLst>
                <a:ext uri="{FF2B5EF4-FFF2-40B4-BE49-F238E27FC236}">
                  <a16:creationId xmlns:a16="http://schemas.microsoft.com/office/drawing/2014/main" id="{2038830B-EBA7-3744-9135-EFC19D82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31" name="Freeform 43">
              <a:extLst>
                <a:ext uri="{FF2B5EF4-FFF2-40B4-BE49-F238E27FC236}">
                  <a16:creationId xmlns:a16="http://schemas.microsoft.com/office/drawing/2014/main" id="{45F02896-DBAA-8848-A371-ED56CCAC9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32" name="Freeform 44">
              <a:extLst>
                <a:ext uri="{FF2B5EF4-FFF2-40B4-BE49-F238E27FC236}">
                  <a16:creationId xmlns:a16="http://schemas.microsoft.com/office/drawing/2014/main" id="{0FC45E7A-93D0-D643-9C81-0A8773F1F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33" name="Freeform 45">
              <a:extLst>
                <a:ext uri="{FF2B5EF4-FFF2-40B4-BE49-F238E27FC236}">
                  <a16:creationId xmlns:a16="http://schemas.microsoft.com/office/drawing/2014/main" id="{E0E5E559-0000-F049-B229-13B9744B8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34" name="Freeform 46">
              <a:extLst>
                <a:ext uri="{FF2B5EF4-FFF2-40B4-BE49-F238E27FC236}">
                  <a16:creationId xmlns:a16="http://schemas.microsoft.com/office/drawing/2014/main" id="{DCD6BF19-A11F-3843-B8C0-9158DFC04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</p:grpSp>
      <p:pic>
        <p:nvPicPr>
          <p:cNvPr id="233" name="Picture 232" descr="Icon&#10;&#10;Description automatically generated with medium confidence">
            <a:extLst>
              <a:ext uri="{FF2B5EF4-FFF2-40B4-BE49-F238E27FC236}">
                <a16:creationId xmlns:a16="http://schemas.microsoft.com/office/drawing/2014/main" id="{78E9C595-80C6-42ED-A1D3-729E1B911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11" y="397823"/>
            <a:ext cx="6062354" cy="6062354"/>
          </a:xfrm>
          <a:prstGeom prst="rect">
            <a:avLst/>
          </a:prstGeom>
        </p:spPr>
      </p:pic>
      <p:sp>
        <p:nvSpPr>
          <p:cNvPr id="241" name="TextBox 240">
            <a:extLst>
              <a:ext uri="{FF2B5EF4-FFF2-40B4-BE49-F238E27FC236}">
                <a16:creationId xmlns:a16="http://schemas.microsoft.com/office/drawing/2014/main" id="{87460CDC-D5BD-419C-BD5D-CC364446826E}"/>
              </a:ext>
            </a:extLst>
          </p:cNvPr>
          <p:cNvSpPr txBox="1"/>
          <p:nvPr/>
        </p:nvSpPr>
        <p:spPr>
          <a:xfrm>
            <a:off x="1790107" y="4920911"/>
            <a:ext cx="3993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Leelawadee UI" panose="020B0502040204020203" pitchFamily="34" charset="-34"/>
              </a:rPr>
              <a:t>Messaging Framework</a:t>
            </a:r>
          </a:p>
        </p:txBody>
      </p:sp>
    </p:spTree>
    <p:extLst>
      <p:ext uri="{BB962C8B-B14F-4D97-AF65-F5344CB8AC3E}">
        <p14:creationId xmlns:p14="http://schemas.microsoft.com/office/powerpoint/2010/main" val="2404319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24F60-2042-645E-6960-F51FC3805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018677" cy="1268984"/>
          </a:xfrm>
        </p:spPr>
        <p:txBody>
          <a:bodyPr>
            <a:normAutofit/>
          </a:bodyPr>
          <a:lstStyle/>
          <a:p>
            <a:r>
              <a:rPr lang="en-US" dirty="0"/>
              <a:t>Private Nests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B513E-5DD8-596B-8C03-FC342F79E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018677" cy="360121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200" dirty="0"/>
              <a:t>One user to another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200" dirty="0"/>
              <a:t>No other users can be invited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1867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FD251E3-961F-2440-B872-1D266718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4" y="0"/>
            <a:ext cx="1901687" cy="6858000"/>
            <a:chOff x="10290314" y="0"/>
            <a:chExt cx="1901687" cy="6858000"/>
          </a:xfrm>
        </p:grpSpPr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5558ED88-23E3-3941-8644-676CD732E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24B1447F-72DA-384E-9D7D-C33A13EF4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86089DDC-F160-E24D-A726-0082953C0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A211FA8-50B3-3C4E-A234-1580EA200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6A73788D-F322-0047-BF9E-A8E69D845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7E90A8A1-A164-EA41-86BB-166893179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894343D-4C51-384E-BEC6-1517A940C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4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2">
            <a:extLst>
              <a:ext uri="{FF2B5EF4-FFF2-40B4-BE49-F238E27FC236}">
                <a16:creationId xmlns:a16="http://schemas.microsoft.com/office/drawing/2014/main" id="{EA5B6822-71E3-BA82-D04B-2820FAFE4C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30213" y="768334"/>
            <a:ext cx="5318776" cy="5318776"/>
          </a:xfrm>
          <a:custGeom>
            <a:avLst/>
            <a:gdLst/>
            <a:ahLst/>
            <a:cxnLst/>
            <a:rect l="l" t="t" r="r" b="b"/>
            <a:pathLst>
              <a:path w="5768526" h="5768526">
                <a:moveTo>
                  <a:pt x="2884263" y="0"/>
                </a:moveTo>
                <a:cubicBezTo>
                  <a:pt x="4477197" y="0"/>
                  <a:pt x="5768526" y="1291329"/>
                  <a:pt x="5768526" y="2884263"/>
                </a:cubicBezTo>
                <a:cubicBezTo>
                  <a:pt x="5768526" y="4477197"/>
                  <a:pt x="4477197" y="5768526"/>
                  <a:pt x="2884263" y="5768526"/>
                </a:cubicBezTo>
                <a:cubicBezTo>
                  <a:pt x="1291329" y="5768526"/>
                  <a:pt x="0" y="4477197"/>
                  <a:pt x="0" y="2884263"/>
                </a:cubicBezTo>
                <a:cubicBezTo>
                  <a:pt x="0" y="1291329"/>
                  <a:pt x="1291329" y="0"/>
                  <a:pt x="288426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450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8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A57D85-874C-DC38-5F77-9C1BB9CC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018677" cy="1268984"/>
          </a:xfrm>
        </p:spPr>
        <p:txBody>
          <a:bodyPr>
            <a:normAutofit/>
          </a:bodyPr>
          <a:lstStyle/>
          <a:p>
            <a:r>
              <a:rPr lang="en-US" dirty="0"/>
              <a:t>Group Nests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80917-C9A3-45AC-6F91-10EEC0F55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018677" cy="3601212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200" dirty="0"/>
              <a:t>Many users at once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200" dirty="0"/>
              <a:t>Unlimited amount can be invited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1867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FD251E3-961F-2440-B872-1D266718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4" y="0"/>
            <a:ext cx="1901687" cy="6858000"/>
            <a:chOff x="10290314" y="0"/>
            <a:chExt cx="1901687" cy="6858000"/>
          </a:xfrm>
        </p:grpSpPr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5558ED88-23E3-3941-8644-676CD732E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24B1447F-72DA-384E-9D7D-C33A13EF4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86089DDC-F160-E24D-A726-0082953C0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A211FA8-50B3-3C4E-A234-1580EA200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6A73788D-F322-0047-BF9E-A8E69D845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7E90A8A1-A164-EA41-86BB-166893179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894343D-4C51-384E-BEC6-1517A940C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4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2">
            <a:extLst>
              <a:ext uri="{FF2B5EF4-FFF2-40B4-BE49-F238E27FC236}">
                <a16:creationId xmlns:a16="http://schemas.microsoft.com/office/drawing/2014/main" id="{0B6E3932-6AF1-58B0-61E4-891B35C19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30213" y="768334"/>
            <a:ext cx="5318776" cy="5318776"/>
          </a:xfrm>
          <a:custGeom>
            <a:avLst/>
            <a:gdLst/>
            <a:ahLst/>
            <a:cxnLst/>
            <a:rect l="l" t="t" r="r" b="b"/>
            <a:pathLst>
              <a:path w="5768526" h="5768526">
                <a:moveTo>
                  <a:pt x="2884263" y="0"/>
                </a:moveTo>
                <a:cubicBezTo>
                  <a:pt x="4477197" y="0"/>
                  <a:pt x="5768526" y="1291329"/>
                  <a:pt x="5768526" y="2884263"/>
                </a:cubicBezTo>
                <a:cubicBezTo>
                  <a:pt x="5768526" y="4477197"/>
                  <a:pt x="4477197" y="5768526"/>
                  <a:pt x="2884263" y="5768526"/>
                </a:cubicBezTo>
                <a:cubicBezTo>
                  <a:pt x="1291329" y="5768526"/>
                  <a:pt x="0" y="4477197"/>
                  <a:pt x="0" y="2884263"/>
                </a:cubicBezTo>
                <a:cubicBezTo>
                  <a:pt x="0" y="1291329"/>
                  <a:pt x="1291329" y="0"/>
                  <a:pt x="288426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69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60DC2-E155-301F-17D7-165A175F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018677" cy="1268984"/>
          </a:xfrm>
        </p:spPr>
        <p:txBody>
          <a:bodyPr>
            <a:normAutofit/>
          </a:bodyPr>
          <a:lstStyle/>
          <a:p>
            <a:r>
              <a:rPr lang="en-US" dirty="0"/>
              <a:t>Group Nest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D1550-DC30-B8EE-9155-FA110159E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018677" cy="360121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200" dirty="0"/>
              <a:t>System Administrator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200" dirty="0"/>
              <a:t>Nest Creator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200" dirty="0"/>
              <a:t>Local Administrator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200" dirty="0"/>
              <a:t>Default User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1867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FD251E3-961F-2440-B872-1D266718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4" y="0"/>
            <a:ext cx="1901687" cy="6858000"/>
            <a:chOff x="10290314" y="0"/>
            <a:chExt cx="1901687" cy="6858000"/>
          </a:xfrm>
        </p:grpSpPr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5558ED88-23E3-3941-8644-676CD732E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24B1447F-72DA-384E-9D7D-C33A13EF4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86089DDC-F160-E24D-A726-0082953C0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A211FA8-50B3-3C4E-A234-1580EA200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6A73788D-F322-0047-BF9E-A8E69D845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7E90A8A1-A164-EA41-86BB-166893179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894343D-4C51-384E-BEC6-1517A940C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4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2">
            <a:extLst>
              <a:ext uri="{FF2B5EF4-FFF2-40B4-BE49-F238E27FC236}">
                <a16:creationId xmlns:a16="http://schemas.microsoft.com/office/drawing/2014/main" id="{167978AC-8498-BA4F-E7C8-BA1672B89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30213" y="768334"/>
            <a:ext cx="5318776" cy="5318776"/>
          </a:xfrm>
          <a:custGeom>
            <a:avLst/>
            <a:gdLst/>
            <a:ahLst/>
            <a:cxnLst/>
            <a:rect l="l" t="t" r="r" b="b"/>
            <a:pathLst>
              <a:path w="5768526" h="5768526">
                <a:moveTo>
                  <a:pt x="2884263" y="0"/>
                </a:moveTo>
                <a:cubicBezTo>
                  <a:pt x="4477197" y="0"/>
                  <a:pt x="5768526" y="1291329"/>
                  <a:pt x="5768526" y="2884263"/>
                </a:cubicBezTo>
                <a:cubicBezTo>
                  <a:pt x="5768526" y="4477197"/>
                  <a:pt x="4477197" y="5768526"/>
                  <a:pt x="2884263" y="5768526"/>
                </a:cubicBezTo>
                <a:cubicBezTo>
                  <a:pt x="1291329" y="5768526"/>
                  <a:pt x="0" y="4477197"/>
                  <a:pt x="0" y="2884263"/>
                </a:cubicBezTo>
                <a:cubicBezTo>
                  <a:pt x="0" y="1291329"/>
                  <a:pt x="1291329" y="0"/>
                  <a:pt x="288426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73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8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D4D6B0AFF7A247A3A4C6DC84B48324" ma:contentTypeVersion="10" ma:contentTypeDescription="Create a new document." ma:contentTypeScope="" ma:versionID="b8eb01b7ec97e75c06cbc2cd9852cccf">
  <xsd:schema xmlns:xsd="http://www.w3.org/2001/XMLSchema" xmlns:xs="http://www.w3.org/2001/XMLSchema" xmlns:p="http://schemas.microsoft.com/office/2006/metadata/properties" xmlns:ns2="5d6f20dc-393e-4096-b469-91966e49254b" xmlns:ns3="4a34b885-6fed-4416-8d77-01a51f9cd4e5" targetNamespace="http://schemas.microsoft.com/office/2006/metadata/properties" ma:root="true" ma:fieldsID="798cff561eca4f5f9d9d3824e8cf40aa" ns2:_="" ns3:_="">
    <xsd:import namespace="5d6f20dc-393e-4096-b469-91966e49254b"/>
    <xsd:import namespace="4a34b885-6fed-4416-8d77-01a51f9cd4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6f20dc-393e-4096-b469-91966e492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34b885-6fed-4416-8d77-01a51f9cd4e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EB0AD3-BF8A-497D-8EED-34A7DD9D63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800492-28A6-437D-875D-22FE2A470C1A}">
  <ds:schemaRefs>
    <ds:schemaRef ds:uri="http://www.w3.org/XML/1998/namespace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4a34b885-6fed-4416-8d77-01a51f9cd4e5"/>
    <ds:schemaRef ds:uri="5d6f20dc-393e-4096-b469-91966e49254b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DF3F3F7-3320-4A8B-8216-25F85A3FB4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6f20dc-393e-4096-b469-91966e49254b"/>
    <ds:schemaRef ds:uri="4a34b885-6fed-4416-8d77-01a51f9cd4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487</TotalTime>
  <Words>430</Words>
  <Application>Microsoft Office PowerPoint</Application>
  <PresentationFormat>Widescreen</PresentationFormat>
  <Paragraphs>117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Microsoft JhengHei UI</vt:lpstr>
      <vt:lpstr>Arial</vt:lpstr>
      <vt:lpstr>Calibri</vt:lpstr>
      <vt:lpstr>Century Gothic</vt:lpstr>
      <vt:lpstr>Neue Haas Grotesk Text Pro</vt:lpstr>
      <vt:lpstr>Wingdings</vt:lpstr>
      <vt:lpstr>Mesh</vt:lpstr>
      <vt:lpstr>PunchcardVTI</vt:lpstr>
      <vt:lpstr>PowerPoint Presentation</vt:lpstr>
      <vt:lpstr>What We Will Cover</vt:lpstr>
      <vt:lpstr>PowerPoint Presentation</vt:lpstr>
      <vt:lpstr>Creating an Account</vt:lpstr>
      <vt:lpstr>Let’s create an account!</vt:lpstr>
      <vt:lpstr>PowerPoint Presentation</vt:lpstr>
      <vt:lpstr>Private Nests</vt:lpstr>
      <vt:lpstr>Group Nests</vt:lpstr>
      <vt:lpstr>Group Nest Roles</vt:lpstr>
      <vt:lpstr>Data Encryption</vt:lpstr>
      <vt:lpstr>Let’s send some messages!</vt:lpstr>
      <vt:lpstr>PowerPoint Presentation</vt:lpstr>
      <vt:lpstr>Administrator Dashboard</vt:lpstr>
      <vt:lpstr>Nest Message Search</vt:lpstr>
      <vt:lpstr>User Message Search</vt:lpstr>
      <vt:lpstr>Message Statistics</vt:lpstr>
      <vt:lpstr>Differences in Nests…</vt:lpstr>
      <vt:lpstr>Let’s do some moderation!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Knapp</dc:creator>
  <cp:lastModifiedBy>Caleb Knapp</cp:lastModifiedBy>
  <cp:revision>51</cp:revision>
  <dcterms:created xsi:type="dcterms:W3CDTF">2022-03-02T21:09:00Z</dcterms:created>
  <dcterms:modified xsi:type="dcterms:W3CDTF">2022-05-04T18:29:55Z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0x0101007AD4D6B0AFF7A247A3A4C6DC84B48324</vt:lpwstr>
  </property>
</Properties>
</file>