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5" r:id="rId11"/>
    <p:sldId id="266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8FBAF-DD92-4B6B-8B2C-F4D85613FDA2}" v="1060" dt="2022-03-13T21:33:1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Knapp" userId="90377b2d-6dff-47c4-9ee5-c961805aa134" providerId="ADAL" clId="{AFE1A5CF-7F0B-4B9F-8848-D7AAA0BBFC52}"/>
    <pc:docChg chg="undo custSel addSld modSld">
      <pc:chgData name="Caleb Knapp" userId="90377b2d-6dff-47c4-9ee5-c961805aa134" providerId="ADAL" clId="{AFE1A5CF-7F0B-4B9F-8848-D7AAA0BBFC52}" dt="2022-03-10T21:26:57.276" v="423" actId="20577"/>
      <pc:docMkLst>
        <pc:docMk/>
      </pc:docMkLst>
      <pc:sldChg chg="modSp mod">
        <pc:chgData name="Caleb Knapp" userId="90377b2d-6dff-47c4-9ee5-c961805aa134" providerId="ADAL" clId="{AFE1A5CF-7F0B-4B9F-8848-D7AAA0BBFC52}" dt="2022-03-10T21:05:04.638" v="2" actId="20577"/>
        <pc:sldMkLst>
          <pc:docMk/>
          <pc:sldMk cId="1447530362" sldId="257"/>
        </pc:sldMkLst>
        <pc:spChg chg="mod">
          <ac:chgData name="Caleb Knapp" userId="90377b2d-6dff-47c4-9ee5-c961805aa134" providerId="ADAL" clId="{AFE1A5CF-7F0B-4B9F-8848-D7AAA0BBFC52}" dt="2022-03-10T21:05:04.638" v="2" actId="20577"/>
          <ac:spMkLst>
            <pc:docMk/>
            <pc:sldMk cId="1447530362" sldId="257"/>
            <ac:spMk id="2" creationId="{C2A14FD9-5399-44C3-9A29-4E06954BE679}"/>
          </ac:spMkLst>
        </pc:spChg>
      </pc:sldChg>
      <pc:sldChg chg="modSp new mod">
        <pc:chgData name="Caleb Knapp" userId="90377b2d-6dff-47c4-9ee5-c961805aa134" providerId="ADAL" clId="{AFE1A5CF-7F0B-4B9F-8848-D7AAA0BBFC52}" dt="2022-03-10T21:26:57.276" v="423" actId="20577"/>
        <pc:sldMkLst>
          <pc:docMk/>
          <pc:sldMk cId="2187150436" sldId="260"/>
        </pc:sldMkLst>
        <pc:spChg chg="mod">
          <ac:chgData name="Caleb Knapp" userId="90377b2d-6dff-47c4-9ee5-c961805aa134" providerId="ADAL" clId="{AFE1A5CF-7F0B-4B9F-8848-D7AAA0BBFC52}" dt="2022-03-10T21:23:37.163" v="374" actId="20577"/>
          <ac:spMkLst>
            <pc:docMk/>
            <pc:sldMk cId="2187150436" sldId="260"/>
            <ac:spMk id="2" creationId="{6E138116-8CCA-4D0D-8663-96D9C7C6AB66}"/>
          </ac:spMkLst>
        </pc:spChg>
        <pc:spChg chg="mod">
          <ac:chgData name="Caleb Knapp" userId="90377b2d-6dff-47c4-9ee5-c961805aa134" providerId="ADAL" clId="{AFE1A5CF-7F0B-4B9F-8848-D7AAA0BBFC52}" dt="2022-03-10T21:26:57.276" v="423" actId="20577"/>
          <ac:spMkLst>
            <pc:docMk/>
            <pc:sldMk cId="2187150436" sldId="260"/>
            <ac:spMk id="3" creationId="{47182E4A-2749-4577-BECC-4AFFBD2BA362}"/>
          </ac:spMkLst>
        </pc:spChg>
      </pc:sldChg>
      <pc:sldChg chg="new">
        <pc:chgData name="Caleb Knapp" userId="90377b2d-6dff-47c4-9ee5-c961805aa134" providerId="ADAL" clId="{AFE1A5CF-7F0B-4B9F-8848-D7AAA0BBFC52}" dt="2022-03-10T21:13:34.754" v="352" actId="680"/>
        <pc:sldMkLst>
          <pc:docMk/>
          <pc:sldMk cId="1987980638" sldId="261"/>
        </pc:sldMkLst>
      </pc:sldChg>
    </pc:docChg>
  </pc:docChgLst>
  <pc:docChgLst>
    <pc:chgData name="Caleb Knapp" userId="90377b2d-6dff-47c4-9ee5-c961805aa134" providerId="ADAL" clId="{C8A8FBAF-DD92-4B6B-8B2C-F4D85613FDA2}"/>
    <pc:docChg chg="undo redo custSel addSld delSld modSld">
      <pc:chgData name="Caleb Knapp" userId="90377b2d-6dff-47c4-9ee5-c961805aa134" providerId="ADAL" clId="{C8A8FBAF-DD92-4B6B-8B2C-F4D85613FDA2}" dt="2022-03-13T21:33:12.538" v="5390" actId="20577"/>
      <pc:docMkLst>
        <pc:docMk/>
      </pc:docMkLst>
      <pc:sldChg chg="modSp mod modTransition modAnim">
        <pc:chgData name="Caleb Knapp" userId="90377b2d-6dff-47c4-9ee5-c961805aa134" providerId="ADAL" clId="{C8A8FBAF-DD92-4B6B-8B2C-F4D85613FDA2}" dt="2022-03-12T21:14:55.701" v="3091"/>
        <pc:sldMkLst>
          <pc:docMk/>
          <pc:sldMk cId="319973548" sldId="256"/>
        </pc:sldMkLst>
        <pc:spChg chg="mod">
          <ac:chgData name="Caleb Knapp" userId="90377b2d-6dff-47c4-9ee5-c961805aa134" providerId="ADAL" clId="{C8A8FBAF-DD92-4B6B-8B2C-F4D85613FDA2}" dt="2022-03-10T17:38:37.255" v="609"/>
          <ac:spMkLst>
            <pc:docMk/>
            <pc:sldMk cId="319973548" sldId="256"/>
            <ac:spMk id="241" creationId="{87460CDC-D5BD-419C-BD5D-CC364446826E}"/>
          </ac:spMkLst>
        </pc:spChg>
        <pc:picChg chg="mod">
          <ac:chgData name="Caleb Knapp" userId="90377b2d-6dff-47c4-9ee5-c961805aa134" providerId="ADAL" clId="{C8A8FBAF-DD92-4B6B-8B2C-F4D85613FDA2}" dt="2022-03-12T21:11:25.546" v="3015" actId="1076"/>
          <ac:picMkLst>
            <pc:docMk/>
            <pc:sldMk cId="319973548" sldId="256"/>
            <ac:picMk id="233" creationId="{78E9C595-80C6-42ED-A1D3-729E1B911E7C}"/>
          </ac:picMkLst>
        </pc:picChg>
      </pc:sldChg>
      <pc:sldChg chg="addSp delSp modSp mod modAnim">
        <pc:chgData name="Caleb Knapp" userId="90377b2d-6dff-47c4-9ee5-c961805aa134" providerId="ADAL" clId="{C8A8FBAF-DD92-4B6B-8B2C-F4D85613FDA2}" dt="2022-03-13T21:33:12.538" v="5390" actId="20577"/>
        <pc:sldMkLst>
          <pc:docMk/>
          <pc:sldMk cId="1447530362" sldId="257"/>
        </pc:sldMkLst>
        <pc:spChg chg="mod">
          <ac:chgData name="Caleb Knapp" userId="90377b2d-6dff-47c4-9ee5-c961805aa134" providerId="ADAL" clId="{C8A8FBAF-DD92-4B6B-8B2C-F4D85613FDA2}" dt="2022-03-10T17:38:45.514" v="612" actId="27636"/>
          <ac:spMkLst>
            <pc:docMk/>
            <pc:sldMk cId="1447530362" sldId="257"/>
            <ac:spMk id="2" creationId="{C2A14FD9-5399-44C3-9A29-4E06954BE679}"/>
          </ac:spMkLst>
        </pc:spChg>
        <pc:spChg chg="del mod">
          <ac:chgData name="Caleb Knapp" userId="90377b2d-6dff-47c4-9ee5-c961805aa134" providerId="ADAL" clId="{C8A8FBAF-DD92-4B6B-8B2C-F4D85613FDA2}" dt="2022-03-11T20:46:30.429" v="2734" actId="26606"/>
          <ac:spMkLst>
            <pc:docMk/>
            <pc:sldMk cId="1447530362" sldId="257"/>
            <ac:spMk id="3" creationId="{438B3B48-A09D-4E5C-BC4E-98B7F94F5CBB}"/>
          </ac:spMkLst>
        </pc:spChg>
        <pc:graphicFrameChg chg="add mod modGraphic">
          <ac:chgData name="Caleb Knapp" userId="90377b2d-6dff-47c4-9ee5-c961805aa134" providerId="ADAL" clId="{C8A8FBAF-DD92-4B6B-8B2C-F4D85613FDA2}" dt="2022-03-13T00:27:25.963" v="4823" actId="1076"/>
          <ac:graphicFrameMkLst>
            <pc:docMk/>
            <pc:sldMk cId="1447530362" sldId="257"/>
            <ac:graphicFrameMk id="3" creationId="{7720F47A-96FC-4645-A3EB-A3BC08C27C34}"/>
          </ac:graphicFrameMkLst>
        </pc:graphicFrameChg>
        <pc:graphicFrameChg chg="add mod modGraphic">
          <ac:chgData name="Caleb Knapp" userId="90377b2d-6dff-47c4-9ee5-c961805aa134" providerId="ADAL" clId="{C8A8FBAF-DD92-4B6B-8B2C-F4D85613FDA2}" dt="2022-03-13T21:33:12.538" v="5390" actId="20577"/>
          <ac:graphicFrameMkLst>
            <pc:docMk/>
            <pc:sldMk cId="1447530362" sldId="257"/>
            <ac:graphicFrameMk id="5" creationId="{4FDC8BD5-01B1-B081-D716-B3E1371047F7}"/>
          </ac:graphicFrameMkLst>
        </pc:graphicFrameChg>
      </pc:sldChg>
      <pc:sldChg chg="addSp delSp modSp new mod">
        <pc:chgData name="Caleb Knapp" userId="90377b2d-6dff-47c4-9ee5-c961805aa134" providerId="ADAL" clId="{C8A8FBAF-DD92-4B6B-8B2C-F4D85613FDA2}" dt="2022-03-13T21:16:43.355" v="5295" actId="20577"/>
        <pc:sldMkLst>
          <pc:docMk/>
          <pc:sldMk cId="2424616062" sldId="258"/>
        </pc:sldMkLst>
        <pc:spChg chg="mod">
          <ac:chgData name="Caleb Knapp" userId="90377b2d-6dff-47c4-9ee5-c961805aa134" providerId="ADAL" clId="{C8A8FBAF-DD92-4B6B-8B2C-F4D85613FDA2}" dt="2022-03-13T21:12:41.769" v="5282" actId="27636"/>
          <ac:spMkLst>
            <pc:docMk/>
            <pc:sldMk cId="2424616062" sldId="258"/>
            <ac:spMk id="2" creationId="{6F047342-0FFF-4902-9A10-A3B17561D82C}"/>
          </ac:spMkLst>
        </pc:spChg>
        <pc:spChg chg="del mod">
          <ac:chgData name="Caleb Knapp" userId="90377b2d-6dff-47c4-9ee5-c961805aa134" providerId="ADAL" clId="{C8A8FBAF-DD92-4B6B-8B2C-F4D85613FDA2}" dt="2022-03-11T20:48:03.334" v="2755" actId="26606"/>
          <ac:spMkLst>
            <pc:docMk/>
            <pc:sldMk cId="2424616062" sldId="258"/>
            <ac:spMk id="3" creationId="{967FB8E8-BDA8-4186-9F90-420F04423781}"/>
          </ac:spMkLst>
        </pc:spChg>
        <pc:graphicFrameChg chg="add mod">
          <ac:chgData name="Caleb Knapp" userId="90377b2d-6dff-47c4-9ee5-c961805aa134" providerId="ADAL" clId="{C8A8FBAF-DD92-4B6B-8B2C-F4D85613FDA2}" dt="2022-03-13T00:28:12.696" v="4870" actId="20577"/>
          <ac:graphicFrameMkLst>
            <pc:docMk/>
            <pc:sldMk cId="2424616062" sldId="258"/>
            <ac:graphicFrameMk id="4" creationId="{FB3D80E2-E338-46A9-9788-8D28A51A7480}"/>
          </ac:graphicFrameMkLst>
        </pc:graphicFrameChg>
        <pc:graphicFrameChg chg="add mod">
          <ac:chgData name="Caleb Knapp" userId="90377b2d-6dff-47c4-9ee5-c961805aa134" providerId="ADAL" clId="{C8A8FBAF-DD92-4B6B-8B2C-F4D85613FDA2}" dt="2022-03-13T21:16:43.355" v="5295" actId="20577"/>
          <ac:graphicFrameMkLst>
            <pc:docMk/>
            <pc:sldMk cId="2424616062" sldId="258"/>
            <ac:graphicFrameMk id="5" creationId="{528089D2-3BE5-D571-9581-AFDA441BA99C}"/>
          </ac:graphicFrameMkLst>
        </pc:graphicFrameChg>
      </pc:sldChg>
      <pc:sldChg chg="addSp delSp modSp new mod setBg">
        <pc:chgData name="Caleb Knapp" userId="90377b2d-6dff-47c4-9ee5-c961805aa134" providerId="ADAL" clId="{C8A8FBAF-DD92-4B6B-8B2C-F4D85613FDA2}" dt="2022-03-13T21:16:51.016" v="5319" actId="20577"/>
        <pc:sldMkLst>
          <pc:docMk/>
          <pc:sldMk cId="3017775488" sldId="259"/>
        </pc:sldMkLst>
        <pc:spChg chg="mod">
          <ac:chgData name="Caleb Knapp" userId="90377b2d-6dff-47c4-9ee5-c961805aa134" providerId="ADAL" clId="{C8A8FBAF-DD92-4B6B-8B2C-F4D85613FDA2}" dt="2022-03-13T21:12:47.246" v="5284" actId="6549"/>
          <ac:spMkLst>
            <pc:docMk/>
            <pc:sldMk cId="3017775488" sldId="259"/>
            <ac:spMk id="2" creationId="{9A593E8C-B9BD-4F4B-B0F9-085F636CCFB7}"/>
          </ac:spMkLst>
        </pc:spChg>
        <pc:spChg chg="add del mod">
          <ac:chgData name="Caleb Knapp" userId="90377b2d-6dff-47c4-9ee5-c961805aa134" providerId="ADAL" clId="{C8A8FBAF-DD92-4B6B-8B2C-F4D85613FDA2}" dt="2022-03-12T21:15:46.455" v="3102" actId="478"/>
          <ac:spMkLst>
            <pc:docMk/>
            <pc:sldMk cId="3017775488" sldId="259"/>
            <ac:spMk id="3" creationId="{4D37FAE2-D684-41D9-A366-033E5E543AF9}"/>
          </ac:spMkLst>
        </pc:spChg>
        <pc:spChg chg="add mod">
          <ac:chgData name="Caleb Knapp" userId="90377b2d-6dff-47c4-9ee5-c961805aa134" providerId="ADAL" clId="{C8A8FBAF-DD92-4B6B-8B2C-F4D85613FDA2}" dt="2022-03-11T20:49:10.343" v="2759"/>
          <ac:spMkLst>
            <pc:docMk/>
            <pc:sldMk cId="3017775488" sldId="259"/>
            <ac:spMk id="5" creationId="{62497E5A-EE80-47B7-9572-CDAF9D41223C}"/>
          </ac:spMkLst>
        </pc:spChg>
        <pc:spChg chg="add mod">
          <ac:chgData name="Caleb Knapp" userId="90377b2d-6dff-47c4-9ee5-c961805aa134" providerId="ADAL" clId="{C8A8FBAF-DD92-4B6B-8B2C-F4D85613FDA2}" dt="2022-03-11T20:49:10.343" v="2759"/>
          <ac:spMkLst>
            <pc:docMk/>
            <pc:sldMk cId="3017775488" sldId="259"/>
            <ac:spMk id="6" creationId="{0300B464-BD5F-4214-9BCE-9BBF9D1C673A}"/>
          </ac:spMkLst>
        </pc:spChg>
        <pc:spChg chg="add del mod">
          <ac:chgData name="Caleb Knapp" userId="90377b2d-6dff-47c4-9ee5-c961805aa134" providerId="ADAL" clId="{C8A8FBAF-DD92-4B6B-8B2C-F4D85613FDA2}" dt="2022-03-12T21:15:49.637" v="3103" actId="478"/>
          <ac:spMkLst>
            <pc:docMk/>
            <pc:sldMk cId="3017775488" sldId="259"/>
            <ac:spMk id="6" creationId="{682A1A53-1E33-4B84-A2D3-7F50B2079F9B}"/>
          </ac:spMkLst>
        </pc:spChg>
        <pc:spChg chg="add del">
          <ac:chgData name="Caleb Knapp" userId="90377b2d-6dff-47c4-9ee5-c961805aa134" providerId="ADAL" clId="{C8A8FBAF-DD92-4B6B-8B2C-F4D85613FDA2}" dt="2022-03-11T20:52:34.512" v="2868" actId="26606"/>
          <ac:spMkLst>
            <pc:docMk/>
            <pc:sldMk cId="3017775488" sldId="259"/>
            <ac:spMk id="9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1T20:52:33.961" v="2867" actId="26606"/>
          <ac:spMkLst>
            <pc:docMk/>
            <pc:sldMk cId="3017775488" sldId="259"/>
            <ac:spMk id="22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1T20:52:33.411" v="2866" actId="26606"/>
          <ac:spMkLst>
            <pc:docMk/>
            <pc:sldMk cId="3017775488" sldId="259"/>
            <ac:spMk id="37" creationId="{C7F2E4D6-EF46-1C43-8F3E-3620C3C83F36}"/>
          </ac:spMkLst>
        </pc:spChg>
        <pc:grpChg chg="add mod">
          <ac:chgData name="Caleb Knapp" userId="90377b2d-6dff-47c4-9ee5-c961805aa134" providerId="ADAL" clId="{C8A8FBAF-DD92-4B6B-8B2C-F4D85613FDA2}" dt="2022-03-11T20:49:10.343" v="2759"/>
          <ac:grpSpMkLst>
            <pc:docMk/>
            <pc:sldMk cId="3017775488" sldId="259"/>
            <ac:grpSpMk id="4" creationId="{4DAE0B00-D8FF-453B-9FE5-6DE54FD21D42}"/>
          </ac:grpSpMkLst>
        </pc:grpChg>
        <pc:grpChg chg="add del">
          <ac:chgData name="Caleb Knapp" userId="90377b2d-6dff-47c4-9ee5-c961805aa134" providerId="ADAL" clId="{C8A8FBAF-DD92-4B6B-8B2C-F4D85613FDA2}" dt="2022-03-11T20:52:34.512" v="2868" actId="26606"/>
          <ac:grpSpMkLst>
            <pc:docMk/>
            <pc:sldMk cId="3017775488" sldId="259"/>
            <ac:grpSpMk id="11" creationId="{05ADD15B-C747-D340-BF8A-A1DD2A6A9324}"/>
          </ac:grpSpMkLst>
        </pc:grpChg>
        <pc:grpChg chg="add del">
          <ac:chgData name="Caleb Knapp" userId="90377b2d-6dff-47c4-9ee5-c961805aa134" providerId="ADAL" clId="{C8A8FBAF-DD92-4B6B-8B2C-F4D85613FDA2}" dt="2022-03-11T20:52:33.961" v="2867" actId="26606"/>
          <ac:grpSpMkLst>
            <pc:docMk/>
            <pc:sldMk cId="3017775488" sldId="259"/>
            <ac:grpSpMk id="26" creationId="{3E5FF700-0832-7346-B31E-5F46CCA1021A}"/>
          </ac:grpSpMkLst>
        </pc:grpChg>
        <pc:grpChg chg="add del">
          <ac:chgData name="Caleb Knapp" userId="90377b2d-6dff-47c4-9ee5-c961805aa134" providerId="ADAL" clId="{C8A8FBAF-DD92-4B6B-8B2C-F4D85613FDA2}" dt="2022-03-11T20:52:33.411" v="2866" actId="26606"/>
          <ac:grpSpMkLst>
            <pc:docMk/>
            <pc:sldMk cId="3017775488" sldId="259"/>
            <ac:grpSpMk id="39" creationId="{0D40C408-1C95-CC45-87A7-61CE8B1F9362}"/>
          </ac:grpSpMkLst>
        </pc:grpChg>
        <pc:graphicFrameChg chg="add mod">
          <ac:chgData name="Caleb Knapp" userId="90377b2d-6dff-47c4-9ee5-c961805aa134" providerId="ADAL" clId="{C8A8FBAF-DD92-4B6B-8B2C-F4D85613FDA2}" dt="2022-03-13T21:16:51.016" v="5319" actId="20577"/>
          <ac:graphicFrameMkLst>
            <pc:docMk/>
            <pc:sldMk cId="3017775488" sldId="259"/>
            <ac:graphicFrameMk id="4" creationId="{24373DF2-1458-4BFD-A9B9-DC047E75AFBB}"/>
          </ac:graphicFrameMkLst>
        </pc:graphicFrameChg>
        <pc:graphicFrameChg chg="add mod">
          <ac:chgData name="Caleb Knapp" userId="90377b2d-6dff-47c4-9ee5-c961805aa134" providerId="ADAL" clId="{C8A8FBAF-DD92-4B6B-8B2C-F4D85613FDA2}" dt="2022-03-13T00:28:27.207" v="4888" actId="20577"/>
          <ac:graphicFrameMkLst>
            <pc:docMk/>
            <pc:sldMk cId="3017775488" sldId="259"/>
            <ac:graphicFrameMk id="5" creationId="{2D7F6109-BF80-432F-8489-7CDEEC026E04}"/>
          </ac:graphicFrameMkLst>
        </pc:graphicFrameChg>
        <pc:graphicFrameChg chg="add del mod modGraphic">
          <ac:chgData name="Caleb Knapp" userId="90377b2d-6dff-47c4-9ee5-c961805aa134" providerId="ADAL" clId="{C8A8FBAF-DD92-4B6B-8B2C-F4D85613FDA2}" dt="2022-03-11T20:52:34.512" v="2868" actId="26606"/>
          <ac:graphicFrameMkLst>
            <pc:docMk/>
            <pc:sldMk cId="3017775488" sldId="259"/>
            <ac:graphicFrameMk id="7" creationId="{29C6DC45-A061-E6D4-BD14-3C86676E87E5}"/>
          </ac:graphicFrameMkLst>
        </pc:graphicFrameChg>
        <pc:cxnChg chg="add del">
          <ac:chgData name="Caleb Knapp" userId="90377b2d-6dff-47c4-9ee5-c961805aa134" providerId="ADAL" clId="{C8A8FBAF-DD92-4B6B-8B2C-F4D85613FDA2}" dt="2022-03-11T20:52:34.512" v="2868" actId="26606"/>
          <ac:cxnSpMkLst>
            <pc:docMk/>
            <pc:sldMk cId="3017775488" sldId="259"/>
            <ac:cxnSpMk id="17" creationId="{1FE039F1-6D47-C642-B506-452A83B0AB11}"/>
          </ac:cxnSpMkLst>
        </pc:cxnChg>
        <pc:cxnChg chg="add del">
          <ac:chgData name="Caleb Knapp" userId="90377b2d-6dff-47c4-9ee5-c961805aa134" providerId="ADAL" clId="{C8A8FBAF-DD92-4B6B-8B2C-F4D85613FDA2}" dt="2022-03-11T20:52:33.961" v="2867" actId="26606"/>
          <ac:cxnSpMkLst>
            <pc:docMk/>
            <pc:sldMk cId="3017775488" sldId="259"/>
            <ac:cxnSpMk id="24" creationId="{BF3CF3DF-4809-5B42-9F22-981391379297}"/>
          </ac:cxnSpMkLst>
        </pc:cxnChg>
        <pc:cxnChg chg="add del">
          <ac:chgData name="Caleb Knapp" userId="90377b2d-6dff-47c4-9ee5-c961805aa134" providerId="ADAL" clId="{C8A8FBAF-DD92-4B6B-8B2C-F4D85613FDA2}" dt="2022-03-11T20:52:33.411" v="2866" actId="26606"/>
          <ac:cxnSpMkLst>
            <pc:docMk/>
            <pc:sldMk cId="3017775488" sldId="259"/>
            <ac:cxnSpMk id="45" creationId="{BF3CF3DF-4809-5B42-9F22-981391379297}"/>
          </ac:cxnSpMkLst>
        </pc:cxnChg>
      </pc:sldChg>
      <pc:sldChg chg="add del">
        <pc:chgData name="Caleb Knapp" userId="90377b2d-6dff-47c4-9ee5-c961805aa134" providerId="ADAL" clId="{C8A8FBAF-DD92-4B6B-8B2C-F4D85613FDA2}" dt="2022-03-10T17:44:25.722" v="790" actId="2696"/>
        <pc:sldMkLst>
          <pc:docMk/>
          <pc:sldMk cId="3457666983" sldId="259"/>
        </pc:sldMkLst>
      </pc:sldChg>
      <pc:sldChg chg="addSp delSp modSp del mod setBg">
        <pc:chgData name="Caleb Knapp" userId="90377b2d-6dff-47c4-9ee5-c961805aa134" providerId="ADAL" clId="{C8A8FBAF-DD92-4B6B-8B2C-F4D85613FDA2}" dt="2022-03-13T00:28:36.417" v="4889" actId="2696"/>
        <pc:sldMkLst>
          <pc:docMk/>
          <pc:sldMk cId="2187150436" sldId="260"/>
        </pc:sldMkLst>
        <pc:spChg chg="mod">
          <ac:chgData name="Caleb Knapp" userId="90377b2d-6dff-47c4-9ee5-c961805aa134" providerId="ADAL" clId="{C8A8FBAF-DD92-4B6B-8B2C-F4D85613FDA2}" dt="2022-03-12T21:16:58.297" v="3117" actId="26606"/>
          <ac:spMkLst>
            <pc:docMk/>
            <pc:sldMk cId="2187150436" sldId="260"/>
            <ac:spMk id="2" creationId="{6E138116-8CCA-4D0D-8663-96D9C7C6AB66}"/>
          </ac:spMkLst>
        </pc:spChg>
        <pc:spChg chg="del mod">
          <ac:chgData name="Caleb Knapp" userId="90377b2d-6dff-47c4-9ee5-c961805aa134" providerId="ADAL" clId="{C8A8FBAF-DD92-4B6B-8B2C-F4D85613FDA2}" dt="2022-03-12T21:16:13.029" v="3104" actId="26606"/>
          <ac:spMkLst>
            <pc:docMk/>
            <pc:sldMk cId="2187150436" sldId="260"/>
            <ac:spMk id="3" creationId="{47182E4A-2749-4577-BECC-4AFFBD2BA362}"/>
          </ac:spMkLst>
        </pc:spChg>
        <pc:spChg chg="add del">
          <ac:chgData name="Caleb Knapp" userId="90377b2d-6dff-47c4-9ee5-c961805aa134" providerId="ADAL" clId="{C8A8FBAF-DD92-4B6B-8B2C-F4D85613FDA2}" dt="2022-03-12T21:16:58.297" v="3117" actId="26606"/>
          <ac:spMkLst>
            <pc:docMk/>
            <pc:sldMk cId="2187150436" sldId="260"/>
            <ac:spMk id="10" creationId="{C7F2E4D6-EF46-1C43-8F3E-3620C3C83F36}"/>
          </ac:spMkLst>
        </pc:spChg>
        <pc:grpChg chg="add del">
          <ac:chgData name="Caleb Knapp" userId="90377b2d-6dff-47c4-9ee5-c961805aa134" providerId="ADAL" clId="{C8A8FBAF-DD92-4B6B-8B2C-F4D85613FDA2}" dt="2022-03-12T21:16:58.297" v="3117" actId="26606"/>
          <ac:grpSpMkLst>
            <pc:docMk/>
            <pc:sldMk cId="2187150436" sldId="260"/>
            <ac:grpSpMk id="12" creationId="{05ADD15B-C747-D340-BF8A-A1DD2A6A9324}"/>
          </ac:grpSpMkLst>
        </pc:grpChg>
        <pc:graphicFrameChg chg="add mod modGraphic">
          <ac:chgData name="Caleb Knapp" userId="90377b2d-6dff-47c4-9ee5-c961805aa134" providerId="ADAL" clId="{C8A8FBAF-DD92-4B6B-8B2C-F4D85613FDA2}" dt="2022-03-12T21:53:57.609" v="4715" actId="255"/>
          <ac:graphicFrameMkLst>
            <pc:docMk/>
            <pc:sldMk cId="2187150436" sldId="260"/>
            <ac:graphicFrameMk id="5" creationId="{C090156C-244D-7E2A-2F30-39CCE6B0BC85}"/>
          </ac:graphicFrameMkLst>
        </pc:graphicFrameChg>
        <pc:cxnChg chg="add del">
          <ac:chgData name="Caleb Knapp" userId="90377b2d-6dff-47c4-9ee5-c961805aa134" providerId="ADAL" clId="{C8A8FBAF-DD92-4B6B-8B2C-F4D85613FDA2}" dt="2022-03-12T21:16:58.297" v="3117" actId="26606"/>
          <ac:cxnSpMkLst>
            <pc:docMk/>
            <pc:sldMk cId="2187150436" sldId="260"/>
            <ac:cxnSpMk id="18" creationId="{1FE039F1-6D47-C642-B506-452A83B0AB11}"/>
          </ac:cxnSpMkLst>
        </pc:cxnChg>
      </pc:sldChg>
      <pc:sldChg chg="del delDesignElem">
        <pc:chgData name="Caleb Knapp" userId="90377b2d-6dff-47c4-9ee5-c961805aa134" providerId="ADAL" clId="{C8A8FBAF-DD92-4B6B-8B2C-F4D85613FDA2}" dt="2022-03-11T20:20:57.707" v="1405" actId="2696"/>
        <pc:sldMkLst>
          <pc:docMk/>
          <pc:sldMk cId="1952124778" sldId="261"/>
        </pc:sldMkLst>
      </pc:sldChg>
      <pc:sldChg chg="del">
        <pc:chgData name="Caleb Knapp" userId="90377b2d-6dff-47c4-9ee5-c961805aa134" providerId="ADAL" clId="{C8A8FBAF-DD92-4B6B-8B2C-F4D85613FDA2}" dt="2022-03-11T20:20:43.272" v="1403" actId="2696"/>
        <pc:sldMkLst>
          <pc:docMk/>
          <pc:sldMk cId="1987980638" sldId="261"/>
        </pc:sldMkLst>
      </pc:sldChg>
      <pc:sldChg chg="modSp mod">
        <pc:chgData name="Caleb Knapp" userId="90377b2d-6dff-47c4-9ee5-c961805aa134" providerId="ADAL" clId="{C8A8FBAF-DD92-4B6B-8B2C-F4D85613FDA2}" dt="2022-03-11T20:21:23.300" v="1437" actId="20577"/>
        <pc:sldMkLst>
          <pc:docMk/>
          <pc:sldMk cId="3039960903" sldId="261"/>
        </pc:sldMkLst>
        <pc:spChg chg="mod">
          <ac:chgData name="Caleb Knapp" userId="90377b2d-6dff-47c4-9ee5-c961805aa134" providerId="ADAL" clId="{C8A8FBAF-DD92-4B6B-8B2C-F4D85613FDA2}" dt="2022-03-11T20:21:23.300" v="1437" actId="20577"/>
          <ac:spMkLst>
            <pc:docMk/>
            <pc:sldMk cId="3039960903" sldId="261"/>
            <ac:spMk id="241" creationId="{87460CDC-D5BD-419C-BD5D-CC364446826E}"/>
          </ac:spMkLst>
        </pc:spChg>
      </pc:sldChg>
      <pc:sldChg chg="addSp delSp modSp new mod">
        <pc:chgData name="Caleb Knapp" userId="90377b2d-6dff-47c4-9ee5-c961805aa134" providerId="ADAL" clId="{C8A8FBAF-DD92-4B6B-8B2C-F4D85613FDA2}" dt="2022-03-13T21:19:31.900" v="5327" actId="20577"/>
        <pc:sldMkLst>
          <pc:docMk/>
          <pc:sldMk cId="1348975329" sldId="262"/>
        </pc:sldMkLst>
        <pc:spChg chg="mod">
          <ac:chgData name="Caleb Knapp" userId="90377b2d-6dff-47c4-9ee5-c961805aa134" providerId="ADAL" clId="{C8A8FBAF-DD92-4B6B-8B2C-F4D85613FDA2}" dt="2022-03-11T20:21:35.324" v="1463" actId="20577"/>
          <ac:spMkLst>
            <pc:docMk/>
            <pc:sldMk cId="1348975329" sldId="262"/>
            <ac:spMk id="2" creationId="{EAF01DC6-82F5-4782-AD93-308E5AC9292C}"/>
          </ac:spMkLst>
        </pc:spChg>
        <pc:spChg chg="add del mod">
          <ac:chgData name="Caleb Knapp" userId="90377b2d-6dff-47c4-9ee5-c961805aa134" providerId="ADAL" clId="{C8A8FBAF-DD92-4B6B-8B2C-F4D85613FDA2}" dt="2022-03-11T20:39:52.050" v="2605" actId="26606"/>
          <ac:spMkLst>
            <pc:docMk/>
            <pc:sldMk cId="1348975329" sldId="262"/>
            <ac:spMk id="3" creationId="{119D33C2-8702-4BBB-9BB6-19110A7317D1}"/>
          </ac:spMkLst>
        </pc:spChg>
        <pc:graphicFrameChg chg="add del">
          <ac:chgData name="Caleb Knapp" userId="90377b2d-6dff-47c4-9ee5-c961805aa134" providerId="ADAL" clId="{C8A8FBAF-DD92-4B6B-8B2C-F4D85613FDA2}" dt="2022-03-11T20:39:50.742" v="2602" actId="26606"/>
          <ac:graphicFrameMkLst>
            <pc:docMk/>
            <pc:sldMk cId="1348975329" sldId="262"/>
            <ac:graphicFrameMk id="5" creationId="{A6D8B892-1B50-2692-BDF5-A7814325FB1C}"/>
          </ac:graphicFrameMkLst>
        </pc:graphicFrameChg>
        <pc:graphicFrameChg chg="add del">
          <ac:chgData name="Caleb Knapp" userId="90377b2d-6dff-47c4-9ee5-c961805aa134" providerId="ADAL" clId="{C8A8FBAF-DD92-4B6B-8B2C-F4D85613FDA2}" dt="2022-03-11T20:39:52.015" v="2604" actId="26606"/>
          <ac:graphicFrameMkLst>
            <pc:docMk/>
            <pc:sldMk cId="1348975329" sldId="262"/>
            <ac:graphicFrameMk id="7" creationId="{E9FEFD0E-14FF-4709-F56A-246542860F11}"/>
          </ac:graphicFrameMkLst>
        </pc:graphicFrameChg>
        <pc:graphicFrameChg chg="add mod">
          <ac:chgData name="Caleb Knapp" userId="90377b2d-6dff-47c4-9ee5-c961805aa134" providerId="ADAL" clId="{C8A8FBAF-DD92-4B6B-8B2C-F4D85613FDA2}" dt="2022-03-13T21:19:31.900" v="5327" actId="20577"/>
          <ac:graphicFrameMkLst>
            <pc:docMk/>
            <pc:sldMk cId="1348975329" sldId="262"/>
            <ac:graphicFrameMk id="9" creationId="{A6D8B892-1B50-2692-BDF5-A7814325FB1C}"/>
          </ac:graphicFrameMkLst>
        </pc:graphicFrameChg>
      </pc:sldChg>
      <pc:sldChg chg="addSp delSp modSp new mod">
        <pc:chgData name="Caleb Knapp" userId="90377b2d-6dff-47c4-9ee5-c961805aa134" providerId="ADAL" clId="{C8A8FBAF-DD92-4B6B-8B2C-F4D85613FDA2}" dt="2022-03-12T21:49:38.696" v="4673" actId="12269"/>
        <pc:sldMkLst>
          <pc:docMk/>
          <pc:sldMk cId="1407358314" sldId="263"/>
        </pc:sldMkLst>
        <pc:spChg chg="mod">
          <ac:chgData name="Caleb Knapp" userId="90377b2d-6dff-47c4-9ee5-c961805aa134" providerId="ADAL" clId="{C8A8FBAF-DD92-4B6B-8B2C-F4D85613FDA2}" dt="2022-03-11T20:29:46.570" v="1729" actId="27636"/>
          <ac:spMkLst>
            <pc:docMk/>
            <pc:sldMk cId="1407358314" sldId="263"/>
            <ac:spMk id="2" creationId="{0B994A2C-0A51-4C0E-98E7-8D59C531C1D0}"/>
          </ac:spMkLst>
        </pc:spChg>
        <pc:spChg chg="del mod">
          <ac:chgData name="Caleb Knapp" userId="90377b2d-6dff-47c4-9ee5-c961805aa134" providerId="ADAL" clId="{C8A8FBAF-DD92-4B6B-8B2C-F4D85613FDA2}" dt="2022-03-11T20:43:11.885" v="2629" actId="26606"/>
          <ac:spMkLst>
            <pc:docMk/>
            <pc:sldMk cId="1407358314" sldId="263"/>
            <ac:spMk id="3" creationId="{DF40D318-6BA6-4509-AA47-E45D3234874F}"/>
          </ac:spMkLst>
        </pc:spChg>
        <pc:graphicFrameChg chg="add mod">
          <ac:chgData name="Caleb Knapp" userId="90377b2d-6dff-47c4-9ee5-c961805aa134" providerId="ADAL" clId="{C8A8FBAF-DD92-4B6B-8B2C-F4D85613FDA2}" dt="2022-03-12T21:49:38.696" v="4673" actId="12269"/>
          <ac:graphicFrameMkLst>
            <pc:docMk/>
            <pc:sldMk cId="1407358314" sldId="263"/>
            <ac:graphicFrameMk id="5" creationId="{0A2C4182-5F60-1FA1-E0C9-64F912BBFB27}"/>
          </ac:graphicFrameMkLst>
        </pc:graphicFrameChg>
      </pc:sldChg>
      <pc:sldChg chg="addSp delSp modSp new del mod modAnim">
        <pc:chgData name="Caleb Knapp" userId="90377b2d-6dff-47c4-9ee5-c961805aa134" providerId="ADAL" clId="{C8A8FBAF-DD92-4B6B-8B2C-F4D85613FDA2}" dt="2022-03-13T20:56:03.083" v="4912" actId="2696"/>
        <pc:sldMkLst>
          <pc:docMk/>
          <pc:sldMk cId="2814847918" sldId="264"/>
        </pc:sldMkLst>
        <pc:spChg chg="mod">
          <ac:chgData name="Caleb Knapp" userId="90377b2d-6dff-47c4-9ee5-c961805aa134" providerId="ADAL" clId="{C8A8FBAF-DD92-4B6B-8B2C-F4D85613FDA2}" dt="2022-03-11T20:45:25.341" v="2671" actId="20577"/>
          <ac:spMkLst>
            <pc:docMk/>
            <pc:sldMk cId="2814847918" sldId="264"/>
            <ac:spMk id="2" creationId="{BB82DA9A-A8E2-47C6-B592-F86BD1A3909F}"/>
          </ac:spMkLst>
        </pc:spChg>
        <pc:spChg chg="del mod">
          <ac:chgData name="Caleb Knapp" userId="90377b2d-6dff-47c4-9ee5-c961805aa134" providerId="ADAL" clId="{C8A8FBAF-DD92-4B6B-8B2C-F4D85613FDA2}" dt="2022-03-11T20:46:07.329" v="2733" actId="26606"/>
          <ac:spMkLst>
            <pc:docMk/>
            <pc:sldMk cId="2814847918" sldId="264"/>
            <ac:spMk id="3" creationId="{9F493074-6162-417E-8CDC-AB3A98473789}"/>
          </ac:spMkLst>
        </pc:spChg>
        <pc:graphicFrameChg chg="add mod">
          <ac:chgData name="Caleb Knapp" userId="90377b2d-6dff-47c4-9ee5-c961805aa134" providerId="ADAL" clId="{C8A8FBAF-DD92-4B6B-8B2C-F4D85613FDA2}" dt="2022-03-12T21:52:03.040" v="4687" actId="13782"/>
          <ac:graphicFrameMkLst>
            <pc:docMk/>
            <pc:sldMk cId="2814847918" sldId="264"/>
            <ac:graphicFrameMk id="5" creationId="{77587EF7-0D64-649A-3666-9C0DDDC8F1E9}"/>
          </ac:graphicFrameMkLst>
        </pc:graphicFrameChg>
      </pc:sldChg>
      <pc:sldChg chg="addSp delSp modSp new mod setBg">
        <pc:chgData name="Caleb Knapp" userId="90377b2d-6dff-47c4-9ee5-c961805aa134" providerId="ADAL" clId="{C8A8FBAF-DD92-4B6B-8B2C-F4D85613FDA2}" dt="2022-03-13T21:28:09.949" v="5388"/>
        <pc:sldMkLst>
          <pc:docMk/>
          <pc:sldMk cId="4120454773" sldId="265"/>
        </pc:sldMkLst>
        <pc:spChg chg="mod">
          <ac:chgData name="Caleb Knapp" userId="90377b2d-6dff-47c4-9ee5-c961805aa134" providerId="ADAL" clId="{C8A8FBAF-DD92-4B6B-8B2C-F4D85613FDA2}" dt="2022-03-13T21:19:38.125" v="5335" actId="20577"/>
          <ac:spMkLst>
            <pc:docMk/>
            <pc:sldMk cId="4120454773" sldId="265"/>
            <ac:spMk id="2" creationId="{4AA9BF94-1E82-4B49-90A8-CD0EA8FB15AC}"/>
          </ac:spMkLst>
        </pc:spChg>
        <pc:spChg chg="del mod">
          <ac:chgData name="Caleb Knapp" userId="90377b2d-6dff-47c4-9ee5-c961805aa134" providerId="ADAL" clId="{C8A8FBAF-DD92-4B6B-8B2C-F4D85613FDA2}" dt="2022-03-12T21:23:56.613" v="3693" actId="26606"/>
          <ac:spMkLst>
            <pc:docMk/>
            <pc:sldMk cId="4120454773" sldId="265"/>
            <ac:spMk id="3" creationId="{647A922C-33F1-4AEB-A73A-2E49F9949D94}"/>
          </ac:spMkLst>
        </pc:spChg>
        <pc:spChg chg="add del mod">
          <ac:chgData name="Caleb Knapp" userId="90377b2d-6dff-47c4-9ee5-c961805aa134" providerId="ADAL" clId="{C8A8FBAF-DD92-4B6B-8B2C-F4D85613FDA2}" dt="2022-03-13T21:04:12.467" v="5201" actId="26606"/>
          <ac:spMkLst>
            <pc:docMk/>
            <pc:sldMk cId="4120454773" sldId="265"/>
            <ac:spMk id="4" creationId="{E885652A-4392-4F94-9697-644CA412E915}"/>
          </ac:spMkLst>
        </pc:spChg>
        <pc:spChg chg="add del">
          <ac:chgData name="Caleb Knapp" userId="90377b2d-6dff-47c4-9ee5-c961805aa134" providerId="ADAL" clId="{C8A8FBAF-DD92-4B6B-8B2C-F4D85613FDA2}" dt="2022-03-12T21:23:56.613" v="3693" actId="26606"/>
          <ac:spMkLst>
            <pc:docMk/>
            <pc:sldMk cId="4120454773" sldId="265"/>
            <ac:spMk id="8" creationId="{4EFE82FE-7465-AE46-88DF-34D347E83B84}"/>
          </ac:spMkLst>
        </pc:spChg>
        <pc:spChg chg="add del">
          <ac:chgData name="Caleb Knapp" userId="90377b2d-6dff-47c4-9ee5-c961805aa134" providerId="ADAL" clId="{C8A8FBAF-DD92-4B6B-8B2C-F4D85613FDA2}" dt="2022-03-12T21:29:54.697" v="4137" actId="26606"/>
          <ac:spMkLst>
            <pc:docMk/>
            <pc:sldMk cId="4120454773" sldId="265"/>
            <ac:spMk id="42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29:44.988" v="4132" actId="26606"/>
          <ac:spMkLst>
            <pc:docMk/>
            <pc:sldMk cId="4120454773" sldId="265"/>
            <ac:spMk id="49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29:51.385" v="4134" actId="26606"/>
          <ac:spMkLst>
            <pc:docMk/>
            <pc:sldMk cId="4120454773" sldId="265"/>
            <ac:spMk id="59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29:54.651" v="4136" actId="26606"/>
          <ac:spMkLst>
            <pc:docMk/>
            <pc:sldMk cId="4120454773" sldId="265"/>
            <ac:spMk id="62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29:59.757" v="4138" actId="26606"/>
          <ac:spMkLst>
            <pc:docMk/>
            <pc:sldMk cId="4120454773" sldId="265"/>
            <ac:spMk id="66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43:36.134" v="4529" actId="26606"/>
          <ac:spMkLst>
            <pc:docMk/>
            <pc:sldMk cId="4120454773" sldId="265"/>
            <ac:spMk id="77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43:29.135" v="4526" actId="26606"/>
          <ac:spMkLst>
            <pc:docMk/>
            <pc:sldMk cId="4120454773" sldId="265"/>
            <ac:spMk id="92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43:36.113" v="4528" actId="26606"/>
          <ac:spMkLst>
            <pc:docMk/>
            <pc:sldMk cId="4120454773" sldId="265"/>
            <ac:spMk id="96" creationId="{C7F2E4D6-EF46-1C43-8F3E-3620C3C83F36}"/>
          </ac:spMkLst>
        </pc:spChg>
        <pc:spChg chg="add">
          <ac:chgData name="Caleb Knapp" userId="90377b2d-6dff-47c4-9ee5-c961805aa134" providerId="ADAL" clId="{C8A8FBAF-DD92-4B6B-8B2C-F4D85613FDA2}" dt="2022-03-12T21:43:36.134" v="4529" actId="26606"/>
          <ac:spMkLst>
            <pc:docMk/>
            <pc:sldMk cId="4120454773" sldId="265"/>
            <ac:spMk id="106" creationId="{C7F2E4D6-EF46-1C43-8F3E-3620C3C83F36}"/>
          </ac:spMkLst>
        </pc:spChg>
        <pc:grpChg chg="add del">
          <ac:chgData name="Caleb Knapp" userId="90377b2d-6dff-47c4-9ee5-c961805aa134" providerId="ADAL" clId="{C8A8FBAF-DD92-4B6B-8B2C-F4D85613FDA2}" dt="2022-03-12T21:23:56.613" v="3693" actId="26606"/>
          <ac:grpSpMkLst>
            <pc:docMk/>
            <pc:sldMk cId="4120454773" sldId="265"/>
            <ac:grpSpMk id="12" creationId="{A6B8E30F-B99D-4646-9EF5-E882312911A7}"/>
          </ac:grpSpMkLst>
        </pc:grpChg>
        <pc:grpChg chg="add del">
          <ac:chgData name="Caleb Knapp" userId="90377b2d-6dff-47c4-9ee5-c961805aa134" providerId="ADAL" clId="{C8A8FBAF-DD92-4B6B-8B2C-F4D85613FDA2}" dt="2022-03-12T21:29:44.988" v="4132" actId="26606"/>
          <ac:grpSpMkLst>
            <pc:docMk/>
            <pc:sldMk cId="4120454773" sldId="265"/>
            <ac:grpSpMk id="51" creationId="{0D40C408-1C95-CC45-87A7-61CE8B1F9362}"/>
          </ac:grpSpMkLst>
        </pc:grpChg>
        <pc:grpChg chg="add del">
          <ac:chgData name="Caleb Knapp" userId="90377b2d-6dff-47c4-9ee5-c961805aa134" providerId="ADAL" clId="{C8A8FBAF-DD92-4B6B-8B2C-F4D85613FDA2}" dt="2022-03-12T21:29:54.651" v="4136" actId="26606"/>
          <ac:grpSpMkLst>
            <pc:docMk/>
            <pc:sldMk cId="4120454773" sldId="265"/>
            <ac:grpSpMk id="63" creationId="{05ADD15B-C747-D340-BF8A-A1DD2A6A9324}"/>
          </ac:grpSpMkLst>
        </pc:grpChg>
        <pc:grpChg chg="add del">
          <ac:chgData name="Caleb Knapp" userId="90377b2d-6dff-47c4-9ee5-c961805aa134" providerId="ADAL" clId="{C8A8FBAF-DD92-4B6B-8B2C-F4D85613FDA2}" dt="2022-03-12T21:29:59.757" v="4138" actId="26606"/>
          <ac:grpSpMkLst>
            <pc:docMk/>
            <pc:sldMk cId="4120454773" sldId="265"/>
            <ac:grpSpMk id="67" creationId="{0D40C408-1C95-CC45-87A7-61CE8B1F9362}"/>
          </ac:grpSpMkLst>
        </pc:grpChg>
        <pc:grpChg chg="add del">
          <ac:chgData name="Caleb Knapp" userId="90377b2d-6dff-47c4-9ee5-c961805aa134" providerId="ADAL" clId="{C8A8FBAF-DD92-4B6B-8B2C-F4D85613FDA2}" dt="2022-03-12T21:43:36.134" v="4529" actId="26606"/>
          <ac:grpSpMkLst>
            <pc:docMk/>
            <pc:sldMk cId="4120454773" sldId="265"/>
            <ac:grpSpMk id="81" creationId="{3E5FF700-0832-7346-B31E-5F46CCA1021A}"/>
          </ac:grpSpMkLst>
        </pc:grpChg>
        <pc:grpChg chg="add del">
          <ac:chgData name="Caleb Knapp" userId="90377b2d-6dff-47c4-9ee5-c961805aa134" providerId="ADAL" clId="{C8A8FBAF-DD92-4B6B-8B2C-F4D85613FDA2}" dt="2022-03-12T21:43:36.113" v="4528" actId="26606"/>
          <ac:grpSpMkLst>
            <pc:docMk/>
            <pc:sldMk cId="4120454773" sldId="265"/>
            <ac:grpSpMk id="98" creationId="{3E5FF700-0832-7346-B31E-5F46CCA1021A}"/>
          </ac:grpSpMkLst>
        </pc:grpChg>
        <pc:grpChg chg="add">
          <ac:chgData name="Caleb Knapp" userId="90377b2d-6dff-47c4-9ee5-c961805aa134" providerId="ADAL" clId="{C8A8FBAF-DD92-4B6B-8B2C-F4D85613FDA2}" dt="2022-03-12T21:43:36.134" v="4529" actId="26606"/>
          <ac:grpSpMkLst>
            <pc:docMk/>
            <pc:sldMk cId="4120454773" sldId="265"/>
            <ac:grpSpMk id="108" creationId="{3E5FF700-0832-7346-B31E-5F46CCA1021A}"/>
          </ac:grpSpMkLst>
        </pc:grpChg>
        <pc:graphicFrameChg chg="add del mod modGraphic">
          <ac:chgData name="Caleb Knapp" userId="90377b2d-6dff-47c4-9ee5-c961805aa134" providerId="ADAL" clId="{C8A8FBAF-DD92-4B6B-8B2C-F4D85613FDA2}" dt="2022-03-13T21:01:22.523" v="4964" actId="478"/>
          <ac:graphicFrameMkLst>
            <pc:docMk/>
            <pc:sldMk cId="4120454773" sldId="265"/>
            <ac:graphicFrameMk id="38" creationId="{DB49EDE1-393E-9E7C-DD05-2D4BC0BAF342}"/>
          </ac:graphicFrameMkLst>
        </pc:graphicFrameChg>
        <pc:graphicFrameChg chg="add mod">
          <ac:chgData name="Caleb Knapp" userId="90377b2d-6dff-47c4-9ee5-c961805aa134" providerId="ADAL" clId="{C8A8FBAF-DD92-4B6B-8B2C-F4D85613FDA2}" dt="2022-03-13T21:28:09.949" v="5388"/>
          <ac:graphicFrameMkLst>
            <pc:docMk/>
            <pc:sldMk cId="4120454773" sldId="265"/>
            <ac:graphicFrameMk id="116" creationId="{86FFE346-2A69-ABB7-AF2D-DD5A8D384055}"/>
          </ac:graphicFrameMkLst>
        </pc:graphicFrameChg>
        <pc:cxnChg chg="add del">
          <ac:chgData name="Caleb Knapp" userId="90377b2d-6dff-47c4-9ee5-c961805aa134" providerId="ADAL" clId="{C8A8FBAF-DD92-4B6B-8B2C-F4D85613FDA2}" dt="2022-03-12T21:23:56.613" v="3693" actId="26606"/>
          <ac:cxnSpMkLst>
            <pc:docMk/>
            <pc:sldMk cId="4120454773" sldId="265"/>
            <ac:cxnSpMk id="10" creationId="{EEA70831-9A8D-3B4D-8EA5-EE32F93E94E9}"/>
          </ac:cxnSpMkLst>
        </pc:cxnChg>
        <pc:cxnChg chg="add del">
          <ac:chgData name="Caleb Knapp" userId="90377b2d-6dff-47c4-9ee5-c961805aa134" providerId="ADAL" clId="{C8A8FBAF-DD92-4B6B-8B2C-F4D85613FDA2}" dt="2022-03-12T21:29:54.697" v="4137" actId="26606"/>
          <ac:cxnSpMkLst>
            <pc:docMk/>
            <pc:sldMk cId="4120454773" sldId="265"/>
            <ac:cxnSpMk id="44" creationId="{65824CF1-E973-7D48-9ECB-68CF79EC0DEF}"/>
          </ac:cxnSpMkLst>
        </pc:cxnChg>
        <pc:cxnChg chg="add del">
          <ac:chgData name="Caleb Knapp" userId="90377b2d-6dff-47c4-9ee5-c961805aa134" providerId="ADAL" clId="{C8A8FBAF-DD92-4B6B-8B2C-F4D85613FDA2}" dt="2022-03-12T21:29:44.988" v="4132" actId="26606"/>
          <ac:cxnSpMkLst>
            <pc:docMk/>
            <pc:sldMk cId="4120454773" sldId="265"/>
            <ac:cxnSpMk id="57" creationId="{BF3CF3DF-4809-5B42-9F22-981391379297}"/>
          </ac:cxnSpMkLst>
        </pc:cxnChg>
        <pc:cxnChg chg="add del">
          <ac:chgData name="Caleb Knapp" userId="90377b2d-6dff-47c4-9ee5-c961805aa134" providerId="ADAL" clId="{C8A8FBAF-DD92-4B6B-8B2C-F4D85613FDA2}" dt="2022-03-12T21:29:51.385" v="4134" actId="26606"/>
          <ac:cxnSpMkLst>
            <pc:docMk/>
            <pc:sldMk cId="4120454773" sldId="265"/>
            <ac:cxnSpMk id="60" creationId="{65824CF1-E973-7D48-9ECB-68CF79EC0DEF}"/>
          </ac:cxnSpMkLst>
        </pc:cxnChg>
        <pc:cxnChg chg="add del">
          <ac:chgData name="Caleb Knapp" userId="90377b2d-6dff-47c4-9ee5-c961805aa134" providerId="ADAL" clId="{C8A8FBAF-DD92-4B6B-8B2C-F4D85613FDA2}" dt="2022-03-12T21:29:54.651" v="4136" actId="26606"/>
          <ac:cxnSpMkLst>
            <pc:docMk/>
            <pc:sldMk cId="4120454773" sldId="265"/>
            <ac:cxnSpMk id="64" creationId="{1FE039F1-6D47-C642-B506-452A83B0AB11}"/>
          </ac:cxnSpMkLst>
        </pc:cxnChg>
        <pc:cxnChg chg="add del">
          <ac:chgData name="Caleb Knapp" userId="90377b2d-6dff-47c4-9ee5-c961805aa134" providerId="ADAL" clId="{C8A8FBAF-DD92-4B6B-8B2C-F4D85613FDA2}" dt="2022-03-12T21:29:59.757" v="4138" actId="26606"/>
          <ac:cxnSpMkLst>
            <pc:docMk/>
            <pc:sldMk cId="4120454773" sldId="265"/>
            <ac:cxnSpMk id="72" creationId="{BF3CF3DF-4809-5B42-9F22-981391379297}"/>
          </ac:cxnSpMkLst>
        </pc:cxnChg>
        <pc:cxnChg chg="add del">
          <ac:chgData name="Caleb Knapp" userId="90377b2d-6dff-47c4-9ee5-c961805aa134" providerId="ADAL" clId="{C8A8FBAF-DD92-4B6B-8B2C-F4D85613FDA2}" dt="2022-03-12T21:43:36.134" v="4529" actId="26606"/>
          <ac:cxnSpMkLst>
            <pc:docMk/>
            <pc:sldMk cId="4120454773" sldId="265"/>
            <ac:cxnSpMk id="79" creationId="{BF3CF3DF-4809-5B42-9F22-981391379297}"/>
          </ac:cxnSpMkLst>
        </pc:cxnChg>
        <pc:cxnChg chg="add del">
          <ac:chgData name="Caleb Knapp" userId="90377b2d-6dff-47c4-9ee5-c961805aa134" providerId="ADAL" clId="{C8A8FBAF-DD92-4B6B-8B2C-F4D85613FDA2}" dt="2022-03-12T21:43:29.135" v="4526" actId="26606"/>
          <ac:cxnSpMkLst>
            <pc:docMk/>
            <pc:sldMk cId="4120454773" sldId="265"/>
            <ac:cxnSpMk id="94" creationId="{65824CF1-E973-7D48-9ECB-68CF79EC0DEF}"/>
          </ac:cxnSpMkLst>
        </pc:cxnChg>
        <pc:cxnChg chg="add del">
          <ac:chgData name="Caleb Knapp" userId="90377b2d-6dff-47c4-9ee5-c961805aa134" providerId="ADAL" clId="{C8A8FBAF-DD92-4B6B-8B2C-F4D85613FDA2}" dt="2022-03-12T21:43:36.113" v="4528" actId="26606"/>
          <ac:cxnSpMkLst>
            <pc:docMk/>
            <pc:sldMk cId="4120454773" sldId="265"/>
            <ac:cxnSpMk id="97" creationId="{BF3CF3DF-4809-5B42-9F22-981391379297}"/>
          </ac:cxnSpMkLst>
        </pc:cxnChg>
        <pc:cxnChg chg="add">
          <ac:chgData name="Caleb Knapp" userId="90377b2d-6dff-47c4-9ee5-c961805aa134" providerId="ADAL" clId="{C8A8FBAF-DD92-4B6B-8B2C-F4D85613FDA2}" dt="2022-03-12T21:43:36.134" v="4529" actId="26606"/>
          <ac:cxnSpMkLst>
            <pc:docMk/>
            <pc:sldMk cId="4120454773" sldId="265"/>
            <ac:cxnSpMk id="107" creationId="{BF3CF3DF-4809-5B42-9F22-981391379297}"/>
          </ac:cxnSpMkLst>
        </pc:cxnChg>
      </pc:sldChg>
      <pc:sldChg chg="addSp delSp modSp new mod setBg">
        <pc:chgData name="Caleb Knapp" userId="90377b2d-6dff-47c4-9ee5-c961805aa134" providerId="ADAL" clId="{C8A8FBAF-DD92-4B6B-8B2C-F4D85613FDA2}" dt="2022-03-13T21:12:28.662" v="5279" actId="14100"/>
        <pc:sldMkLst>
          <pc:docMk/>
          <pc:sldMk cId="31485013" sldId="266"/>
        </pc:sldMkLst>
        <pc:spChg chg="mod">
          <ac:chgData name="Caleb Knapp" userId="90377b2d-6dff-47c4-9ee5-c961805aa134" providerId="ADAL" clId="{C8A8FBAF-DD92-4B6B-8B2C-F4D85613FDA2}" dt="2022-03-13T21:12:28.662" v="5279" actId="14100"/>
          <ac:spMkLst>
            <pc:docMk/>
            <pc:sldMk cId="31485013" sldId="266"/>
            <ac:spMk id="2" creationId="{DF3F54BA-6486-4E2B-96F5-CF761CAB26EA}"/>
          </ac:spMkLst>
        </pc:spChg>
        <pc:spChg chg="add del mod">
          <ac:chgData name="Caleb Knapp" userId="90377b2d-6dff-47c4-9ee5-c961805aa134" providerId="ADAL" clId="{C8A8FBAF-DD92-4B6B-8B2C-F4D85613FDA2}" dt="2022-03-12T21:31:53.756" v="4272" actId="26606"/>
          <ac:spMkLst>
            <pc:docMk/>
            <pc:sldMk cId="31485013" sldId="266"/>
            <ac:spMk id="3" creationId="{8F72E5CB-810F-4BE0-B573-2DEFB27FA9C5}"/>
          </ac:spMkLst>
        </pc:spChg>
        <pc:spChg chg="add mod">
          <ac:chgData name="Caleb Knapp" userId="90377b2d-6dff-47c4-9ee5-c961805aa134" providerId="ADAL" clId="{C8A8FBAF-DD92-4B6B-8B2C-F4D85613FDA2}" dt="2022-03-13T21:05:53.788" v="5272" actId="26606"/>
          <ac:spMkLst>
            <pc:docMk/>
            <pc:sldMk cId="31485013" sldId="266"/>
            <ac:spMk id="4" creationId="{0DA6096A-92DE-4F85-8D5B-708E8D894632}"/>
          </ac:spMkLst>
        </pc:spChg>
        <pc:spChg chg="add del">
          <ac:chgData name="Caleb Knapp" userId="90377b2d-6dff-47c4-9ee5-c961805aa134" providerId="ADAL" clId="{C8A8FBAF-DD92-4B6B-8B2C-F4D85613FDA2}" dt="2022-03-12T21:31:38.247" v="4267" actId="26606"/>
          <ac:spMkLst>
            <pc:docMk/>
            <pc:sldMk cId="31485013" sldId="266"/>
            <ac:spMk id="6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30:51.478" v="4178" actId="26606"/>
          <ac:spMkLst>
            <pc:docMk/>
            <pc:sldMk cId="31485013" sldId="266"/>
            <ac:spMk id="9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31:43.427" v="4269" actId="26606"/>
          <ac:spMkLst>
            <pc:docMk/>
            <pc:sldMk cId="31485013" sldId="266"/>
            <ac:spMk id="18" creationId="{C7F2E4D6-EF46-1C43-8F3E-3620C3C83F36}"/>
          </ac:spMkLst>
        </pc:spChg>
        <pc:spChg chg="add del">
          <ac:chgData name="Caleb Knapp" userId="90377b2d-6dff-47c4-9ee5-c961805aa134" providerId="ADAL" clId="{C8A8FBAF-DD92-4B6B-8B2C-F4D85613FDA2}" dt="2022-03-12T21:31:43.427" v="4269" actId="26606"/>
          <ac:spMkLst>
            <pc:docMk/>
            <pc:sldMk cId="31485013" sldId="266"/>
            <ac:spMk id="24" creationId="{8F72E5CB-810F-4BE0-B573-2DEFB27FA9C5}"/>
          </ac:spMkLst>
        </pc:spChg>
        <pc:spChg chg="add del">
          <ac:chgData name="Caleb Knapp" userId="90377b2d-6dff-47c4-9ee5-c961805aa134" providerId="ADAL" clId="{C8A8FBAF-DD92-4B6B-8B2C-F4D85613FDA2}" dt="2022-03-13T21:05:53.788" v="5272" actId="26606"/>
          <ac:spMkLst>
            <pc:docMk/>
            <pc:sldMk cId="31485013" sldId="266"/>
            <ac:spMk id="35" creationId="{C7F2E4D6-EF46-1C43-8F3E-3620C3C83F36}"/>
          </ac:spMkLst>
        </pc:spChg>
        <pc:spChg chg="add">
          <ac:chgData name="Caleb Knapp" userId="90377b2d-6dff-47c4-9ee5-c961805aa134" providerId="ADAL" clId="{C8A8FBAF-DD92-4B6B-8B2C-F4D85613FDA2}" dt="2022-03-13T21:05:53.788" v="5272" actId="26606"/>
          <ac:spMkLst>
            <pc:docMk/>
            <pc:sldMk cId="31485013" sldId="266"/>
            <ac:spMk id="50" creationId="{4EFE82FE-7465-AE46-88DF-34D347E83B84}"/>
          </ac:spMkLst>
        </pc:spChg>
        <pc:grpChg chg="add del">
          <ac:chgData name="Caleb Knapp" userId="90377b2d-6dff-47c4-9ee5-c961805aa134" providerId="ADAL" clId="{C8A8FBAF-DD92-4B6B-8B2C-F4D85613FDA2}" dt="2022-03-12T21:31:38.247" v="4267" actId="26606"/>
          <ac:grpSpMkLst>
            <pc:docMk/>
            <pc:sldMk cId="31485013" sldId="266"/>
            <ac:grpSpMk id="7" creationId="{05ADD15B-C747-D340-BF8A-A1DD2A6A9324}"/>
          </ac:grpSpMkLst>
        </pc:grpChg>
        <pc:grpChg chg="add del">
          <ac:chgData name="Caleb Knapp" userId="90377b2d-6dff-47c4-9ee5-c961805aa134" providerId="ADAL" clId="{C8A8FBAF-DD92-4B6B-8B2C-F4D85613FDA2}" dt="2022-03-12T21:30:51.478" v="4178" actId="26606"/>
          <ac:grpSpMkLst>
            <pc:docMk/>
            <pc:sldMk cId="31485013" sldId="266"/>
            <ac:grpSpMk id="11" creationId="{05ADD15B-C747-D340-BF8A-A1DD2A6A9324}"/>
          </ac:grpSpMkLst>
        </pc:grpChg>
        <pc:grpChg chg="add del">
          <ac:chgData name="Caleb Knapp" userId="90377b2d-6dff-47c4-9ee5-c961805aa134" providerId="ADAL" clId="{C8A8FBAF-DD92-4B6B-8B2C-F4D85613FDA2}" dt="2022-03-12T21:31:43.427" v="4269" actId="26606"/>
          <ac:grpSpMkLst>
            <pc:docMk/>
            <pc:sldMk cId="31485013" sldId="266"/>
            <ac:grpSpMk id="19" creationId="{7A00BDF4-7643-A942-A588-F24E4E09AADE}"/>
          </ac:grpSpMkLst>
        </pc:grpChg>
        <pc:grpChg chg="add del">
          <ac:chgData name="Caleb Knapp" userId="90377b2d-6dff-47c4-9ee5-c961805aa134" providerId="ADAL" clId="{C8A8FBAF-DD92-4B6B-8B2C-F4D85613FDA2}" dt="2022-03-13T21:05:53.788" v="5272" actId="26606"/>
          <ac:grpSpMkLst>
            <pc:docMk/>
            <pc:sldMk cId="31485013" sldId="266"/>
            <ac:grpSpMk id="39" creationId="{2ACBB827-9A2D-D449-9686-F47D2A20EFE1}"/>
          </ac:grpSpMkLst>
        </pc:grpChg>
        <pc:grpChg chg="add">
          <ac:chgData name="Caleb Knapp" userId="90377b2d-6dff-47c4-9ee5-c961805aa134" providerId="ADAL" clId="{C8A8FBAF-DD92-4B6B-8B2C-F4D85613FDA2}" dt="2022-03-13T21:05:53.788" v="5272" actId="26606"/>
          <ac:grpSpMkLst>
            <pc:docMk/>
            <pc:sldMk cId="31485013" sldId="266"/>
            <ac:grpSpMk id="52" creationId="{1B5E71B3-7269-894E-A00B-31D341365FC9}"/>
          </ac:grpSpMkLst>
        </pc:grpChg>
        <pc:graphicFrameChg chg="add del">
          <ac:chgData name="Caleb Knapp" userId="90377b2d-6dff-47c4-9ee5-c961805aa134" providerId="ADAL" clId="{C8A8FBAF-DD92-4B6B-8B2C-F4D85613FDA2}" dt="2022-03-12T21:30:51.478" v="4178" actId="26606"/>
          <ac:graphicFrameMkLst>
            <pc:docMk/>
            <pc:sldMk cId="31485013" sldId="266"/>
            <ac:graphicFrameMk id="5" creationId="{41E385F9-3B00-4F21-AEB7-2FFA58E2548E}"/>
          </ac:graphicFrameMkLst>
        </pc:graphicFrameChg>
        <pc:graphicFrameChg chg="add del">
          <ac:chgData name="Caleb Knapp" userId="90377b2d-6dff-47c4-9ee5-c961805aa134" providerId="ADAL" clId="{C8A8FBAF-DD92-4B6B-8B2C-F4D85613FDA2}" dt="2022-03-12T21:31:38.247" v="4267" actId="26606"/>
          <ac:graphicFrameMkLst>
            <pc:docMk/>
            <pc:sldMk cId="31485013" sldId="266"/>
            <ac:graphicFrameMk id="10" creationId="{BDDF4793-E687-2D8C-601B-00D63A5DAE33}"/>
          </ac:graphicFrameMkLst>
        </pc:graphicFrameChg>
        <pc:graphicFrameChg chg="add del">
          <ac:chgData name="Caleb Knapp" userId="90377b2d-6dff-47c4-9ee5-c961805aa134" providerId="ADAL" clId="{C8A8FBAF-DD92-4B6B-8B2C-F4D85613FDA2}" dt="2022-03-12T21:31:53.740" v="4271" actId="26606"/>
          <ac:graphicFrameMkLst>
            <pc:docMk/>
            <pc:sldMk cId="31485013" sldId="266"/>
            <ac:graphicFrameMk id="28" creationId="{0D18DE34-5965-CFE7-524F-808F176A79CC}"/>
          </ac:graphicFrameMkLst>
        </pc:graphicFrameChg>
        <pc:graphicFrameChg chg="add del mod modGraphic">
          <ac:chgData name="Caleb Knapp" userId="90377b2d-6dff-47c4-9ee5-c961805aa134" providerId="ADAL" clId="{C8A8FBAF-DD92-4B6B-8B2C-F4D85613FDA2}" dt="2022-03-13T21:04:46.780" v="5202" actId="478"/>
          <ac:graphicFrameMkLst>
            <pc:docMk/>
            <pc:sldMk cId="31485013" sldId="266"/>
            <ac:graphicFrameMk id="30" creationId="{E9682ACC-F378-E6D8-E8B3-2A9C9734B904}"/>
          </ac:graphicFrameMkLst>
        </pc:graphicFrameChg>
        <pc:picChg chg="add del">
          <ac:chgData name="Caleb Knapp" userId="90377b2d-6dff-47c4-9ee5-c961805aa134" providerId="ADAL" clId="{C8A8FBAF-DD92-4B6B-8B2C-F4D85613FDA2}" dt="2022-03-12T21:31:43.427" v="4269" actId="26606"/>
          <ac:picMkLst>
            <pc:docMk/>
            <pc:sldMk cId="31485013" sldId="266"/>
            <ac:picMk id="25" creationId="{E4DFC08F-A3DF-4EE1-CEEC-7F00DB5B8913}"/>
          </ac:picMkLst>
        </pc:picChg>
        <pc:picChg chg="add">
          <ac:chgData name="Caleb Knapp" userId="90377b2d-6dff-47c4-9ee5-c961805aa134" providerId="ADAL" clId="{C8A8FBAF-DD92-4B6B-8B2C-F4D85613FDA2}" dt="2022-03-13T21:05:53.788" v="5272" actId="26606"/>
          <ac:picMkLst>
            <pc:docMk/>
            <pc:sldMk cId="31485013" sldId="266"/>
            <ac:picMk id="47" creationId="{021A6B77-0391-2A6A-9495-4CDABC8EDFAE}"/>
          </ac:picMkLst>
        </pc:picChg>
        <pc:cxnChg chg="add del">
          <ac:chgData name="Caleb Knapp" userId="90377b2d-6dff-47c4-9ee5-c961805aa134" providerId="ADAL" clId="{C8A8FBAF-DD92-4B6B-8B2C-F4D85613FDA2}" dt="2022-03-12T21:31:38.247" v="4267" actId="26606"/>
          <ac:cxnSpMkLst>
            <pc:docMk/>
            <pc:sldMk cId="31485013" sldId="266"/>
            <ac:cxnSpMk id="8" creationId="{1FE039F1-6D47-C642-B506-452A83B0AB11}"/>
          </ac:cxnSpMkLst>
        </pc:cxnChg>
        <pc:cxnChg chg="add del">
          <ac:chgData name="Caleb Knapp" userId="90377b2d-6dff-47c4-9ee5-c961805aa134" providerId="ADAL" clId="{C8A8FBAF-DD92-4B6B-8B2C-F4D85613FDA2}" dt="2022-03-12T21:30:51.478" v="4178" actId="26606"/>
          <ac:cxnSpMkLst>
            <pc:docMk/>
            <pc:sldMk cId="31485013" sldId="266"/>
            <ac:cxnSpMk id="17" creationId="{1FE039F1-6D47-C642-B506-452A83B0AB11}"/>
          </ac:cxnSpMkLst>
        </pc:cxnChg>
        <pc:cxnChg chg="add del">
          <ac:chgData name="Caleb Knapp" userId="90377b2d-6dff-47c4-9ee5-c961805aa134" providerId="ADAL" clId="{C8A8FBAF-DD92-4B6B-8B2C-F4D85613FDA2}" dt="2022-03-12T21:31:43.427" v="4269" actId="26606"/>
          <ac:cxnSpMkLst>
            <pc:docMk/>
            <pc:sldMk cId="31485013" sldId="266"/>
            <ac:cxnSpMk id="26" creationId="{BF3CF3DF-4809-5B42-9F22-981391379297}"/>
          </ac:cxnSpMkLst>
        </pc:cxnChg>
        <pc:cxnChg chg="add del">
          <ac:chgData name="Caleb Knapp" userId="90377b2d-6dff-47c4-9ee5-c961805aa134" providerId="ADAL" clId="{C8A8FBAF-DD92-4B6B-8B2C-F4D85613FDA2}" dt="2022-03-13T21:05:53.788" v="5272" actId="26606"/>
          <ac:cxnSpMkLst>
            <pc:docMk/>
            <pc:sldMk cId="31485013" sldId="266"/>
            <ac:cxnSpMk id="37" creationId="{BF3CF3DF-4809-5B42-9F22-981391379297}"/>
          </ac:cxnSpMkLst>
        </pc:cxnChg>
        <pc:cxnChg chg="add">
          <ac:chgData name="Caleb Knapp" userId="90377b2d-6dff-47c4-9ee5-c961805aa134" providerId="ADAL" clId="{C8A8FBAF-DD92-4B6B-8B2C-F4D85613FDA2}" dt="2022-03-13T21:05:53.788" v="5272" actId="26606"/>
          <ac:cxnSpMkLst>
            <pc:docMk/>
            <pc:sldMk cId="31485013" sldId="266"/>
            <ac:cxnSpMk id="58" creationId="{A0A01F17-907D-3541-BBAF-A33828880DCE}"/>
          </ac:cxnSpMkLst>
        </pc:cxnChg>
      </pc:sldChg>
      <pc:sldChg chg="modSp new del mod">
        <pc:chgData name="Caleb Knapp" userId="90377b2d-6dff-47c4-9ee5-c961805aa134" providerId="ADAL" clId="{C8A8FBAF-DD92-4B6B-8B2C-F4D85613FDA2}" dt="2022-03-12T21:34:11.316" v="4314" actId="2696"/>
        <pc:sldMkLst>
          <pc:docMk/>
          <pc:sldMk cId="272753548" sldId="267"/>
        </pc:sldMkLst>
        <pc:spChg chg="mod">
          <ac:chgData name="Caleb Knapp" userId="90377b2d-6dff-47c4-9ee5-c961805aa134" providerId="ADAL" clId="{C8A8FBAF-DD92-4B6B-8B2C-F4D85613FDA2}" dt="2022-03-12T21:17:56.921" v="3137" actId="27636"/>
          <ac:spMkLst>
            <pc:docMk/>
            <pc:sldMk cId="272753548" sldId="267"/>
            <ac:spMk id="2" creationId="{8954478C-82D7-41E3-872F-2D742FE3DE68}"/>
          </ac:spMkLst>
        </pc:spChg>
        <pc:spChg chg="mod">
          <ac:chgData name="Caleb Knapp" userId="90377b2d-6dff-47c4-9ee5-c961805aa134" providerId="ADAL" clId="{C8A8FBAF-DD92-4B6B-8B2C-F4D85613FDA2}" dt="2022-03-12T21:32:42.745" v="4306" actId="20577"/>
          <ac:spMkLst>
            <pc:docMk/>
            <pc:sldMk cId="272753548" sldId="267"/>
            <ac:spMk id="3" creationId="{00CBB87C-3E96-4406-8C57-6A47C2E64A9C}"/>
          </ac:spMkLst>
        </pc:spChg>
      </pc:sldChg>
      <pc:sldChg chg="addSp delSp modSp new mod">
        <pc:chgData name="Caleb Knapp" userId="90377b2d-6dff-47c4-9ee5-c961805aa134" providerId="ADAL" clId="{C8A8FBAF-DD92-4B6B-8B2C-F4D85613FDA2}" dt="2022-03-12T21:49:50.612" v="4674" actId="12269"/>
        <pc:sldMkLst>
          <pc:docMk/>
          <pc:sldMk cId="3614627277" sldId="268"/>
        </pc:sldMkLst>
        <pc:spChg chg="mod">
          <ac:chgData name="Caleb Knapp" userId="90377b2d-6dff-47c4-9ee5-c961805aa134" providerId="ADAL" clId="{C8A8FBAF-DD92-4B6B-8B2C-F4D85613FDA2}" dt="2022-03-12T21:18:33.381" v="3144" actId="27636"/>
          <ac:spMkLst>
            <pc:docMk/>
            <pc:sldMk cId="3614627277" sldId="268"/>
            <ac:spMk id="2" creationId="{4975E7F7-0DC7-47BB-9234-44E21BAAB624}"/>
          </ac:spMkLst>
        </pc:spChg>
        <pc:spChg chg="del mod">
          <ac:chgData name="Caleb Knapp" userId="90377b2d-6dff-47c4-9ee5-c961805aa134" providerId="ADAL" clId="{C8A8FBAF-DD92-4B6B-8B2C-F4D85613FDA2}" dt="2022-03-12T21:35:31.647" v="4321" actId="478"/>
          <ac:spMkLst>
            <pc:docMk/>
            <pc:sldMk cId="3614627277" sldId="268"/>
            <ac:spMk id="3" creationId="{73E981EE-2374-450F-9627-5DAC641B1E79}"/>
          </ac:spMkLst>
        </pc:spChg>
        <pc:graphicFrameChg chg="add mod modGraphic">
          <ac:chgData name="Caleb Knapp" userId="90377b2d-6dff-47c4-9ee5-c961805aa134" providerId="ADAL" clId="{C8A8FBAF-DD92-4B6B-8B2C-F4D85613FDA2}" dt="2022-03-12T21:49:50.612" v="4674" actId="12269"/>
          <ac:graphicFrameMkLst>
            <pc:docMk/>
            <pc:sldMk cId="3614627277" sldId="268"/>
            <ac:graphicFrameMk id="4" creationId="{5CAB2EF7-BB4C-4316-803E-1B97E6BCDCE5}"/>
          </ac:graphicFrameMkLst>
        </pc:graphicFrameChg>
      </pc:sldChg>
      <pc:sldChg chg="addSp delSp modSp new mod">
        <pc:chgData name="Caleb Knapp" userId="90377b2d-6dff-47c4-9ee5-c961805aa134" providerId="ADAL" clId="{C8A8FBAF-DD92-4B6B-8B2C-F4D85613FDA2}" dt="2022-03-13T21:12:19.161" v="5278" actId="14100"/>
        <pc:sldMkLst>
          <pc:docMk/>
          <pc:sldMk cId="2469834092" sldId="269"/>
        </pc:sldMkLst>
        <pc:spChg chg="mod">
          <ac:chgData name="Caleb Knapp" userId="90377b2d-6dff-47c4-9ee5-c961805aa134" providerId="ADAL" clId="{C8A8FBAF-DD92-4B6B-8B2C-F4D85613FDA2}" dt="2022-03-13T21:12:19.161" v="5278" actId="14100"/>
          <ac:spMkLst>
            <pc:docMk/>
            <pc:sldMk cId="2469834092" sldId="269"/>
            <ac:spMk id="2" creationId="{ED8B1027-73B0-48D1-8285-C7C31FD04A58}"/>
          </ac:spMkLst>
        </pc:spChg>
        <pc:spChg chg="del mod">
          <ac:chgData name="Caleb Knapp" userId="90377b2d-6dff-47c4-9ee5-c961805aa134" providerId="ADAL" clId="{C8A8FBAF-DD92-4B6B-8B2C-F4D85613FDA2}" dt="2022-03-12T21:36:27.237" v="4383" actId="478"/>
          <ac:spMkLst>
            <pc:docMk/>
            <pc:sldMk cId="2469834092" sldId="269"/>
            <ac:spMk id="3" creationId="{173CD161-BE8F-4D61-9422-B0F12AD58901}"/>
          </ac:spMkLst>
        </pc:spChg>
        <pc:graphicFrameChg chg="add mod modGraphic">
          <ac:chgData name="Caleb Knapp" userId="90377b2d-6dff-47c4-9ee5-c961805aa134" providerId="ADAL" clId="{C8A8FBAF-DD92-4B6B-8B2C-F4D85613FDA2}" dt="2022-03-12T21:49:57.112" v="4675" actId="12269"/>
          <ac:graphicFrameMkLst>
            <pc:docMk/>
            <pc:sldMk cId="2469834092" sldId="269"/>
            <ac:graphicFrameMk id="4" creationId="{70C6DC8D-7E97-4AB9-9FBD-13636F6434B6}"/>
          </ac:graphicFrameMkLst>
        </pc:graphicFrame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8E019-58D1-4BB9-92B9-9D37AD7D58D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1F79A-FD36-4255-9EF2-70320AB360E6}">
      <dgm:prSet/>
      <dgm:spPr/>
      <dgm:t>
        <a:bodyPr/>
        <a:lstStyle/>
        <a:p>
          <a:r>
            <a:rPr lang="en-US" b="0" i="0" dirty="0"/>
            <a:t>Nests</a:t>
          </a:r>
          <a:endParaRPr lang="en-US" dirty="0"/>
        </a:p>
      </dgm:t>
    </dgm:pt>
    <dgm:pt modelId="{ABBA86CA-0A82-44A7-90BD-E8B233631C91}" type="parTrans" cxnId="{93D97D14-5EE3-44C8-8003-E964C52B1490}">
      <dgm:prSet/>
      <dgm:spPr/>
      <dgm:t>
        <a:bodyPr/>
        <a:lstStyle/>
        <a:p>
          <a:endParaRPr lang="en-US"/>
        </a:p>
      </dgm:t>
    </dgm:pt>
    <dgm:pt modelId="{F5465376-D29E-42BA-94D4-035CBB5BC627}" type="sibTrans" cxnId="{93D97D14-5EE3-44C8-8003-E964C52B1490}">
      <dgm:prSet/>
      <dgm:spPr/>
      <dgm:t>
        <a:bodyPr/>
        <a:lstStyle/>
        <a:p>
          <a:endParaRPr lang="en-US"/>
        </a:p>
      </dgm:t>
    </dgm:pt>
    <dgm:pt modelId="{CF11F344-1FA3-4B88-AFA0-A6AC7080A832}">
      <dgm:prSet/>
      <dgm:spPr/>
      <dgm:t>
        <a:bodyPr/>
        <a:lstStyle/>
        <a:p>
          <a:r>
            <a:rPr lang="en-US" b="0" i="0" dirty="0"/>
            <a:t>User created</a:t>
          </a:r>
          <a:endParaRPr lang="en-US" dirty="0"/>
        </a:p>
      </dgm:t>
    </dgm:pt>
    <dgm:pt modelId="{90FB39F0-A6AC-4826-8133-006EFCF58B94}" type="parTrans" cxnId="{C6AF83E5-B734-49DA-82E5-BE15343D7796}">
      <dgm:prSet/>
      <dgm:spPr/>
      <dgm:t>
        <a:bodyPr/>
        <a:lstStyle/>
        <a:p>
          <a:endParaRPr lang="en-US"/>
        </a:p>
      </dgm:t>
    </dgm:pt>
    <dgm:pt modelId="{AEC726B0-A7C0-4610-B7C1-182160F64FA2}" type="sibTrans" cxnId="{C6AF83E5-B734-49DA-82E5-BE15343D7796}">
      <dgm:prSet/>
      <dgm:spPr/>
      <dgm:t>
        <a:bodyPr/>
        <a:lstStyle/>
        <a:p>
          <a:endParaRPr lang="en-US"/>
        </a:p>
      </dgm:t>
    </dgm:pt>
    <dgm:pt modelId="{27D0CF0A-FFC7-471B-95A4-56DAB5542BF2}">
      <dgm:prSet/>
      <dgm:spPr/>
      <dgm:t>
        <a:bodyPr/>
        <a:lstStyle/>
        <a:p>
          <a:r>
            <a:rPr lang="en-US" b="0" i="0"/>
            <a:t>Custom names</a:t>
          </a:r>
          <a:endParaRPr lang="en-US"/>
        </a:p>
      </dgm:t>
    </dgm:pt>
    <dgm:pt modelId="{BD3B165E-D718-4689-8A56-76DB12902000}" type="parTrans" cxnId="{CCDFE046-3211-42DD-8BE8-CDB6DBDAC685}">
      <dgm:prSet/>
      <dgm:spPr/>
      <dgm:t>
        <a:bodyPr/>
        <a:lstStyle/>
        <a:p>
          <a:endParaRPr lang="en-US"/>
        </a:p>
      </dgm:t>
    </dgm:pt>
    <dgm:pt modelId="{FBC16809-304F-4BB1-B5E9-ACCF78D40396}" type="sibTrans" cxnId="{CCDFE046-3211-42DD-8BE8-CDB6DBDAC685}">
      <dgm:prSet/>
      <dgm:spPr/>
      <dgm:t>
        <a:bodyPr/>
        <a:lstStyle/>
        <a:p>
          <a:endParaRPr lang="en-US"/>
        </a:p>
      </dgm:t>
    </dgm:pt>
    <dgm:pt modelId="{591090BC-FE12-4343-BD3D-88C312FE7826}">
      <dgm:prSet/>
      <dgm:spPr/>
      <dgm:t>
        <a:bodyPr/>
        <a:lstStyle/>
        <a:p>
          <a:r>
            <a:rPr lang="en-US" b="0" i="0" dirty="0"/>
            <a:t>Password protection</a:t>
          </a:r>
          <a:endParaRPr lang="en-US" dirty="0"/>
        </a:p>
      </dgm:t>
    </dgm:pt>
    <dgm:pt modelId="{235A3640-9321-4D34-9483-6EABC28CA2AD}" type="parTrans" cxnId="{62BB7DBA-9E34-4402-8567-C75084E7782B}">
      <dgm:prSet/>
      <dgm:spPr/>
      <dgm:t>
        <a:bodyPr/>
        <a:lstStyle/>
        <a:p>
          <a:endParaRPr lang="en-US"/>
        </a:p>
      </dgm:t>
    </dgm:pt>
    <dgm:pt modelId="{7A18A40C-8763-4279-9B2A-1B0892B27029}" type="sibTrans" cxnId="{62BB7DBA-9E34-4402-8567-C75084E7782B}">
      <dgm:prSet/>
      <dgm:spPr/>
      <dgm:t>
        <a:bodyPr/>
        <a:lstStyle/>
        <a:p>
          <a:endParaRPr lang="en-US"/>
        </a:p>
      </dgm:t>
    </dgm:pt>
    <dgm:pt modelId="{1FE923B5-7350-4193-A928-8757853CC8D1}">
      <dgm:prSet/>
      <dgm:spPr/>
      <dgm:t>
        <a:bodyPr/>
        <a:lstStyle/>
        <a:p>
          <a:r>
            <a:rPr lang="en-US" b="0" i="0"/>
            <a:t>Roles</a:t>
          </a:r>
          <a:endParaRPr lang="en-US"/>
        </a:p>
      </dgm:t>
    </dgm:pt>
    <dgm:pt modelId="{1FA23037-F882-446B-B90B-9417F3756A77}" type="parTrans" cxnId="{31F0753C-9E2C-4CBB-9B1F-239953689087}">
      <dgm:prSet/>
      <dgm:spPr/>
      <dgm:t>
        <a:bodyPr/>
        <a:lstStyle/>
        <a:p>
          <a:endParaRPr lang="en-US"/>
        </a:p>
      </dgm:t>
    </dgm:pt>
    <dgm:pt modelId="{E956A5F2-0D96-4609-BC02-B97F8A85B754}" type="sibTrans" cxnId="{31F0753C-9E2C-4CBB-9B1F-239953689087}">
      <dgm:prSet/>
      <dgm:spPr/>
      <dgm:t>
        <a:bodyPr/>
        <a:lstStyle/>
        <a:p>
          <a:endParaRPr lang="en-US"/>
        </a:p>
      </dgm:t>
    </dgm:pt>
    <dgm:pt modelId="{FC0C0E99-9C7C-4537-8A34-6A170E2754CF}">
      <dgm:prSet/>
      <dgm:spPr/>
      <dgm:t>
        <a:bodyPr/>
        <a:lstStyle/>
        <a:p>
          <a:r>
            <a:rPr lang="en-US" b="0" i="0"/>
            <a:t>Nest Creator</a:t>
          </a:r>
          <a:endParaRPr lang="en-US"/>
        </a:p>
      </dgm:t>
    </dgm:pt>
    <dgm:pt modelId="{24851C14-B999-4FC3-BD15-A80A2ADB21B7}" type="parTrans" cxnId="{7C9082EB-31B9-4249-AC52-1A1F77340FD1}">
      <dgm:prSet/>
      <dgm:spPr/>
      <dgm:t>
        <a:bodyPr/>
        <a:lstStyle/>
        <a:p>
          <a:endParaRPr lang="en-US"/>
        </a:p>
      </dgm:t>
    </dgm:pt>
    <dgm:pt modelId="{5CE9E1FB-B523-434E-877B-DB578AAF7B00}" type="sibTrans" cxnId="{7C9082EB-31B9-4249-AC52-1A1F77340FD1}">
      <dgm:prSet/>
      <dgm:spPr/>
      <dgm:t>
        <a:bodyPr/>
        <a:lstStyle/>
        <a:p>
          <a:endParaRPr lang="en-US"/>
        </a:p>
      </dgm:t>
    </dgm:pt>
    <dgm:pt modelId="{415AC0E3-AEC8-41E0-8FA7-8FF57C6E04ED}">
      <dgm:prSet/>
      <dgm:spPr/>
      <dgm:t>
        <a:bodyPr/>
        <a:lstStyle/>
        <a:p>
          <a:r>
            <a:rPr lang="en-US" b="0" i="0" dirty="0"/>
            <a:t>Administrators</a:t>
          </a:r>
          <a:endParaRPr lang="en-US" dirty="0"/>
        </a:p>
      </dgm:t>
    </dgm:pt>
    <dgm:pt modelId="{282E2215-B643-476F-9E16-47440C5872E9}" type="parTrans" cxnId="{4E937BD1-0970-4CCB-A0CF-1A3365754136}">
      <dgm:prSet/>
      <dgm:spPr/>
      <dgm:t>
        <a:bodyPr/>
        <a:lstStyle/>
        <a:p>
          <a:endParaRPr lang="en-US"/>
        </a:p>
      </dgm:t>
    </dgm:pt>
    <dgm:pt modelId="{D8BBCA10-BB27-4F95-BF97-B8E82AC6F49B}" type="sibTrans" cxnId="{4E937BD1-0970-4CCB-A0CF-1A3365754136}">
      <dgm:prSet/>
      <dgm:spPr/>
      <dgm:t>
        <a:bodyPr/>
        <a:lstStyle/>
        <a:p>
          <a:endParaRPr lang="en-US"/>
        </a:p>
      </dgm:t>
    </dgm:pt>
    <dgm:pt modelId="{EB2071E3-76FF-4B0A-BB86-F221069F3E5D}">
      <dgm:prSet/>
      <dgm:spPr/>
      <dgm:t>
        <a:bodyPr/>
        <a:lstStyle/>
        <a:p>
          <a:r>
            <a:rPr lang="en-US" b="0" i="0"/>
            <a:t>Custom Roles</a:t>
          </a:r>
          <a:endParaRPr lang="en-US"/>
        </a:p>
      </dgm:t>
    </dgm:pt>
    <dgm:pt modelId="{CBE5A880-82C6-47CA-AE60-E7385C5B3636}" type="parTrans" cxnId="{7CA688E6-F9E6-4854-A4AA-25EB391AB7DD}">
      <dgm:prSet/>
      <dgm:spPr/>
      <dgm:t>
        <a:bodyPr/>
        <a:lstStyle/>
        <a:p>
          <a:endParaRPr lang="en-US"/>
        </a:p>
      </dgm:t>
    </dgm:pt>
    <dgm:pt modelId="{330EB13C-B363-40A7-95BF-341A48F460D2}" type="sibTrans" cxnId="{7CA688E6-F9E6-4854-A4AA-25EB391AB7DD}">
      <dgm:prSet/>
      <dgm:spPr/>
      <dgm:t>
        <a:bodyPr/>
        <a:lstStyle/>
        <a:p>
          <a:endParaRPr lang="en-US"/>
        </a:p>
      </dgm:t>
    </dgm:pt>
    <dgm:pt modelId="{4F05D612-6F26-4B7A-82F3-BFB30E392894}" type="pres">
      <dgm:prSet presAssocID="{9FA8E019-58D1-4BB9-92B9-9D37AD7D58D0}" presName="linear" presStyleCnt="0">
        <dgm:presLayoutVars>
          <dgm:dir/>
          <dgm:animLvl val="lvl"/>
          <dgm:resizeHandles val="exact"/>
        </dgm:presLayoutVars>
      </dgm:prSet>
      <dgm:spPr/>
    </dgm:pt>
    <dgm:pt modelId="{38B6B748-28CA-4A8C-8F9A-4B3F238F8AB2}" type="pres">
      <dgm:prSet presAssocID="{CFF1F79A-FD36-4255-9EF2-70320AB360E6}" presName="parentLin" presStyleCnt="0"/>
      <dgm:spPr/>
    </dgm:pt>
    <dgm:pt modelId="{0646EC23-BC97-4081-A6FF-B4923E5A803D}" type="pres">
      <dgm:prSet presAssocID="{CFF1F79A-FD36-4255-9EF2-70320AB360E6}" presName="parentLeftMargin" presStyleLbl="node1" presStyleIdx="0" presStyleCnt="2"/>
      <dgm:spPr/>
    </dgm:pt>
    <dgm:pt modelId="{8C530C6C-2D9E-4115-AC55-479655AD2613}" type="pres">
      <dgm:prSet presAssocID="{CFF1F79A-FD36-4255-9EF2-70320AB360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D9537D-15FA-451B-BF23-F21A31D589E8}" type="pres">
      <dgm:prSet presAssocID="{CFF1F79A-FD36-4255-9EF2-70320AB360E6}" presName="negativeSpace" presStyleCnt="0"/>
      <dgm:spPr/>
    </dgm:pt>
    <dgm:pt modelId="{396A022C-3585-4B88-90AA-89A617004FDC}" type="pres">
      <dgm:prSet presAssocID="{CFF1F79A-FD36-4255-9EF2-70320AB360E6}" presName="childText" presStyleLbl="conFgAcc1" presStyleIdx="0" presStyleCnt="2">
        <dgm:presLayoutVars>
          <dgm:bulletEnabled val="1"/>
        </dgm:presLayoutVars>
      </dgm:prSet>
      <dgm:spPr/>
    </dgm:pt>
    <dgm:pt modelId="{61662F09-9EBA-4C6B-BC1A-E6AA57CA5CA9}" type="pres">
      <dgm:prSet presAssocID="{F5465376-D29E-42BA-94D4-035CBB5BC627}" presName="spaceBetweenRectangles" presStyleCnt="0"/>
      <dgm:spPr/>
    </dgm:pt>
    <dgm:pt modelId="{DB7F9EAF-0BC7-4137-83A4-3136C0750578}" type="pres">
      <dgm:prSet presAssocID="{1FE923B5-7350-4193-A928-8757853CC8D1}" presName="parentLin" presStyleCnt="0"/>
      <dgm:spPr/>
    </dgm:pt>
    <dgm:pt modelId="{351FAC95-680E-44A5-8919-5582203DBAD4}" type="pres">
      <dgm:prSet presAssocID="{1FE923B5-7350-4193-A928-8757853CC8D1}" presName="parentLeftMargin" presStyleLbl="node1" presStyleIdx="0" presStyleCnt="2"/>
      <dgm:spPr/>
    </dgm:pt>
    <dgm:pt modelId="{EE9CAE54-8FA7-4675-AE3E-AE130720177C}" type="pres">
      <dgm:prSet presAssocID="{1FE923B5-7350-4193-A928-8757853CC8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5B2107-2156-4A57-8B68-29AE9FEE7982}" type="pres">
      <dgm:prSet presAssocID="{1FE923B5-7350-4193-A928-8757853CC8D1}" presName="negativeSpace" presStyleCnt="0"/>
      <dgm:spPr/>
    </dgm:pt>
    <dgm:pt modelId="{E4F4DDD0-9B52-4E2A-B119-F4DD135CC383}" type="pres">
      <dgm:prSet presAssocID="{1FE923B5-7350-4193-A928-8757853CC8D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3D97D14-5EE3-44C8-8003-E964C52B1490}" srcId="{9FA8E019-58D1-4BB9-92B9-9D37AD7D58D0}" destId="{CFF1F79A-FD36-4255-9EF2-70320AB360E6}" srcOrd="0" destOrd="0" parTransId="{ABBA86CA-0A82-44A7-90BD-E8B233631C91}" sibTransId="{F5465376-D29E-42BA-94D4-035CBB5BC627}"/>
    <dgm:cxn modelId="{BB566A1C-7372-4957-A596-5C1EF0A56E42}" type="presOf" srcId="{27D0CF0A-FFC7-471B-95A4-56DAB5542BF2}" destId="{396A022C-3585-4B88-90AA-89A617004FDC}" srcOrd="0" destOrd="1" presId="urn:microsoft.com/office/officeart/2005/8/layout/list1"/>
    <dgm:cxn modelId="{744C4220-1311-4669-AD61-18438B4B667F}" type="presOf" srcId="{591090BC-FE12-4343-BD3D-88C312FE7826}" destId="{396A022C-3585-4B88-90AA-89A617004FDC}" srcOrd="0" destOrd="2" presId="urn:microsoft.com/office/officeart/2005/8/layout/list1"/>
    <dgm:cxn modelId="{AD826A2E-71C9-4CA1-99DF-8C865077AE4C}" type="presOf" srcId="{1FE923B5-7350-4193-A928-8757853CC8D1}" destId="{EE9CAE54-8FA7-4675-AE3E-AE130720177C}" srcOrd="1" destOrd="0" presId="urn:microsoft.com/office/officeart/2005/8/layout/list1"/>
    <dgm:cxn modelId="{1F6EC939-AA77-4734-9908-BF22BE9F58A7}" type="presOf" srcId="{EB2071E3-76FF-4B0A-BB86-F221069F3E5D}" destId="{E4F4DDD0-9B52-4E2A-B119-F4DD135CC383}" srcOrd="0" destOrd="2" presId="urn:microsoft.com/office/officeart/2005/8/layout/list1"/>
    <dgm:cxn modelId="{31F0753C-9E2C-4CBB-9B1F-239953689087}" srcId="{9FA8E019-58D1-4BB9-92B9-9D37AD7D58D0}" destId="{1FE923B5-7350-4193-A928-8757853CC8D1}" srcOrd="1" destOrd="0" parTransId="{1FA23037-F882-446B-B90B-9417F3756A77}" sibTransId="{E956A5F2-0D96-4609-BC02-B97F8A85B754}"/>
    <dgm:cxn modelId="{CCDFE046-3211-42DD-8BE8-CDB6DBDAC685}" srcId="{CFF1F79A-FD36-4255-9EF2-70320AB360E6}" destId="{27D0CF0A-FFC7-471B-95A4-56DAB5542BF2}" srcOrd="1" destOrd="0" parTransId="{BD3B165E-D718-4689-8A56-76DB12902000}" sibTransId="{FBC16809-304F-4BB1-B5E9-ACCF78D40396}"/>
    <dgm:cxn modelId="{431A3D51-E38D-4368-AAC4-2874F6F29A85}" type="presOf" srcId="{CF11F344-1FA3-4B88-AFA0-A6AC7080A832}" destId="{396A022C-3585-4B88-90AA-89A617004FDC}" srcOrd="0" destOrd="0" presId="urn:microsoft.com/office/officeart/2005/8/layout/list1"/>
    <dgm:cxn modelId="{BC49F955-73AC-47A5-AAED-216FE9A07EF6}" type="presOf" srcId="{FC0C0E99-9C7C-4537-8A34-6A170E2754CF}" destId="{E4F4DDD0-9B52-4E2A-B119-F4DD135CC383}" srcOrd="0" destOrd="0" presId="urn:microsoft.com/office/officeart/2005/8/layout/list1"/>
    <dgm:cxn modelId="{807567A4-41B6-4095-851B-C25A0DF48DDB}" type="presOf" srcId="{CFF1F79A-FD36-4255-9EF2-70320AB360E6}" destId="{0646EC23-BC97-4081-A6FF-B4923E5A803D}" srcOrd="0" destOrd="0" presId="urn:microsoft.com/office/officeart/2005/8/layout/list1"/>
    <dgm:cxn modelId="{57F02CAA-A020-4861-906B-6097D614F3AD}" type="presOf" srcId="{1FE923B5-7350-4193-A928-8757853CC8D1}" destId="{351FAC95-680E-44A5-8919-5582203DBAD4}" srcOrd="0" destOrd="0" presId="urn:microsoft.com/office/officeart/2005/8/layout/list1"/>
    <dgm:cxn modelId="{62BB7DBA-9E34-4402-8567-C75084E7782B}" srcId="{CFF1F79A-FD36-4255-9EF2-70320AB360E6}" destId="{591090BC-FE12-4343-BD3D-88C312FE7826}" srcOrd="2" destOrd="0" parTransId="{235A3640-9321-4D34-9483-6EABC28CA2AD}" sibTransId="{7A18A40C-8763-4279-9B2A-1B0892B27029}"/>
    <dgm:cxn modelId="{914E0BBF-46E2-42E0-892D-9723D317EF98}" type="presOf" srcId="{415AC0E3-AEC8-41E0-8FA7-8FF57C6E04ED}" destId="{E4F4DDD0-9B52-4E2A-B119-F4DD135CC383}" srcOrd="0" destOrd="1" presId="urn:microsoft.com/office/officeart/2005/8/layout/list1"/>
    <dgm:cxn modelId="{4E937BD1-0970-4CCB-A0CF-1A3365754136}" srcId="{1FE923B5-7350-4193-A928-8757853CC8D1}" destId="{415AC0E3-AEC8-41E0-8FA7-8FF57C6E04ED}" srcOrd="1" destOrd="0" parTransId="{282E2215-B643-476F-9E16-47440C5872E9}" sibTransId="{D8BBCA10-BB27-4F95-BF97-B8E82AC6F49B}"/>
    <dgm:cxn modelId="{C3CB13D2-BAF1-413F-B52A-374EB8880021}" type="presOf" srcId="{CFF1F79A-FD36-4255-9EF2-70320AB360E6}" destId="{8C530C6C-2D9E-4115-AC55-479655AD2613}" srcOrd="1" destOrd="0" presId="urn:microsoft.com/office/officeart/2005/8/layout/list1"/>
    <dgm:cxn modelId="{F1586BE3-9DE5-4173-A9A4-17C3D100B47C}" type="presOf" srcId="{9FA8E019-58D1-4BB9-92B9-9D37AD7D58D0}" destId="{4F05D612-6F26-4B7A-82F3-BFB30E392894}" srcOrd="0" destOrd="0" presId="urn:microsoft.com/office/officeart/2005/8/layout/list1"/>
    <dgm:cxn modelId="{C6AF83E5-B734-49DA-82E5-BE15343D7796}" srcId="{CFF1F79A-FD36-4255-9EF2-70320AB360E6}" destId="{CF11F344-1FA3-4B88-AFA0-A6AC7080A832}" srcOrd="0" destOrd="0" parTransId="{90FB39F0-A6AC-4826-8133-006EFCF58B94}" sibTransId="{AEC726B0-A7C0-4610-B7C1-182160F64FA2}"/>
    <dgm:cxn modelId="{7CA688E6-F9E6-4854-A4AA-25EB391AB7DD}" srcId="{1FE923B5-7350-4193-A928-8757853CC8D1}" destId="{EB2071E3-76FF-4B0A-BB86-F221069F3E5D}" srcOrd="2" destOrd="0" parTransId="{CBE5A880-82C6-47CA-AE60-E7385C5B3636}" sibTransId="{330EB13C-B363-40A7-95BF-341A48F460D2}"/>
    <dgm:cxn modelId="{7C9082EB-31B9-4249-AC52-1A1F77340FD1}" srcId="{1FE923B5-7350-4193-A928-8757853CC8D1}" destId="{FC0C0E99-9C7C-4537-8A34-6A170E2754CF}" srcOrd="0" destOrd="0" parTransId="{24851C14-B999-4FC3-BD15-A80A2ADB21B7}" sibTransId="{5CE9E1FB-B523-434E-877B-DB578AAF7B00}"/>
    <dgm:cxn modelId="{6DD3FA4B-C8F0-4629-A13B-87E5C1728DF5}" type="presParOf" srcId="{4F05D612-6F26-4B7A-82F3-BFB30E392894}" destId="{38B6B748-28CA-4A8C-8F9A-4B3F238F8AB2}" srcOrd="0" destOrd="0" presId="urn:microsoft.com/office/officeart/2005/8/layout/list1"/>
    <dgm:cxn modelId="{7FE86699-0558-40BB-8398-5963CAE0F0B6}" type="presParOf" srcId="{38B6B748-28CA-4A8C-8F9A-4B3F238F8AB2}" destId="{0646EC23-BC97-4081-A6FF-B4923E5A803D}" srcOrd="0" destOrd="0" presId="urn:microsoft.com/office/officeart/2005/8/layout/list1"/>
    <dgm:cxn modelId="{C69196B2-CBAB-42BF-87F2-9F997E2C0C5D}" type="presParOf" srcId="{38B6B748-28CA-4A8C-8F9A-4B3F238F8AB2}" destId="{8C530C6C-2D9E-4115-AC55-479655AD2613}" srcOrd="1" destOrd="0" presId="urn:microsoft.com/office/officeart/2005/8/layout/list1"/>
    <dgm:cxn modelId="{1DCE502F-0F80-4A0E-8378-69EDFD92461B}" type="presParOf" srcId="{4F05D612-6F26-4B7A-82F3-BFB30E392894}" destId="{EBD9537D-15FA-451B-BF23-F21A31D589E8}" srcOrd="1" destOrd="0" presId="urn:microsoft.com/office/officeart/2005/8/layout/list1"/>
    <dgm:cxn modelId="{C79D883A-96F0-4970-B8E1-2FF60258ACC1}" type="presParOf" srcId="{4F05D612-6F26-4B7A-82F3-BFB30E392894}" destId="{396A022C-3585-4B88-90AA-89A617004FDC}" srcOrd="2" destOrd="0" presId="urn:microsoft.com/office/officeart/2005/8/layout/list1"/>
    <dgm:cxn modelId="{D376FCDB-1621-4155-B3E7-AB56BBC936A3}" type="presParOf" srcId="{4F05D612-6F26-4B7A-82F3-BFB30E392894}" destId="{61662F09-9EBA-4C6B-BC1A-E6AA57CA5CA9}" srcOrd="3" destOrd="0" presId="urn:microsoft.com/office/officeart/2005/8/layout/list1"/>
    <dgm:cxn modelId="{E2724DD4-C944-4B6C-8989-18B7E35F7FAC}" type="presParOf" srcId="{4F05D612-6F26-4B7A-82F3-BFB30E392894}" destId="{DB7F9EAF-0BC7-4137-83A4-3136C0750578}" srcOrd="4" destOrd="0" presId="urn:microsoft.com/office/officeart/2005/8/layout/list1"/>
    <dgm:cxn modelId="{DC574B57-6387-4B55-AD2D-D2C9ED0F4A82}" type="presParOf" srcId="{DB7F9EAF-0BC7-4137-83A4-3136C0750578}" destId="{351FAC95-680E-44A5-8919-5582203DBAD4}" srcOrd="0" destOrd="0" presId="urn:microsoft.com/office/officeart/2005/8/layout/list1"/>
    <dgm:cxn modelId="{47BB7E84-7363-4214-B323-D4C1741B57A0}" type="presParOf" srcId="{DB7F9EAF-0BC7-4137-83A4-3136C0750578}" destId="{EE9CAE54-8FA7-4675-AE3E-AE130720177C}" srcOrd="1" destOrd="0" presId="urn:microsoft.com/office/officeart/2005/8/layout/list1"/>
    <dgm:cxn modelId="{202B75FE-92F3-4917-9D65-29BC08BC0BCE}" type="presParOf" srcId="{4F05D612-6F26-4B7A-82F3-BFB30E392894}" destId="{2A5B2107-2156-4A57-8B68-29AE9FEE7982}" srcOrd="5" destOrd="0" presId="urn:microsoft.com/office/officeart/2005/8/layout/list1"/>
    <dgm:cxn modelId="{0035670A-32B9-432A-AE63-CA593F7D1606}" type="presParOf" srcId="{4F05D612-6F26-4B7A-82F3-BFB30E392894}" destId="{E4F4DDD0-9B52-4E2A-B119-F4DD135CC3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C7C1E9-A392-4689-8713-CF523FAE146C}" type="doc">
      <dgm:prSet loTypeId="urn:microsoft.com/office/officeart/2008/layout/LinedLis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9406D-7BFE-41E0-9433-718CCB8DC67C}">
      <dgm:prSet phldrT="[Text]" custT="1"/>
      <dgm:spPr/>
      <dgm:t>
        <a:bodyPr/>
        <a:lstStyle/>
        <a:p>
          <a:r>
            <a:rPr lang="en-US" sz="2000" dirty="0"/>
            <a:t>Response Plan</a:t>
          </a:r>
        </a:p>
      </dgm:t>
    </dgm:pt>
    <dgm:pt modelId="{CDA2BB4A-135F-45AC-98B8-8138A3262B49}" type="parTrans" cxnId="{611A4645-B92A-446B-B05B-8F813B38CB3F}">
      <dgm:prSet/>
      <dgm:spPr/>
      <dgm:t>
        <a:bodyPr/>
        <a:lstStyle/>
        <a:p>
          <a:endParaRPr lang="en-US"/>
        </a:p>
      </dgm:t>
    </dgm:pt>
    <dgm:pt modelId="{8D642A2A-52AC-400C-9D0E-8B21CB099DD1}" type="sibTrans" cxnId="{611A4645-B92A-446B-B05B-8F813B38CB3F}">
      <dgm:prSet/>
      <dgm:spPr/>
      <dgm:t>
        <a:bodyPr/>
        <a:lstStyle/>
        <a:p>
          <a:endParaRPr lang="en-US"/>
        </a:p>
      </dgm:t>
    </dgm:pt>
    <dgm:pt modelId="{55C66FC9-885C-46C1-9456-6BA5985881AD}">
      <dgm:prSet custT="1"/>
      <dgm:spPr/>
      <dgm:t>
        <a:bodyPr/>
        <a:lstStyle/>
        <a:p>
          <a:r>
            <a:rPr lang="en-US" sz="2000" dirty="0"/>
            <a:t>Written meeting procedures</a:t>
          </a:r>
        </a:p>
      </dgm:t>
    </dgm:pt>
    <dgm:pt modelId="{F386B8A6-8FE9-4E33-9F96-6A681BAF5646}" type="parTrans" cxnId="{DE228D85-C551-48DA-B329-76C9B4B1AC7B}">
      <dgm:prSet/>
      <dgm:spPr/>
      <dgm:t>
        <a:bodyPr/>
        <a:lstStyle/>
        <a:p>
          <a:endParaRPr lang="en-US"/>
        </a:p>
      </dgm:t>
    </dgm:pt>
    <dgm:pt modelId="{489C0A84-0423-4485-94EB-1DE4E320F184}" type="sibTrans" cxnId="{DE228D85-C551-48DA-B329-76C9B4B1AC7B}">
      <dgm:prSet/>
      <dgm:spPr/>
      <dgm:t>
        <a:bodyPr/>
        <a:lstStyle/>
        <a:p>
          <a:endParaRPr lang="en-US"/>
        </a:p>
      </dgm:t>
    </dgm:pt>
    <dgm:pt modelId="{28A4764F-D2B4-4B89-8C29-3EA265428F83}">
      <dgm:prSet custT="1"/>
      <dgm:spPr/>
      <dgm:t>
        <a:bodyPr/>
        <a:lstStyle/>
        <a:p>
          <a:r>
            <a:rPr lang="en-US" sz="2000" dirty="0"/>
            <a:t>Weekly Individual Role Meetings</a:t>
          </a:r>
        </a:p>
      </dgm:t>
    </dgm:pt>
    <dgm:pt modelId="{8119C784-C296-49B1-86C8-4FF29E860BD1}" type="parTrans" cxnId="{0F91CDEA-9417-4D82-AF83-BCE40CF8C9DE}">
      <dgm:prSet/>
      <dgm:spPr/>
      <dgm:t>
        <a:bodyPr/>
        <a:lstStyle/>
        <a:p>
          <a:endParaRPr lang="en-US"/>
        </a:p>
      </dgm:t>
    </dgm:pt>
    <dgm:pt modelId="{10662C85-9421-4601-B1CE-89FB6A2B0575}" type="sibTrans" cxnId="{0F91CDEA-9417-4D82-AF83-BCE40CF8C9DE}">
      <dgm:prSet/>
      <dgm:spPr/>
      <dgm:t>
        <a:bodyPr/>
        <a:lstStyle/>
        <a:p>
          <a:endParaRPr lang="en-US"/>
        </a:p>
      </dgm:t>
    </dgm:pt>
    <dgm:pt modelId="{B23CE3DA-E7B8-4E93-9549-D8CBAAC7FD9F}">
      <dgm:prSet custT="1"/>
      <dgm:spPr/>
      <dgm:t>
        <a:bodyPr/>
        <a:lstStyle/>
        <a:p>
          <a:r>
            <a:rPr lang="en-US" sz="2000" dirty="0"/>
            <a:t>Weekly Team Meeting</a:t>
          </a:r>
        </a:p>
      </dgm:t>
    </dgm:pt>
    <dgm:pt modelId="{CA682BDF-EEF8-4783-AB42-C8B87E00D2B6}" type="parTrans" cxnId="{48F0D66C-ECCA-425C-9198-64B98C89DD7F}">
      <dgm:prSet/>
      <dgm:spPr/>
      <dgm:t>
        <a:bodyPr/>
        <a:lstStyle/>
        <a:p>
          <a:endParaRPr lang="en-US"/>
        </a:p>
      </dgm:t>
    </dgm:pt>
    <dgm:pt modelId="{36BD1791-6A9D-40B6-98C7-259DCD74F785}" type="sibTrans" cxnId="{48F0D66C-ECCA-425C-9198-64B98C89DD7F}">
      <dgm:prSet/>
      <dgm:spPr/>
      <dgm:t>
        <a:bodyPr/>
        <a:lstStyle/>
        <a:p>
          <a:endParaRPr lang="en-US"/>
        </a:p>
      </dgm:t>
    </dgm:pt>
    <dgm:pt modelId="{612A041F-5B6B-4D41-A258-F1B1F03B9C7E}" type="pres">
      <dgm:prSet presAssocID="{B5C7C1E9-A392-4689-8713-CF523FAE146C}" presName="vert0" presStyleCnt="0">
        <dgm:presLayoutVars>
          <dgm:dir/>
          <dgm:animOne val="branch"/>
          <dgm:animLvl val="lvl"/>
        </dgm:presLayoutVars>
      </dgm:prSet>
      <dgm:spPr/>
    </dgm:pt>
    <dgm:pt modelId="{6E7D2A79-34B8-43D8-BEC2-B17EC9E841EC}" type="pres">
      <dgm:prSet presAssocID="{66D9406D-7BFE-41E0-9433-718CCB8DC67C}" presName="thickLine" presStyleLbl="alignNode1" presStyleIdx="0" presStyleCnt="1"/>
      <dgm:spPr/>
    </dgm:pt>
    <dgm:pt modelId="{B04B2843-1A14-470F-88DE-1F00E01E2DE4}" type="pres">
      <dgm:prSet presAssocID="{66D9406D-7BFE-41E0-9433-718CCB8DC67C}" presName="horz1" presStyleCnt="0"/>
      <dgm:spPr/>
    </dgm:pt>
    <dgm:pt modelId="{559C659B-FBE9-4399-A158-E65BD2A0A1F1}" type="pres">
      <dgm:prSet presAssocID="{66D9406D-7BFE-41E0-9433-718CCB8DC67C}" presName="tx1" presStyleLbl="revTx" presStyleIdx="0" presStyleCnt="4" custScaleX="163390"/>
      <dgm:spPr/>
    </dgm:pt>
    <dgm:pt modelId="{3A8264A3-052F-4DE7-9FC4-5A3ECF31C4BD}" type="pres">
      <dgm:prSet presAssocID="{66D9406D-7BFE-41E0-9433-718CCB8DC67C}" presName="vert1" presStyleCnt="0"/>
      <dgm:spPr/>
    </dgm:pt>
    <dgm:pt modelId="{66F0A21E-D1E8-49A7-B0BE-6000478B92F3}" type="pres">
      <dgm:prSet presAssocID="{55C66FC9-885C-46C1-9456-6BA5985881AD}" presName="vertSpace2a" presStyleCnt="0"/>
      <dgm:spPr/>
    </dgm:pt>
    <dgm:pt modelId="{4A979E9E-2B65-4AF3-B38B-AEEC52A040B3}" type="pres">
      <dgm:prSet presAssocID="{55C66FC9-885C-46C1-9456-6BA5985881AD}" presName="horz2" presStyleCnt="0"/>
      <dgm:spPr/>
    </dgm:pt>
    <dgm:pt modelId="{A6201B1D-1915-4231-946E-8E9E1147168A}" type="pres">
      <dgm:prSet presAssocID="{55C66FC9-885C-46C1-9456-6BA5985881AD}" presName="horzSpace2" presStyleCnt="0"/>
      <dgm:spPr/>
    </dgm:pt>
    <dgm:pt modelId="{F0020B9B-990A-477E-AE3F-36FC5B543571}" type="pres">
      <dgm:prSet presAssocID="{55C66FC9-885C-46C1-9456-6BA5985881AD}" presName="tx2" presStyleLbl="revTx" presStyleIdx="1" presStyleCnt="4"/>
      <dgm:spPr/>
    </dgm:pt>
    <dgm:pt modelId="{420E1018-C4F7-4ECF-B90A-0207747EBD92}" type="pres">
      <dgm:prSet presAssocID="{55C66FC9-885C-46C1-9456-6BA5985881AD}" presName="vert2" presStyleCnt="0"/>
      <dgm:spPr/>
    </dgm:pt>
    <dgm:pt modelId="{1E7127E6-6917-4511-8F27-81B397206555}" type="pres">
      <dgm:prSet presAssocID="{55C66FC9-885C-46C1-9456-6BA5985881AD}" presName="thinLine2b" presStyleLbl="callout" presStyleIdx="0" presStyleCnt="3"/>
      <dgm:spPr/>
    </dgm:pt>
    <dgm:pt modelId="{F2064D6D-69AF-417D-9DFD-C87B27DC2162}" type="pres">
      <dgm:prSet presAssocID="{55C66FC9-885C-46C1-9456-6BA5985881AD}" presName="vertSpace2b" presStyleCnt="0"/>
      <dgm:spPr/>
    </dgm:pt>
    <dgm:pt modelId="{CF6D44BE-EC63-45BD-9180-30DE3B662631}" type="pres">
      <dgm:prSet presAssocID="{28A4764F-D2B4-4B89-8C29-3EA265428F83}" presName="horz2" presStyleCnt="0"/>
      <dgm:spPr/>
    </dgm:pt>
    <dgm:pt modelId="{779CA76D-6AFD-4D31-A21B-71DCD71A370D}" type="pres">
      <dgm:prSet presAssocID="{28A4764F-D2B4-4B89-8C29-3EA265428F83}" presName="horzSpace2" presStyleCnt="0"/>
      <dgm:spPr/>
    </dgm:pt>
    <dgm:pt modelId="{9115B541-A90C-4531-8158-DC7B75879670}" type="pres">
      <dgm:prSet presAssocID="{28A4764F-D2B4-4B89-8C29-3EA265428F83}" presName="tx2" presStyleLbl="revTx" presStyleIdx="2" presStyleCnt="4"/>
      <dgm:spPr/>
    </dgm:pt>
    <dgm:pt modelId="{D58681CD-C07E-4658-B36E-A0D93F2E6002}" type="pres">
      <dgm:prSet presAssocID="{28A4764F-D2B4-4B89-8C29-3EA265428F83}" presName="vert2" presStyleCnt="0"/>
      <dgm:spPr/>
    </dgm:pt>
    <dgm:pt modelId="{77216747-1935-49C4-AA8E-777E24102FB3}" type="pres">
      <dgm:prSet presAssocID="{28A4764F-D2B4-4B89-8C29-3EA265428F83}" presName="thinLine2b" presStyleLbl="callout" presStyleIdx="1" presStyleCnt="3"/>
      <dgm:spPr/>
    </dgm:pt>
    <dgm:pt modelId="{F5A93DA5-A055-4B66-952B-BB0EC2F5A1EC}" type="pres">
      <dgm:prSet presAssocID="{28A4764F-D2B4-4B89-8C29-3EA265428F83}" presName="vertSpace2b" presStyleCnt="0"/>
      <dgm:spPr/>
    </dgm:pt>
    <dgm:pt modelId="{ACD637F9-99F8-492B-A258-DDBCE25951D5}" type="pres">
      <dgm:prSet presAssocID="{B23CE3DA-E7B8-4E93-9549-D8CBAAC7FD9F}" presName="horz2" presStyleCnt="0"/>
      <dgm:spPr/>
    </dgm:pt>
    <dgm:pt modelId="{9300D79D-82AD-4227-9B0F-922F67724B4D}" type="pres">
      <dgm:prSet presAssocID="{B23CE3DA-E7B8-4E93-9549-D8CBAAC7FD9F}" presName="horzSpace2" presStyleCnt="0"/>
      <dgm:spPr/>
    </dgm:pt>
    <dgm:pt modelId="{143D3942-D680-430A-A77C-4412D0E3AB7A}" type="pres">
      <dgm:prSet presAssocID="{B23CE3DA-E7B8-4E93-9549-D8CBAAC7FD9F}" presName="tx2" presStyleLbl="revTx" presStyleIdx="3" presStyleCnt="4"/>
      <dgm:spPr/>
    </dgm:pt>
    <dgm:pt modelId="{85053653-41D2-4403-9584-DF62171D1C84}" type="pres">
      <dgm:prSet presAssocID="{B23CE3DA-E7B8-4E93-9549-D8CBAAC7FD9F}" presName="vert2" presStyleCnt="0"/>
      <dgm:spPr/>
    </dgm:pt>
    <dgm:pt modelId="{22E6B2C0-DB60-4AEC-AD34-3996B2093654}" type="pres">
      <dgm:prSet presAssocID="{B23CE3DA-E7B8-4E93-9549-D8CBAAC7FD9F}" presName="thinLine2b" presStyleLbl="callout" presStyleIdx="2" presStyleCnt="3"/>
      <dgm:spPr/>
    </dgm:pt>
    <dgm:pt modelId="{9FA2EEB0-5868-4BB6-A3BD-D5AFFF92D6FF}" type="pres">
      <dgm:prSet presAssocID="{B23CE3DA-E7B8-4E93-9549-D8CBAAC7FD9F}" presName="vertSpace2b" presStyleCnt="0"/>
      <dgm:spPr/>
    </dgm:pt>
  </dgm:ptLst>
  <dgm:cxnLst>
    <dgm:cxn modelId="{6C415564-08EF-425D-90F4-6106E62DB167}" type="presOf" srcId="{66D9406D-7BFE-41E0-9433-718CCB8DC67C}" destId="{559C659B-FBE9-4399-A158-E65BD2A0A1F1}" srcOrd="0" destOrd="0" presId="urn:microsoft.com/office/officeart/2008/layout/LinedList"/>
    <dgm:cxn modelId="{611A4645-B92A-446B-B05B-8F813B38CB3F}" srcId="{B5C7C1E9-A392-4689-8713-CF523FAE146C}" destId="{66D9406D-7BFE-41E0-9433-718CCB8DC67C}" srcOrd="0" destOrd="0" parTransId="{CDA2BB4A-135F-45AC-98B8-8138A3262B49}" sibTransId="{8D642A2A-52AC-400C-9D0E-8B21CB099DD1}"/>
    <dgm:cxn modelId="{48F0D66C-ECCA-425C-9198-64B98C89DD7F}" srcId="{66D9406D-7BFE-41E0-9433-718CCB8DC67C}" destId="{B23CE3DA-E7B8-4E93-9549-D8CBAAC7FD9F}" srcOrd="2" destOrd="0" parTransId="{CA682BDF-EEF8-4783-AB42-C8B87E00D2B6}" sibTransId="{36BD1791-6A9D-40B6-98C7-259DCD74F785}"/>
    <dgm:cxn modelId="{DE228D85-C551-48DA-B329-76C9B4B1AC7B}" srcId="{66D9406D-7BFE-41E0-9433-718CCB8DC67C}" destId="{55C66FC9-885C-46C1-9456-6BA5985881AD}" srcOrd="0" destOrd="0" parTransId="{F386B8A6-8FE9-4E33-9F96-6A681BAF5646}" sibTransId="{489C0A84-0423-4485-94EB-1DE4E320F184}"/>
    <dgm:cxn modelId="{5DF31DBF-2753-4E45-93D0-4835FA2437FE}" type="presOf" srcId="{B23CE3DA-E7B8-4E93-9549-D8CBAAC7FD9F}" destId="{143D3942-D680-430A-A77C-4412D0E3AB7A}" srcOrd="0" destOrd="0" presId="urn:microsoft.com/office/officeart/2008/layout/LinedList"/>
    <dgm:cxn modelId="{222533D2-5F39-4A33-88A8-818F65A66CBB}" type="presOf" srcId="{28A4764F-D2B4-4B89-8C29-3EA265428F83}" destId="{9115B541-A90C-4531-8158-DC7B75879670}" srcOrd="0" destOrd="0" presId="urn:microsoft.com/office/officeart/2008/layout/LinedList"/>
    <dgm:cxn modelId="{E6A335E8-B887-4CCD-ABFD-3FC816F44413}" type="presOf" srcId="{B5C7C1E9-A392-4689-8713-CF523FAE146C}" destId="{612A041F-5B6B-4D41-A258-F1B1F03B9C7E}" srcOrd="0" destOrd="0" presId="urn:microsoft.com/office/officeart/2008/layout/LinedList"/>
    <dgm:cxn modelId="{0F91CDEA-9417-4D82-AF83-BCE40CF8C9DE}" srcId="{66D9406D-7BFE-41E0-9433-718CCB8DC67C}" destId="{28A4764F-D2B4-4B89-8C29-3EA265428F83}" srcOrd="1" destOrd="0" parTransId="{8119C784-C296-49B1-86C8-4FF29E860BD1}" sibTransId="{10662C85-9421-4601-B1CE-89FB6A2B0575}"/>
    <dgm:cxn modelId="{648A5AF6-047B-4C51-AE14-904357A69F58}" type="presOf" srcId="{55C66FC9-885C-46C1-9456-6BA5985881AD}" destId="{F0020B9B-990A-477E-AE3F-36FC5B543571}" srcOrd="0" destOrd="0" presId="urn:microsoft.com/office/officeart/2008/layout/LinedList"/>
    <dgm:cxn modelId="{7FE88819-7900-4A16-867A-C6D6307D04A7}" type="presParOf" srcId="{612A041F-5B6B-4D41-A258-F1B1F03B9C7E}" destId="{6E7D2A79-34B8-43D8-BEC2-B17EC9E841EC}" srcOrd="0" destOrd="0" presId="urn:microsoft.com/office/officeart/2008/layout/LinedList"/>
    <dgm:cxn modelId="{897AA4A0-B002-437A-848E-A7C03EF2B884}" type="presParOf" srcId="{612A041F-5B6B-4D41-A258-F1B1F03B9C7E}" destId="{B04B2843-1A14-470F-88DE-1F00E01E2DE4}" srcOrd="1" destOrd="0" presId="urn:microsoft.com/office/officeart/2008/layout/LinedList"/>
    <dgm:cxn modelId="{19A14540-10B7-46D7-B6C0-1A2A93F4B1DE}" type="presParOf" srcId="{B04B2843-1A14-470F-88DE-1F00E01E2DE4}" destId="{559C659B-FBE9-4399-A158-E65BD2A0A1F1}" srcOrd="0" destOrd="0" presId="urn:microsoft.com/office/officeart/2008/layout/LinedList"/>
    <dgm:cxn modelId="{6854E01E-7F22-4906-A6BB-A6EBF3CF621F}" type="presParOf" srcId="{B04B2843-1A14-470F-88DE-1F00E01E2DE4}" destId="{3A8264A3-052F-4DE7-9FC4-5A3ECF31C4BD}" srcOrd="1" destOrd="0" presId="urn:microsoft.com/office/officeart/2008/layout/LinedList"/>
    <dgm:cxn modelId="{D73BF746-0460-4571-9F53-A7F451A65F81}" type="presParOf" srcId="{3A8264A3-052F-4DE7-9FC4-5A3ECF31C4BD}" destId="{66F0A21E-D1E8-49A7-B0BE-6000478B92F3}" srcOrd="0" destOrd="0" presId="urn:microsoft.com/office/officeart/2008/layout/LinedList"/>
    <dgm:cxn modelId="{1C421C19-49A1-4BF5-81A6-294EF485D5D5}" type="presParOf" srcId="{3A8264A3-052F-4DE7-9FC4-5A3ECF31C4BD}" destId="{4A979E9E-2B65-4AF3-B38B-AEEC52A040B3}" srcOrd="1" destOrd="0" presId="urn:microsoft.com/office/officeart/2008/layout/LinedList"/>
    <dgm:cxn modelId="{0A5654DD-A7FB-477B-B6A0-FC953DAFCCD1}" type="presParOf" srcId="{4A979E9E-2B65-4AF3-B38B-AEEC52A040B3}" destId="{A6201B1D-1915-4231-946E-8E9E1147168A}" srcOrd="0" destOrd="0" presId="urn:microsoft.com/office/officeart/2008/layout/LinedList"/>
    <dgm:cxn modelId="{E80AD691-0CD4-41DF-9B91-06CB787DCAA3}" type="presParOf" srcId="{4A979E9E-2B65-4AF3-B38B-AEEC52A040B3}" destId="{F0020B9B-990A-477E-AE3F-36FC5B543571}" srcOrd="1" destOrd="0" presId="urn:microsoft.com/office/officeart/2008/layout/LinedList"/>
    <dgm:cxn modelId="{AEA78007-8A43-4CA4-9F15-58348F68674E}" type="presParOf" srcId="{4A979E9E-2B65-4AF3-B38B-AEEC52A040B3}" destId="{420E1018-C4F7-4ECF-B90A-0207747EBD92}" srcOrd="2" destOrd="0" presId="urn:microsoft.com/office/officeart/2008/layout/LinedList"/>
    <dgm:cxn modelId="{19F46C7F-915A-4AFF-BA06-3A48432F1561}" type="presParOf" srcId="{3A8264A3-052F-4DE7-9FC4-5A3ECF31C4BD}" destId="{1E7127E6-6917-4511-8F27-81B397206555}" srcOrd="2" destOrd="0" presId="urn:microsoft.com/office/officeart/2008/layout/LinedList"/>
    <dgm:cxn modelId="{F6E312B8-6BEB-4EBC-98BB-B342326ADE74}" type="presParOf" srcId="{3A8264A3-052F-4DE7-9FC4-5A3ECF31C4BD}" destId="{F2064D6D-69AF-417D-9DFD-C87B27DC2162}" srcOrd="3" destOrd="0" presId="urn:microsoft.com/office/officeart/2008/layout/LinedList"/>
    <dgm:cxn modelId="{EE618733-F783-44B2-A8D2-0CA7E874B218}" type="presParOf" srcId="{3A8264A3-052F-4DE7-9FC4-5A3ECF31C4BD}" destId="{CF6D44BE-EC63-45BD-9180-30DE3B662631}" srcOrd="4" destOrd="0" presId="urn:microsoft.com/office/officeart/2008/layout/LinedList"/>
    <dgm:cxn modelId="{70DABFCC-A970-4909-B0B5-3AEC987B8FF9}" type="presParOf" srcId="{CF6D44BE-EC63-45BD-9180-30DE3B662631}" destId="{779CA76D-6AFD-4D31-A21B-71DCD71A370D}" srcOrd="0" destOrd="0" presId="urn:microsoft.com/office/officeart/2008/layout/LinedList"/>
    <dgm:cxn modelId="{043E3A1F-013E-4969-A797-8D42D1E473F3}" type="presParOf" srcId="{CF6D44BE-EC63-45BD-9180-30DE3B662631}" destId="{9115B541-A90C-4531-8158-DC7B75879670}" srcOrd="1" destOrd="0" presId="urn:microsoft.com/office/officeart/2008/layout/LinedList"/>
    <dgm:cxn modelId="{1D690DC6-106B-4967-AAF1-C8F1F2269503}" type="presParOf" srcId="{CF6D44BE-EC63-45BD-9180-30DE3B662631}" destId="{D58681CD-C07E-4658-B36E-A0D93F2E6002}" srcOrd="2" destOrd="0" presId="urn:microsoft.com/office/officeart/2008/layout/LinedList"/>
    <dgm:cxn modelId="{2B3BC1F9-9E31-47A7-A88F-E315873378DC}" type="presParOf" srcId="{3A8264A3-052F-4DE7-9FC4-5A3ECF31C4BD}" destId="{77216747-1935-49C4-AA8E-777E24102FB3}" srcOrd="5" destOrd="0" presId="urn:microsoft.com/office/officeart/2008/layout/LinedList"/>
    <dgm:cxn modelId="{8A3485EF-435D-4091-B31B-C0FC1AE0F588}" type="presParOf" srcId="{3A8264A3-052F-4DE7-9FC4-5A3ECF31C4BD}" destId="{F5A93DA5-A055-4B66-952B-BB0EC2F5A1EC}" srcOrd="6" destOrd="0" presId="urn:microsoft.com/office/officeart/2008/layout/LinedList"/>
    <dgm:cxn modelId="{1DDDF858-6A30-4705-A9A7-313DA455F2D8}" type="presParOf" srcId="{3A8264A3-052F-4DE7-9FC4-5A3ECF31C4BD}" destId="{ACD637F9-99F8-492B-A258-DDBCE25951D5}" srcOrd="7" destOrd="0" presId="urn:microsoft.com/office/officeart/2008/layout/LinedList"/>
    <dgm:cxn modelId="{6FF18FAD-9055-42B2-924E-4D336EB4C341}" type="presParOf" srcId="{ACD637F9-99F8-492B-A258-DDBCE25951D5}" destId="{9300D79D-82AD-4227-9B0F-922F67724B4D}" srcOrd="0" destOrd="0" presId="urn:microsoft.com/office/officeart/2008/layout/LinedList"/>
    <dgm:cxn modelId="{0E825DD2-4A91-4B71-8B67-15756FBC9BB3}" type="presParOf" srcId="{ACD637F9-99F8-492B-A258-DDBCE25951D5}" destId="{143D3942-D680-430A-A77C-4412D0E3AB7A}" srcOrd="1" destOrd="0" presId="urn:microsoft.com/office/officeart/2008/layout/LinedList"/>
    <dgm:cxn modelId="{201487D0-533E-42C9-99AD-7183FCF34A15}" type="presParOf" srcId="{ACD637F9-99F8-492B-A258-DDBCE25951D5}" destId="{85053653-41D2-4403-9584-DF62171D1C84}" srcOrd="2" destOrd="0" presId="urn:microsoft.com/office/officeart/2008/layout/LinedList"/>
    <dgm:cxn modelId="{3802CBCA-8C24-4DC5-9B4F-788B94E6568B}" type="presParOf" srcId="{3A8264A3-052F-4DE7-9FC4-5A3ECF31C4BD}" destId="{22E6B2C0-DB60-4AEC-AD34-3996B2093654}" srcOrd="8" destOrd="0" presId="urn:microsoft.com/office/officeart/2008/layout/LinedList"/>
    <dgm:cxn modelId="{5BCD0A05-5E9F-488E-BB1B-B789F43061F7}" type="presParOf" srcId="{3A8264A3-052F-4DE7-9FC4-5A3ECF31C4BD}" destId="{9FA2EEB0-5868-4BB6-A3BD-D5AFFF92D6F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4F3513-26FB-47A0-82F5-E30BD7247A0B}" type="doc">
      <dgm:prSet loTypeId="urn:microsoft.com/office/officeart/2008/layout/LinedLis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38EBC-9E9D-4EF9-93D7-3355CAC950F5}">
      <dgm:prSet phldrT="[Text]" custT="1"/>
      <dgm:spPr/>
      <dgm:t>
        <a:bodyPr/>
        <a:lstStyle/>
        <a:p>
          <a:r>
            <a:rPr lang="en-US" sz="2000" dirty="0"/>
            <a:t>Response Plan</a:t>
          </a:r>
        </a:p>
      </dgm:t>
    </dgm:pt>
    <dgm:pt modelId="{01587D29-8AAC-4F7D-B43E-C4B4B3EC296B}" type="parTrans" cxnId="{C126FFC5-1870-4D83-8ED0-C3A677A9BB7E}">
      <dgm:prSet/>
      <dgm:spPr/>
      <dgm:t>
        <a:bodyPr/>
        <a:lstStyle/>
        <a:p>
          <a:endParaRPr lang="en-US"/>
        </a:p>
      </dgm:t>
    </dgm:pt>
    <dgm:pt modelId="{A21C9DB8-D041-4ED8-9245-33EBF6B59050}" type="sibTrans" cxnId="{C126FFC5-1870-4D83-8ED0-C3A677A9BB7E}">
      <dgm:prSet/>
      <dgm:spPr/>
      <dgm:t>
        <a:bodyPr/>
        <a:lstStyle/>
        <a:p>
          <a:endParaRPr lang="en-US"/>
        </a:p>
      </dgm:t>
    </dgm:pt>
    <dgm:pt modelId="{426C373E-2AEA-47C1-8E7D-5E843E7EF67E}">
      <dgm:prSet custT="1"/>
      <dgm:spPr/>
      <dgm:t>
        <a:bodyPr/>
        <a:lstStyle/>
        <a:p>
          <a:r>
            <a:rPr lang="en-US" sz="2000" dirty="0"/>
            <a:t>Microsoft Teams</a:t>
          </a:r>
        </a:p>
      </dgm:t>
    </dgm:pt>
    <dgm:pt modelId="{CB0B8F5E-2F2A-4304-9330-86302398755E}" type="parTrans" cxnId="{8B895ADC-6DF4-4E9A-ACDE-EF1B3CA47313}">
      <dgm:prSet/>
      <dgm:spPr/>
      <dgm:t>
        <a:bodyPr/>
        <a:lstStyle/>
        <a:p>
          <a:endParaRPr lang="en-US"/>
        </a:p>
      </dgm:t>
    </dgm:pt>
    <dgm:pt modelId="{CDC7A993-C927-488F-B92D-0345B407FDF3}" type="sibTrans" cxnId="{8B895ADC-6DF4-4E9A-ACDE-EF1B3CA47313}">
      <dgm:prSet/>
      <dgm:spPr/>
      <dgm:t>
        <a:bodyPr/>
        <a:lstStyle/>
        <a:p>
          <a:endParaRPr lang="en-US"/>
        </a:p>
      </dgm:t>
    </dgm:pt>
    <dgm:pt modelId="{3A06BC09-432C-4DCB-8917-E597EF967FC6}">
      <dgm:prSet custT="1"/>
      <dgm:spPr/>
      <dgm:t>
        <a:bodyPr/>
        <a:lstStyle/>
        <a:p>
          <a:r>
            <a:rPr lang="en-US" sz="2000" dirty="0"/>
            <a:t>Microsoft Planner</a:t>
          </a:r>
        </a:p>
      </dgm:t>
    </dgm:pt>
    <dgm:pt modelId="{2717254C-5C57-4F4B-8910-8BCCC46DAA45}" type="parTrans" cxnId="{781584FE-AF9D-4341-97AB-F11142A9FDB9}">
      <dgm:prSet/>
      <dgm:spPr/>
      <dgm:t>
        <a:bodyPr/>
        <a:lstStyle/>
        <a:p>
          <a:endParaRPr lang="en-US"/>
        </a:p>
      </dgm:t>
    </dgm:pt>
    <dgm:pt modelId="{CC7FEA03-326B-4C89-84B6-379C095F13AF}" type="sibTrans" cxnId="{781584FE-AF9D-4341-97AB-F11142A9FDB9}">
      <dgm:prSet/>
      <dgm:spPr/>
      <dgm:t>
        <a:bodyPr/>
        <a:lstStyle/>
        <a:p>
          <a:endParaRPr lang="en-US"/>
        </a:p>
      </dgm:t>
    </dgm:pt>
    <dgm:pt modelId="{251EB8E8-5B6A-4525-AB51-A053DF6BA3D6}">
      <dgm:prSet custT="1"/>
      <dgm:spPr/>
      <dgm:t>
        <a:bodyPr/>
        <a:lstStyle/>
        <a:p>
          <a:r>
            <a:rPr lang="en-US" sz="2000" dirty="0"/>
            <a:t>Meeting documentation shared</a:t>
          </a:r>
        </a:p>
      </dgm:t>
    </dgm:pt>
    <dgm:pt modelId="{36017EF6-0D9B-408A-B192-3AD9283C9C47}" type="parTrans" cxnId="{13BB4C3A-2BA2-4F17-9C52-6DB19EB92623}">
      <dgm:prSet/>
      <dgm:spPr/>
      <dgm:t>
        <a:bodyPr/>
        <a:lstStyle/>
        <a:p>
          <a:endParaRPr lang="en-US"/>
        </a:p>
      </dgm:t>
    </dgm:pt>
    <dgm:pt modelId="{87279902-8F27-43A6-A695-BAC603393FFE}" type="sibTrans" cxnId="{13BB4C3A-2BA2-4F17-9C52-6DB19EB92623}">
      <dgm:prSet/>
      <dgm:spPr/>
      <dgm:t>
        <a:bodyPr/>
        <a:lstStyle/>
        <a:p>
          <a:endParaRPr lang="en-US"/>
        </a:p>
      </dgm:t>
    </dgm:pt>
    <dgm:pt modelId="{DF9A63B7-EED7-487A-A6A3-C38AFD7CDEFC}">
      <dgm:prSet custT="1"/>
      <dgm:spPr/>
      <dgm:t>
        <a:bodyPr/>
        <a:lstStyle/>
        <a:p>
          <a:r>
            <a:rPr lang="en-US" sz="2000" dirty="0"/>
            <a:t>More questions and confirmations</a:t>
          </a:r>
        </a:p>
      </dgm:t>
    </dgm:pt>
    <dgm:pt modelId="{366A150F-2F6B-4CD0-B7DE-23FF005699C4}" type="parTrans" cxnId="{CBA014C4-C4B6-411E-8AE6-480A6F87FA61}">
      <dgm:prSet/>
      <dgm:spPr/>
      <dgm:t>
        <a:bodyPr/>
        <a:lstStyle/>
        <a:p>
          <a:endParaRPr lang="en-US"/>
        </a:p>
      </dgm:t>
    </dgm:pt>
    <dgm:pt modelId="{8442238A-9D2B-41CB-8B27-E6DE46607583}" type="sibTrans" cxnId="{CBA014C4-C4B6-411E-8AE6-480A6F87FA61}">
      <dgm:prSet/>
      <dgm:spPr/>
      <dgm:t>
        <a:bodyPr/>
        <a:lstStyle/>
        <a:p>
          <a:endParaRPr lang="en-US"/>
        </a:p>
      </dgm:t>
    </dgm:pt>
    <dgm:pt modelId="{8C11D500-BBB3-4C8C-97B3-364DEC600177}">
      <dgm:prSet custT="1"/>
      <dgm:spPr/>
      <dgm:t>
        <a:bodyPr/>
        <a:lstStyle/>
        <a:p>
          <a:r>
            <a:rPr lang="en-US" sz="2000" dirty="0"/>
            <a:t>Task status reminders</a:t>
          </a:r>
        </a:p>
      </dgm:t>
    </dgm:pt>
    <dgm:pt modelId="{892DA727-F0E6-4479-BB03-CE8CD7CD117A}" type="parTrans" cxnId="{60B4E3D2-02E2-4903-B6DA-CEF6A52D0757}">
      <dgm:prSet/>
      <dgm:spPr/>
      <dgm:t>
        <a:bodyPr/>
        <a:lstStyle/>
        <a:p>
          <a:endParaRPr lang="en-US"/>
        </a:p>
      </dgm:t>
    </dgm:pt>
    <dgm:pt modelId="{32BA77A5-1984-4A9C-88F5-BD02F785383B}" type="sibTrans" cxnId="{60B4E3D2-02E2-4903-B6DA-CEF6A52D0757}">
      <dgm:prSet/>
      <dgm:spPr/>
      <dgm:t>
        <a:bodyPr/>
        <a:lstStyle/>
        <a:p>
          <a:endParaRPr lang="en-US"/>
        </a:p>
      </dgm:t>
    </dgm:pt>
    <dgm:pt modelId="{F0B09414-1D7F-4417-9A20-C793DF93D613}">
      <dgm:prSet custT="1"/>
      <dgm:spPr/>
      <dgm:t>
        <a:bodyPr/>
        <a:lstStyle/>
        <a:p>
          <a:r>
            <a:rPr lang="en-US" sz="2000" dirty="0"/>
            <a:t>Daily reviews</a:t>
          </a:r>
        </a:p>
      </dgm:t>
    </dgm:pt>
    <dgm:pt modelId="{CCF2F1B3-09F2-4881-A210-5F13401D6C3A}" type="parTrans" cxnId="{A646B3BA-2C27-4602-AF93-E3099661E5E0}">
      <dgm:prSet/>
      <dgm:spPr/>
      <dgm:t>
        <a:bodyPr/>
        <a:lstStyle/>
        <a:p>
          <a:endParaRPr lang="en-US"/>
        </a:p>
      </dgm:t>
    </dgm:pt>
    <dgm:pt modelId="{B6767724-2761-45DC-8F9A-0789D88E37DC}" type="sibTrans" cxnId="{A646B3BA-2C27-4602-AF93-E3099661E5E0}">
      <dgm:prSet/>
      <dgm:spPr/>
      <dgm:t>
        <a:bodyPr/>
        <a:lstStyle/>
        <a:p>
          <a:endParaRPr lang="en-US"/>
        </a:p>
      </dgm:t>
    </dgm:pt>
    <dgm:pt modelId="{13DF103B-12F7-4C78-9372-43A8ABC12E04}" type="pres">
      <dgm:prSet presAssocID="{CB4F3513-26FB-47A0-82F5-E30BD7247A0B}" presName="vert0" presStyleCnt="0">
        <dgm:presLayoutVars>
          <dgm:dir/>
          <dgm:animOne val="branch"/>
          <dgm:animLvl val="lvl"/>
        </dgm:presLayoutVars>
      </dgm:prSet>
      <dgm:spPr/>
    </dgm:pt>
    <dgm:pt modelId="{6F4E225B-0242-424F-9F80-11DCB09A5CA6}" type="pres">
      <dgm:prSet presAssocID="{CC338EBC-9E9D-4EF9-93D7-3355CAC950F5}" presName="thickLine" presStyleLbl="alignNode1" presStyleIdx="0" presStyleCnt="1"/>
      <dgm:spPr/>
    </dgm:pt>
    <dgm:pt modelId="{86BCAFF3-E7AF-4715-A63D-5CEFD23E4E0B}" type="pres">
      <dgm:prSet presAssocID="{CC338EBC-9E9D-4EF9-93D7-3355CAC950F5}" presName="horz1" presStyleCnt="0"/>
      <dgm:spPr/>
    </dgm:pt>
    <dgm:pt modelId="{6475EF3B-FB33-43AF-B5C5-E1D66FAACF0A}" type="pres">
      <dgm:prSet presAssocID="{CC338EBC-9E9D-4EF9-93D7-3355CAC950F5}" presName="tx1" presStyleLbl="revTx" presStyleIdx="0" presStyleCnt="7" custScaleX="149392"/>
      <dgm:spPr/>
    </dgm:pt>
    <dgm:pt modelId="{6EF384D4-B43E-4E70-99E1-B57EFA45383B}" type="pres">
      <dgm:prSet presAssocID="{CC338EBC-9E9D-4EF9-93D7-3355CAC950F5}" presName="vert1" presStyleCnt="0"/>
      <dgm:spPr/>
    </dgm:pt>
    <dgm:pt modelId="{DC59B3A8-0C3A-422F-ADE2-6936D235B92A}" type="pres">
      <dgm:prSet presAssocID="{426C373E-2AEA-47C1-8E7D-5E843E7EF67E}" presName="vertSpace2a" presStyleCnt="0"/>
      <dgm:spPr/>
    </dgm:pt>
    <dgm:pt modelId="{94B8C5F7-2E8A-4FA9-A7FE-1CF4AE274E29}" type="pres">
      <dgm:prSet presAssocID="{426C373E-2AEA-47C1-8E7D-5E843E7EF67E}" presName="horz2" presStyleCnt="0"/>
      <dgm:spPr/>
    </dgm:pt>
    <dgm:pt modelId="{9B664A59-0D32-4656-8D5C-BC9DC1935B82}" type="pres">
      <dgm:prSet presAssocID="{426C373E-2AEA-47C1-8E7D-5E843E7EF67E}" presName="horzSpace2" presStyleCnt="0"/>
      <dgm:spPr/>
    </dgm:pt>
    <dgm:pt modelId="{36C41128-B05A-46E7-9779-61C09631E04B}" type="pres">
      <dgm:prSet presAssocID="{426C373E-2AEA-47C1-8E7D-5E843E7EF67E}" presName="tx2" presStyleLbl="revTx" presStyleIdx="1" presStyleCnt="7"/>
      <dgm:spPr/>
    </dgm:pt>
    <dgm:pt modelId="{C72004CA-D288-4CCB-B9AF-07D5655058DC}" type="pres">
      <dgm:prSet presAssocID="{426C373E-2AEA-47C1-8E7D-5E843E7EF67E}" presName="vert2" presStyleCnt="0"/>
      <dgm:spPr/>
    </dgm:pt>
    <dgm:pt modelId="{06673EC8-A185-45C6-BE49-59F63F4EA89D}" type="pres">
      <dgm:prSet presAssocID="{251EB8E8-5B6A-4525-AB51-A053DF6BA3D6}" presName="horz3" presStyleCnt="0"/>
      <dgm:spPr/>
    </dgm:pt>
    <dgm:pt modelId="{36363EDC-52B1-4224-92FC-65841F077F70}" type="pres">
      <dgm:prSet presAssocID="{251EB8E8-5B6A-4525-AB51-A053DF6BA3D6}" presName="horzSpace3" presStyleCnt="0"/>
      <dgm:spPr/>
    </dgm:pt>
    <dgm:pt modelId="{628E3CD7-C1AB-4D18-8A64-FFD103E7618C}" type="pres">
      <dgm:prSet presAssocID="{251EB8E8-5B6A-4525-AB51-A053DF6BA3D6}" presName="tx3" presStyleLbl="revTx" presStyleIdx="2" presStyleCnt="7"/>
      <dgm:spPr/>
    </dgm:pt>
    <dgm:pt modelId="{51B5BC2D-9AD4-4C82-9F9B-B37E83F355D7}" type="pres">
      <dgm:prSet presAssocID="{251EB8E8-5B6A-4525-AB51-A053DF6BA3D6}" presName="vert3" presStyleCnt="0"/>
      <dgm:spPr/>
    </dgm:pt>
    <dgm:pt modelId="{DCD1401D-5DFF-4AA1-B0C0-7B2CB4CB237D}" type="pres">
      <dgm:prSet presAssocID="{87279902-8F27-43A6-A695-BAC603393FFE}" presName="thinLine3" presStyleLbl="callout" presStyleIdx="0" presStyleCnt="4"/>
      <dgm:spPr/>
    </dgm:pt>
    <dgm:pt modelId="{FCA835FF-ADEB-4851-A5DC-1B28A74FA4E9}" type="pres">
      <dgm:prSet presAssocID="{DF9A63B7-EED7-487A-A6A3-C38AFD7CDEFC}" presName="horz3" presStyleCnt="0"/>
      <dgm:spPr/>
    </dgm:pt>
    <dgm:pt modelId="{6AD65822-08EE-42BD-A1DF-2EBE07727FA2}" type="pres">
      <dgm:prSet presAssocID="{DF9A63B7-EED7-487A-A6A3-C38AFD7CDEFC}" presName="horzSpace3" presStyleCnt="0"/>
      <dgm:spPr/>
    </dgm:pt>
    <dgm:pt modelId="{D416B939-D089-407E-A472-FE32513FB3BB}" type="pres">
      <dgm:prSet presAssocID="{DF9A63B7-EED7-487A-A6A3-C38AFD7CDEFC}" presName="tx3" presStyleLbl="revTx" presStyleIdx="3" presStyleCnt="7"/>
      <dgm:spPr/>
    </dgm:pt>
    <dgm:pt modelId="{8D047A44-F000-4C89-BAE0-9BD0317D3765}" type="pres">
      <dgm:prSet presAssocID="{DF9A63B7-EED7-487A-A6A3-C38AFD7CDEFC}" presName="vert3" presStyleCnt="0"/>
      <dgm:spPr/>
    </dgm:pt>
    <dgm:pt modelId="{8A275937-2D80-457F-B477-2AE23CE3CF45}" type="pres">
      <dgm:prSet presAssocID="{426C373E-2AEA-47C1-8E7D-5E843E7EF67E}" presName="thinLine2b" presStyleLbl="callout" presStyleIdx="1" presStyleCnt="4"/>
      <dgm:spPr/>
    </dgm:pt>
    <dgm:pt modelId="{31D1BB37-C747-4086-AC75-B8365BD9413E}" type="pres">
      <dgm:prSet presAssocID="{426C373E-2AEA-47C1-8E7D-5E843E7EF67E}" presName="vertSpace2b" presStyleCnt="0"/>
      <dgm:spPr/>
    </dgm:pt>
    <dgm:pt modelId="{0C3C3D42-667D-4ADB-9C82-A822B914EFD6}" type="pres">
      <dgm:prSet presAssocID="{3A06BC09-432C-4DCB-8917-E597EF967FC6}" presName="horz2" presStyleCnt="0"/>
      <dgm:spPr/>
    </dgm:pt>
    <dgm:pt modelId="{1436CEB9-9B52-4AF9-8F1A-598ED4D990E9}" type="pres">
      <dgm:prSet presAssocID="{3A06BC09-432C-4DCB-8917-E597EF967FC6}" presName="horzSpace2" presStyleCnt="0"/>
      <dgm:spPr/>
    </dgm:pt>
    <dgm:pt modelId="{AC118582-4F95-4901-B324-59E92BA76E8E}" type="pres">
      <dgm:prSet presAssocID="{3A06BC09-432C-4DCB-8917-E597EF967FC6}" presName="tx2" presStyleLbl="revTx" presStyleIdx="4" presStyleCnt="7"/>
      <dgm:spPr/>
    </dgm:pt>
    <dgm:pt modelId="{655CC04E-4141-4815-90BA-145FE7EEC214}" type="pres">
      <dgm:prSet presAssocID="{3A06BC09-432C-4DCB-8917-E597EF967FC6}" presName="vert2" presStyleCnt="0"/>
      <dgm:spPr/>
    </dgm:pt>
    <dgm:pt modelId="{1380B529-8683-40A5-BE7D-0B99FC614D06}" type="pres">
      <dgm:prSet presAssocID="{8C11D500-BBB3-4C8C-97B3-364DEC600177}" presName="horz3" presStyleCnt="0"/>
      <dgm:spPr/>
    </dgm:pt>
    <dgm:pt modelId="{A749D311-70C8-4589-B9E1-9178684BE3B6}" type="pres">
      <dgm:prSet presAssocID="{8C11D500-BBB3-4C8C-97B3-364DEC600177}" presName="horzSpace3" presStyleCnt="0"/>
      <dgm:spPr/>
    </dgm:pt>
    <dgm:pt modelId="{FE57049F-653A-4D70-9880-8E68D2DA9E70}" type="pres">
      <dgm:prSet presAssocID="{8C11D500-BBB3-4C8C-97B3-364DEC600177}" presName="tx3" presStyleLbl="revTx" presStyleIdx="5" presStyleCnt="7"/>
      <dgm:spPr/>
    </dgm:pt>
    <dgm:pt modelId="{5BB1EAF3-6001-4665-A06B-1730B89BB2F2}" type="pres">
      <dgm:prSet presAssocID="{8C11D500-BBB3-4C8C-97B3-364DEC600177}" presName="vert3" presStyleCnt="0"/>
      <dgm:spPr/>
    </dgm:pt>
    <dgm:pt modelId="{A9389DDB-A664-4E87-9CB4-06F100739116}" type="pres">
      <dgm:prSet presAssocID="{32BA77A5-1984-4A9C-88F5-BD02F785383B}" presName="thinLine3" presStyleLbl="callout" presStyleIdx="2" presStyleCnt="4"/>
      <dgm:spPr/>
    </dgm:pt>
    <dgm:pt modelId="{E10DA469-7985-4093-8480-0FAD32BA7601}" type="pres">
      <dgm:prSet presAssocID="{F0B09414-1D7F-4417-9A20-C793DF93D613}" presName="horz3" presStyleCnt="0"/>
      <dgm:spPr/>
    </dgm:pt>
    <dgm:pt modelId="{4D50BDDC-E2F1-4972-84E9-B9610BF5B7B4}" type="pres">
      <dgm:prSet presAssocID="{F0B09414-1D7F-4417-9A20-C793DF93D613}" presName="horzSpace3" presStyleCnt="0"/>
      <dgm:spPr/>
    </dgm:pt>
    <dgm:pt modelId="{32C0C16B-C48C-485A-BDE3-50B6E2997F2B}" type="pres">
      <dgm:prSet presAssocID="{F0B09414-1D7F-4417-9A20-C793DF93D613}" presName="tx3" presStyleLbl="revTx" presStyleIdx="6" presStyleCnt="7"/>
      <dgm:spPr/>
    </dgm:pt>
    <dgm:pt modelId="{0A6E31BA-753B-4039-9909-41CC0106D528}" type="pres">
      <dgm:prSet presAssocID="{F0B09414-1D7F-4417-9A20-C793DF93D613}" presName="vert3" presStyleCnt="0"/>
      <dgm:spPr/>
    </dgm:pt>
    <dgm:pt modelId="{D43A4F96-5F93-4266-95F2-12158854FA77}" type="pres">
      <dgm:prSet presAssocID="{3A06BC09-432C-4DCB-8917-E597EF967FC6}" presName="thinLine2b" presStyleLbl="callout" presStyleIdx="3" presStyleCnt="4"/>
      <dgm:spPr/>
    </dgm:pt>
    <dgm:pt modelId="{96626B0D-518B-40F6-95FC-65698FE882FC}" type="pres">
      <dgm:prSet presAssocID="{3A06BC09-432C-4DCB-8917-E597EF967FC6}" presName="vertSpace2b" presStyleCnt="0"/>
      <dgm:spPr/>
    </dgm:pt>
  </dgm:ptLst>
  <dgm:cxnLst>
    <dgm:cxn modelId="{0D517124-FF58-4874-9195-74E5B4389067}" type="presOf" srcId="{251EB8E8-5B6A-4525-AB51-A053DF6BA3D6}" destId="{628E3CD7-C1AB-4D18-8A64-FFD103E7618C}" srcOrd="0" destOrd="0" presId="urn:microsoft.com/office/officeart/2008/layout/LinedList"/>
    <dgm:cxn modelId="{E0D4072C-EC69-4A3A-A486-C39513C6EA4A}" type="presOf" srcId="{DF9A63B7-EED7-487A-A6A3-C38AFD7CDEFC}" destId="{D416B939-D089-407E-A472-FE32513FB3BB}" srcOrd="0" destOrd="0" presId="urn:microsoft.com/office/officeart/2008/layout/LinedList"/>
    <dgm:cxn modelId="{8D297736-9DCD-416B-B0FF-0D48BA659733}" type="presOf" srcId="{CB4F3513-26FB-47A0-82F5-E30BD7247A0B}" destId="{13DF103B-12F7-4C78-9372-43A8ABC12E04}" srcOrd="0" destOrd="0" presId="urn:microsoft.com/office/officeart/2008/layout/LinedList"/>
    <dgm:cxn modelId="{13BB4C3A-2BA2-4F17-9C52-6DB19EB92623}" srcId="{426C373E-2AEA-47C1-8E7D-5E843E7EF67E}" destId="{251EB8E8-5B6A-4525-AB51-A053DF6BA3D6}" srcOrd="0" destOrd="0" parTransId="{36017EF6-0D9B-408A-B192-3AD9283C9C47}" sibTransId="{87279902-8F27-43A6-A695-BAC603393FFE}"/>
    <dgm:cxn modelId="{14F2FF62-7BFB-48DE-A48C-8D14AA5C84A8}" type="presOf" srcId="{F0B09414-1D7F-4417-9A20-C793DF93D613}" destId="{32C0C16B-C48C-485A-BDE3-50B6E2997F2B}" srcOrd="0" destOrd="0" presId="urn:microsoft.com/office/officeart/2008/layout/LinedList"/>
    <dgm:cxn modelId="{95823867-B7CB-49CC-83DA-F7E0D7CB0763}" type="presOf" srcId="{3A06BC09-432C-4DCB-8917-E597EF967FC6}" destId="{AC118582-4F95-4901-B324-59E92BA76E8E}" srcOrd="0" destOrd="0" presId="urn:microsoft.com/office/officeart/2008/layout/LinedList"/>
    <dgm:cxn modelId="{9ED165A6-FD15-439A-8AF7-40D6E8000C0B}" type="presOf" srcId="{8C11D500-BBB3-4C8C-97B3-364DEC600177}" destId="{FE57049F-653A-4D70-9880-8E68D2DA9E70}" srcOrd="0" destOrd="0" presId="urn:microsoft.com/office/officeart/2008/layout/LinedList"/>
    <dgm:cxn modelId="{A646B3BA-2C27-4602-AF93-E3099661E5E0}" srcId="{3A06BC09-432C-4DCB-8917-E597EF967FC6}" destId="{F0B09414-1D7F-4417-9A20-C793DF93D613}" srcOrd="1" destOrd="0" parTransId="{CCF2F1B3-09F2-4881-A210-5F13401D6C3A}" sibTransId="{B6767724-2761-45DC-8F9A-0789D88E37DC}"/>
    <dgm:cxn modelId="{CBA014C4-C4B6-411E-8AE6-480A6F87FA61}" srcId="{426C373E-2AEA-47C1-8E7D-5E843E7EF67E}" destId="{DF9A63B7-EED7-487A-A6A3-C38AFD7CDEFC}" srcOrd="1" destOrd="0" parTransId="{366A150F-2F6B-4CD0-B7DE-23FF005699C4}" sibTransId="{8442238A-9D2B-41CB-8B27-E6DE46607583}"/>
    <dgm:cxn modelId="{C126FFC5-1870-4D83-8ED0-C3A677A9BB7E}" srcId="{CB4F3513-26FB-47A0-82F5-E30BD7247A0B}" destId="{CC338EBC-9E9D-4EF9-93D7-3355CAC950F5}" srcOrd="0" destOrd="0" parTransId="{01587D29-8AAC-4F7D-B43E-C4B4B3EC296B}" sibTransId="{A21C9DB8-D041-4ED8-9245-33EBF6B59050}"/>
    <dgm:cxn modelId="{60B4E3D2-02E2-4903-B6DA-CEF6A52D0757}" srcId="{3A06BC09-432C-4DCB-8917-E597EF967FC6}" destId="{8C11D500-BBB3-4C8C-97B3-364DEC600177}" srcOrd="0" destOrd="0" parTransId="{892DA727-F0E6-4479-BB03-CE8CD7CD117A}" sibTransId="{32BA77A5-1984-4A9C-88F5-BD02F785383B}"/>
    <dgm:cxn modelId="{5AD19CD6-63E7-4DF7-85E0-91C0187651FC}" type="presOf" srcId="{426C373E-2AEA-47C1-8E7D-5E843E7EF67E}" destId="{36C41128-B05A-46E7-9779-61C09631E04B}" srcOrd="0" destOrd="0" presId="urn:microsoft.com/office/officeart/2008/layout/LinedList"/>
    <dgm:cxn modelId="{8B895ADC-6DF4-4E9A-ACDE-EF1B3CA47313}" srcId="{CC338EBC-9E9D-4EF9-93D7-3355CAC950F5}" destId="{426C373E-2AEA-47C1-8E7D-5E843E7EF67E}" srcOrd="0" destOrd="0" parTransId="{CB0B8F5E-2F2A-4304-9330-86302398755E}" sibTransId="{CDC7A993-C927-488F-B92D-0345B407FDF3}"/>
    <dgm:cxn modelId="{5B06D0F1-A802-49B5-BDAE-C12AAFC00CBA}" type="presOf" srcId="{CC338EBC-9E9D-4EF9-93D7-3355CAC950F5}" destId="{6475EF3B-FB33-43AF-B5C5-E1D66FAACF0A}" srcOrd="0" destOrd="0" presId="urn:microsoft.com/office/officeart/2008/layout/LinedList"/>
    <dgm:cxn modelId="{781584FE-AF9D-4341-97AB-F11142A9FDB9}" srcId="{CC338EBC-9E9D-4EF9-93D7-3355CAC950F5}" destId="{3A06BC09-432C-4DCB-8917-E597EF967FC6}" srcOrd="1" destOrd="0" parTransId="{2717254C-5C57-4F4B-8910-8BCCC46DAA45}" sibTransId="{CC7FEA03-326B-4C89-84B6-379C095F13AF}"/>
    <dgm:cxn modelId="{D1CC2146-12ED-4458-B1D1-4CF198546D5B}" type="presParOf" srcId="{13DF103B-12F7-4C78-9372-43A8ABC12E04}" destId="{6F4E225B-0242-424F-9F80-11DCB09A5CA6}" srcOrd="0" destOrd="0" presId="urn:microsoft.com/office/officeart/2008/layout/LinedList"/>
    <dgm:cxn modelId="{33D89473-2170-4DD2-B8EE-5321BCC2B38D}" type="presParOf" srcId="{13DF103B-12F7-4C78-9372-43A8ABC12E04}" destId="{86BCAFF3-E7AF-4715-A63D-5CEFD23E4E0B}" srcOrd="1" destOrd="0" presId="urn:microsoft.com/office/officeart/2008/layout/LinedList"/>
    <dgm:cxn modelId="{ED63C472-46DE-42B5-9305-EC7AF97F1A4D}" type="presParOf" srcId="{86BCAFF3-E7AF-4715-A63D-5CEFD23E4E0B}" destId="{6475EF3B-FB33-43AF-B5C5-E1D66FAACF0A}" srcOrd="0" destOrd="0" presId="urn:microsoft.com/office/officeart/2008/layout/LinedList"/>
    <dgm:cxn modelId="{C119B07B-B120-4FDF-81B1-BA0C68B9572D}" type="presParOf" srcId="{86BCAFF3-E7AF-4715-A63D-5CEFD23E4E0B}" destId="{6EF384D4-B43E-4E70-99E1-B57EFA45383B}" srcOrd="1" destOrd="0" presId="urn:microsoft.com/office/officeart/2008/layout/LinedList"/>
    <dgm:cxn modelId="{6BFD8506-5E10-44FD-A9FA-D9FFC73EB49D}" type="presParOf" srcId="{6EF384D4-B43E-4E70-99E1-B57EFA45383B}" destId="{DC59B3A8-0C3A-422F-ADE2-6936D235B92A}" srcOrd="0" destOrd="0" presId="urn:microsoft.com/office/officeart/2008/layout/LinedList"/>
    <dgm:cxn modelId="{40E7958F-5589-4647-90EB-218A12A423E9}" type="presParOf" srcId="{6EF384D4-B43E-4E70-99E1-B57EFA45383B}" destId="{94B8C5F7-2E8A-4FA9-A7FE-1CF4AE274E29}" srcOrd="1" destOrd="0" presId="urn:microsoft.com/office/officeart/2008/layout/LinedList"/>
    <dgm:cxn modelId="{275E86AF-0A3F-4845-84F2-2A1674277312}" type="presParOf" srcId="{94B8C5F7-2E8A-4FA9-A7FE-1CF4AE274E29}" destId="{9B664A59-0D32-4656-8D5C-BC9DC1935B82}" srcOrd="0" destOrd="0" presId="urn:microsoft.com/office/officeart/2008/layout/LinedList"/>
    <dgm:cxn modelId="{D329CEA6-CE26-4F9E-96E1-5ACCA88C38E1}" type="presParOf" srcId="{94B8C5F7-2E8A-4FA9-A7FE-1CF4AE274E29}" destId="{36C41128-B05A-46E7-9779-61C09631E04B}" srcOrd="1" destOrd="0" presId="urn:microsoft.com/office/officeart/2008/layout/LinedList"/>
    <dgm:cxn modelId="{570286C6-0097-4137-878D-D37DD8BAC140}" type="presParOf" srcId="{94B8C5F7-2E8A-4FA9-A7FE-1CF4AE274E29}" destId="{C72004CA-D288-4CCB-B9AF-07D5655058DC}" srcOrd="2" destOrd="0" presId="urn:microsoft.com/office/officeart/2008/layout/LinedList"/>
    <dgm:cxn modelId="{4D5430C9-1925-4DAA-AE82-FC134054C69D}" type="presParOf" srcId="{C72004CA-D288-4CCB-B9AF-07D5655058DC}" destId="{06673EC8-A185-45C6-BE49-59F63F4EA89D}" srcOrd="0" destOrd="0" presId="urn:microsoft.com/office/officeart/2008/layout/LinedList"/>
    <dgm:cxn modelId="{D564CAED-938D-468A-861B-F9CD386DAC09}" type="presParOf" srcId="{06673EC8-A185-45C6-BE49-59F63F4EA89D}" destId="{36363EDC-52B1-4224-92FC-65841F077F70}" srcOrd="0" destOrd="0" presId="urn:microsoft.com/office/officeart/2008/layout/LinedList"/>
    <dgm:cxn modelId="{3A806B73-73AF-4E8D-81DC-14F58C641CA4}" type="presParOf" srcId="{06673EC8-A185-45C6-BE49-59F63F4EA89D}" destId="{628E3CD7-C1AB-4D18-8A64-FFD103E7618C}" srcOrd="1" destOrd="0" presId="urn:microsoft.com/office/officeart/2008/layout/LinedList"/>
    <dgm:cxn modelId="{9EF299AF-7074-43D7-B988-3CCD275BFE9D}" type="presParOf" srcId="{06673EC8-A185-45C6-BE49-59F63F4EA89D}" destId="{51B5BC2D-9AD4-4C82-9F9B-B37E83F355D7}" srcOrd="2" destOrd="0" presId="urn:microsoft.com/office/officeart/2008/layout/LinedList"/>
    <dgm:cxn modelId="{4189C2EA-4347-4104-B83C-18FE1EDFBE01}" type="presParOf" srcId="{C72004CA-D288-4CCB-B9AF-07D5655058DC}" destId="{DCD1401D-5DFF-4AA1-B0C0-7B2CB4CB237D}" srcOrd="1" destOrd="0" presId="urn:microsoft.com/office/officeart/2008/layout/LinedList"/>
    <dgm:cxn modelId="{3A8B585B-2511-464A-84D0-852CC234C630}" type="presParOf" srcId="{C72004CA-D288-4CCB-B9AF-07D5655058DC}" destId="{FCA835FF-ADEB-4851-A5DC-1B28A74FA4E9}" srcOrd="2" destOrd="0" presId="urn:microsoft.com/office/officeart/2008/layout/LinedList"/>
    <dgm:cxn modelId="{99D479AE-2283-4C61-B46B-E5AF741E4E7B}" type="presParOf" srcId="{FCA835FF-ADEB-4851-A5DC-1B28A74FA4E9}" destId="{6AD65822-08EE-42BD-A1DF-2EBE07727FA2}" srcOrd="0" destOrd="0" presId="urn:microsoft.com/office/officeart/2008/layout/LinedList"/>
    <dgm:cxn modelId="{4851E2BD-4D26-4E90-B932-9E69173B296D}" type="presParOf" srcId="{FCA835FF-ADEB-4851-A5DC-1B28A74FA4E9}" destId="{D416B939-D089-407E-A472-FE32513FB3BB}" srcOrd="1" destOrd="0" presId="urn:microsoft.com/office/officeart/2008/layout/LinedList"/>
    <dgm:cxn modelId="{C00626C5-917F-4ADD-A0C1-F5F5CE2E6781}" type="presParOf" srcId="{FCA835FF-ADEB-4851-A5DC-1B28A74FA4E9}" destId="{8D047A44-F000-4C89-BAE0-9BD0317D3765}" srcOrd="2" destOrd="0" presId="urn:microsoft.com/office/officeart/2008/layout/LinedList"/>
    <dgm:cxn modelId="{186E3A57-F864-4EC9-BBEF-964409ECD9FB}" type="presParOf" srcId="{6EF384D4-B43E-4E70-99E1-B57EFA45383B}" destId="{8A275937-2D80-457F-B477-2AE23CE3CF45}" srcOrd="2" destOrd="0" presId="urn:microsoft.com/office/officeart/2008/layout/LinedList"/>
    <dgm:cxn modelId="{676A9110-192A-42D5-B63E-9C48FACDF0B1}" type="presParOf" srcId="{6EF384D4-B43E-4E70-99E1-B57EFA45383B}" destId="{31D1BB37-C747-4086-AC75-B8365BD9413E}" srcOrd="3" destOrd="0" presId="urn:microsoft.com/office/officeart/2008/layout/LinedList"/>
    <dgm:cxn modelId="{E863BFD3-D071-4C90-8AB4-5D87344C7C77}" type="presParOf" srcId="{6EF384D4-B43E-4E70-99E1-B57EFA45383B}" destId="{0C3C3D42-667D-4ADB-9C82-A822B914EFD6}" srcOrd="4" destOrd="0" presId="urn:microsoft.com/office/officeart/2008/layout/LinedList"/>
    <dgm:cxn modelId="{417BC89B-D888-4074-B8DC-D8488573F881}" type="presParOf" srcId="{0C3C3D42-667D-4ADB-9C82-A822B914EFD6}" destId="{1436CEB9-9B52-4AF9-8F1A-598ED4D990E9}" srcOrd="0" destOrd="0" presId="urn:microsoft.com/office/officeart/2008/layout/LinedList"/>
    <dgm:cxn modelId="{E7CAB39A-60E3-48CC-B77C-2442568B0079}" type="presParOf" srcId="{0C3C3D42-667D-4ADB-9C82-A822B914EFD6}" destId="{AC118582-4F95-4901-B324-59E92BA76E8E}" srcOrd="1" destOrd="0" presId="urn:microsoft.com/office/officeart/2008/layout/LinedList"/>
    <dgm:cxn modelId="{A07DE06D-BD25-4131-9E92-B49FFDA75D5E}" type="presParOf" srcId="{0C3C3D42-667D-4ADB-9C82-A822B914EFD6}" destId="{655CC04E-4141-4815-90BA-145FE7EEC214}" srcOrd="2" destOrd="0" presId="urn:microsoft.com/office/officeart/2008/layout/LinedList"/>
    <dgm:cxn modelId="{CA7F3CA2-1EA5-4072-B945-7E6FF5A8CE55}" type="presParOf" srcId="{655CC04E-4141-4815-90BA-145FE7EEC214}" destId="{1380B529-8683-40A5-BE7D-0B99FC614D06}" srcOrd="0" destOrd="0" presId="urn:microsoft.com/office/officeart/2008/layout/LinedList"/>
    <dgm:cxn modelId="{E5851242-1ACB-4732-8F9E-74CCE3C81F86}" type="presParOf" srcId="{1380B529-8683-40A5-BE7D-0B99FC614D06}" destId="{A749D311-70C8-4589-B9E1-9178684BE3B6}" srcOrd="0" destOrd="0" presId="urn:microsoft.com/office/officeart/2008/layout/LinedList"/>
    <dgm:cxn modelId="{7AEF09BB-D073-46B2-8E33-E03A78080FB7}" type="presParOf" srcId="{1380B529-8683-40A5-BE7D-0B99FC614D06}" destId="{FE57049F-653A-4D70-9880-8E68D2DA9E70}" srcOrd="1" destOrd="0" presId="urn:microsoft.com/office/officeart/2008/layout/LinedList"/>
    <dgm:cxn modelId="{667A20C8-D4D1-41D0-9A0B-5C420D7C98A8}" type="presParOf" srcId="{1380B529-8683-40A5-BE7D-0B99FC614D06}" destId="{5BB1EAF3-6001-4665-A06B-1730B89BB2F2}" srcOrd="2" destOrd="0" presId="urn:microsoft.com/office/officeart/2008/layout/LinedList"/>
    <dgm:cxn modelId="{517A732D-588E-4C1E-95C7-94834AE09E19}" type="presParOf" srcId="{655CC04E-4141-4815-90BA-145FE7EEC214}" destId="{A9389DDB-A664-4E87-9CB4-06F100739116}" srcOrd="1" destOrd="0" presId="urn:microsoft.com/office/officeart/2008/layout/LinedList"/>
    <dgm:cxn modelId="{63E10423-1D84-4543-8E2A-7272BF3831FB}" type="presParOf" srcId="{655CC04E-4141-4815-90BA-145FE7EEC214}" destId="{E10DA469-7985-4093-8480-0FAD32BA7601}" srcOrd="2" destOrd="0" presId="urn:microsoft.com/office/officeart/2008/layout/LinedList"/>
    <dgm:cxn modelId="{7C2761DC-C840-415A-BABE-C7FB6F198D7A}" type="presParOf" srcId="{E10DA469-7985-4093-8480-0FAD32BA7601}" destId="{4D50BDDC-E2F1-4972-84E9-B9610BF5B7B4}" srcOrd="0" destOrd="0" presId="urn:microsoft.com/office/officeart/2008/layout/LinedList"/>
    <dgm:cxn modelId="{39F844CB-4570-4972-BC69-0CC9AF0304F3}" type="presParOf" srcId="{E10DA469-7985-4093-8480-0FAD32BA7601}" destId="{32C0C16B-C48C-485A-BDE3-50B6E2997F2B}" srcOrd="1" destOrd="0" presId="urn:microsoft.com/office/officeart/2008/layout/LinedList"/>
    <dgm:cxn modelId="{CA63047C-38E1-4EFE-8BEC-F43BE68552D0}" type="presParOf" srcId="{E10DA469-7985-4093-8480-0FAD32BA7601}" destId="{0A6E31BA-753B-4039-9909-41CC0106D528}" srcOrd="2" destOrd="0" presId="urn:microsoft.com/office/officeart/2008/layout/LinedList"/>
    <dgm:cxn modelId="{E8D6CF9E-F1BA-44BD-9043-F13658D5F66F}" type="presParOf" srcId="{6EF384D4-B43E-4E70-99E1-B57EFA45383B}" destId="{D43A4F96-5F93-4266-95F2-12158854FA77}" srcOrd="5" destOrd="0" presId="urn:microsoft.com/office/officeart/2008/layout/LinedList"/>
    <dgm:cxn modelId="{2383DAAB-3492-4A77-A9D0-31DEF6D0F66B}" type="presParOf" srcId="{6EF384D4-B43E-4E70-99E1-B57EFA45383B}" destId="{96626B0D-518B-40F6-95FC-65698FE882F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47824-6E09-4E5D-BBE8-B13DE2F371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CE6AD-8C6F-408A-8A40-035E44685F43}">
      <dgm:prSet/>
      <dgm:spPr/>
      <dgm:t>
        <a:bodyPr/>
        <a:lstStyle/>
        <a:p>
          <a:r>
            <a:rPr lang="en-US" dirty="0"/>
            <a:t>Developers</a:t>
          </a:r>
        </a:p>
      </dgm:t>
    </dgm:pt>
    <dgm:pt modelId="{5DC227AB-66C9-4424-B732-6AC7CD66B66B}" type="parTrans" cxnId="{674D4CB3-8C52-4E2E-8E25-AD3B84E34D86}">
      <dgm:prSet/>
      <dgm:spPr/>
      <dgm:t>
        <a:bodyPr/>
        <a:lstStyle/>
        <a:p>
          <a:endParaRPr lang="en-US"/>
        </a:p>
      </dgm:t>
    </dgm:pt>
    <dgm:pt modelId="{8CB2B0BA-4129-4FFA-8688-4E86B2FE8596}" type="sibTrans" cxnId="{674D4CB3-8C52-4E2E-8E25-AD3B84E34D86}">
      <dgm:prSet/>
      <dgm:spPr/>
      <dgm:t>
        <a:bodyPr/>
        <a:lstStyle/>
        <a:p>
          <a:endParaRPr lang="en-US"/>
        </a:p>
      </dgm:t>
    </dgm:pt>
    <dgm:pt modelId="{51430664-3278-47FE-A2F6-3BC1DEF3B052}">
      <dgm:prSet/>
      <dgm:spPr/>
      <dgm:t>
        <a:bodyPr/>
        <a:lstStyle/>
        <a:p>
          <a:r>
            <a:rPr lang="en-US" dirty="0"/>
            <a:t>Mason Phillips</a:t>
          </a:r>
        </a:p>
      </dgm:t>
    </dgm:pt>
    <dgm:pt modelId="{58C307B1-34D8-4954-AFC6-B02AB49EAC5C}" type="parTrans" cxnId="{45539ED3-EED8-4283-B391-5095E9861F16}">
      <dgm:prSet/>
      <dgm:spPr/>
      <dgm:t>
        <a:bodyPr/>
        <a:lstStyle/>
        <a:p>
          <a:endParaRPr lang="en-US"/>
        </a:p>
      </dgm:t>
    </dgm:pt>
    <dgm:pt modelId="{811ED04B-1796-45E1-8820-54F719707977}" type="sibTrans" cxnId="{45539ED3-EED8-4283-B391-5095E9861F16}">
      <dgm:prSet/>
      <dgm:spPr/>
      <dgm:t>
        <a:bodyPr/>
        <a:lstStyle/>
        <a:p>
          <a:endParaRPr lang="en-US"/>
        </a:p>
      </dgm:t>
    </dgm:pt>
    <dgm:pt modelId="{FE0707B6-2326-4715-A4FE-06E7AE979D28}">
      <dgm:prSet/>
      <dgm:spPr/>
      <dgm:t>
        <a:bodyPr/>
        <a:lstStyle/>
        <a:p>
          <a:r>
            <a:rPr lang="en-US" dirty="0"/>
            <a:t>Timothy de Jesus</a:t>
          </a:r>
        </a:p>
      </dgm:t>
    </dgm:pt>
    <dgm:pt modelId="{9DC73772-505F-40CB-9E68-6D3E818685BE}" type="parTrans" cxnId="{0A0B4294-C838-47D7-88E9-FA2BEC0013C8}">
      <dgm:prSet/>
      <dgm:spPr/>
      <dgm:t>
        <a:bodyPr/>
        <a:lstStyle/>
        <a:p>
          <a:endParaRPr lang="en-US"/>
        </a:p>
      </dgm:t>
    </dgm:pt>
    <dgm:pt modelId="{43746BE0-21DF-465A-B1C7-EC55600DC2A0}" type="sibTrans" cxnId="{0A0B4294-C838-47D7-88E9-FA2BEC0013C8}">
      <dgm:prSet/>
      <dgm:spPr/>
      <dgm:t>
        <a:bodyPr/>
        <a:lstStyle/>
        <a:p>
          <a:endParaRPr lang="en-US"/>
        </a:p>
      </dgm:t>
    </dgm:pt>
    <dgm:pt modelId="{048539C2-3785-4887-A9FB-380F03DBB621}">
      <dgm:prSet/>
      <dgm:spPr/>
      <dgm:t>
        <a:bodyPr/>
        <a:lstStyle/>
        <a:p>
          <a:r>
            <a:rPr lang="en-US" dirty="0"/>
            <a:t>Time Needed</a:t>
          </a:r>
        </a:p>
      </dgm:t>
    </dgm:pt>
    <dgm:pt modelId="{3F66C4FE-0086-49C0-A62F-48285A768ABE}" type="parTrans" cxnId="{74B4BFB4-860A-46FD-8EC0-DFC6E9B7E958}">
      <dgm:prSet/>
      <dgm:spPr/>
      <dgm:t>
        <a:bodyPr/>
        <a:lstStyle/>
        <a:p>
          <a:endParaRPr lang="en-US"/>
        </a:p>
      </dgm:t>
    </dgm:pt>
    <dgm:pt modelId="{2C58DFB5-7ABF-4809-82C6-E66518C04C30}" type="sibTrans" cxnId="{74B4BFB4-860A-46FD-8EC0-DFC6E9B7E958}">
      <dgm:prSet/>
      <dgm:spPr/>
      <dgm:t>
        <a:bodyPr/>
        <a:lstStyle/>
        <a:p>
          <a:endParaRPr lang="en-US"/>
        </a:p>
      </dgm:t>
    </dgm:pt>
    <dgm:pt modelId="{D0A4CAAC-17BB-4935-A61A-C66BB92FFA92}">
      <dgm:prSet/>
      <dgm:spPr/>
      <dgm:t>
        <a:bodyPr/>
        <a:lstStyle/>
        <a:p>
          <a:r>
            <a:rPr lang="en-US" dirty="0"/>
            <a:t>12 hours</a:t>
          </a:r>
        </a:p>
      </dgm:t>
    </dgm:pt>
    <dgm:pt modelId="{F21C07EA-4C41-4AFC-B364-2FEA901D3203}" type="parTrans" cxnId="{24A959B7-B18B-4461-9922-2695BDB3E2A0}">
      <dgm:prSet/>
      <dgm:spPr/>
      <dgm:t>
        <a:bodyPr/>
        <a:lstStyle/>
        <a:p>
          <a:endParaRPr lang="en-US"/>
        </a:p>
      </dgm:t>
    </dgm:pt>
    <dgm:pt modelId="{3EDADC76-A3D2-4089-872F-4D8CDA973CE6}" type="sibTrans" cxnId="{24A959B7-B18B-4461-9922-2695BDB3E2A0}">
      <dgm:prSet/>
      <dgm:spPr/>
      <dgm:t>
        <a:bodyPr/>
        <a:lstStyle/>
        <a:p>
          <a:endParaRPr lang="en-US"/>
        </a:p>
      </dgm:t>
    </dgm:pt>
    <dgm:pt modelId="{5E468D89-8271-4CDE-9CC6-13FA172C3A20}" type="pres">
      <dgm:prSet presAssocID="{6C847824-6E09-4E5D-BBE8-B13DE2F3717C}" presName="Name0" presStyleCnt="0">
        <dgm:presLayoutVars>
          <dgm:dir/>
          <dgm:animLvl val="lvl"/>
          <dgm:resizeHandles val="exact"/>
        </dgm:presLayoutVars>
      </dgm:prSet>
      <dgm:spPr/>
    </dgm:pt>
    <dgm:pt modelId="{BC04C5B0-BB2D-43A2-81FD-38CD7816D4B3}" type="pres">
      <dgm:prSet presAssocID="{7EFCE6AD-8C6F-408A-8A40-035E44685F43}" presName="composite" presStyleCnt="0"/>
      <dgm:spPr/>
    </dgm:pt>
    <dgm:pt modelId="{B279779F-B305-4AF4-90BF-EDD160D46109}" type="pres">
      <dgm:prSet presAssocID="{7EFCE6AD-8C6F-408A-8A40-035E44685F4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678E348-9C4D-44E4-A56C-76BAA7799902}" type="pres">
      <dgm:prSet presAssocID="{7EFCE6AD-8C6F-408A-8A40-035E44685F43}" presName="desTx" presStyleLbl="alignAccFollowNode1" presStyleIdx="0" presStyleCnt="2">
        <dgm:presLayoutVars>
          <dgm:bulletEnabled val="1"/>
        </dgm:presLayoutVars>
      </dgm:prSet>
      <dgm:spPr/>
    </dgm:pt>
    <dgm:pt modelId="{3462D242-DBA9-405A-BDB9-25A457A818B0}" type="pres">
      <dgm:prSet presAssocID="{8CB2B0BA-4129-4FFA-8688-4E86B2FE8596}" presName="space" presStyleCnt="0"/>
      <dgm:spPr/>
    </dgm:pt>
    <dgm:pt modelId="{68DFCE6D-2746-4E0F-92C3-28635DEC7AE6}" type="pres">
      <dgm:prSet presAssocID="{048539C2-3785-4887-A9FB-380F03DBB621}" presName="composite" presStyleCnt="0"/>
      <dgm:spPr/>
    </dgm:pt>
    <dgm:pt modelId="{A412B831-1885-4F5A-A63D-26D49867C7A5}" type="pres">
      <dgm:prSet presAssocID="{048539C2-3785-4887-A9FB-380F03DBB62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88A60C2-CDA0-4F80-9E6B-EE1DB55DCCAA}" type="pres">
      <dgm:prSet presAssocID="{048539C2-3785-4887-A9FB-380F03DBB62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44C054-EA95-4C5A-91EA-68DBEF34A396}" type="presOf" srcId="{048539C2-3785-4887-A9FB-380F03DBB621}" destId="{A412B831-1885-4F5A-A63D-26D49867C7A5}" srcOrd="0" destOrd="0" presId="urn:microsoft.com/office/officeart/2005/8/layout/hList1"/>
    <dgm:cxn modelId="{0A0B4294-C838-47D7-88E9-FA2BEC0013C8}" srcId="{7EFCE6AD-8C6F-408A-8A40-035E44685F43}" destId="{FE0707B6-2326-4715-A4FE-06E7AE979D28}" srcOrd="1" destOrd="0" parTransId="{9DC73772-505F-40CB-9E68-6D3E818685BE}" sibTransId="{43746BE0-21DF-465A-B1C7-EC55600DC2A0}"/>
    <dgm:cxn modelId="{B64F5497-977C-4BFC-B44B-1979DF5B2B1D}" type="presOf" srcId="{6C847824-6E09-4E5D-BBE8-B13DE2F3717C}" destId="{5E468D89-8271-4CDE-9CC6-13FA172C3A20}" srcOrd="0" destOrd="0" presId="urn:microsoft.com/office/officeart/2005/8/layout/hList1"/>
    <dgm:cxn modelId="{674D4CB3-8C52-4E2E-8E25-AD3B84E34D86}" srcId="{6C847824-6E09-4E5D-BBE8-B13DE2F3717C}" destId="{7EFCE6AD-8C6F-408A-8A40-035E44685F43}" srcOrd="0" destOrd="0" parTransId="{5DC227AB-66C9-4424-B732-6AC7CD66B66B}" sibTransId="{8CB2B0BA-4129-4FFA-8688-4E86B2FE8596}"/>
    <dgm:cxn modelId="{74B4BFB4-860A-46FD-8EC0-DFC6E9B7E958}" srcId="{6C847824-6E09-4E5D-BBE8-B13DE2F3717C}" destId="{048539C2-3785-4887-A9FB-380F03DBB621}" srcOrd="1" destOrd="0" parTransId="{3F66C4FE-0086-49C0-A62F-48285A768ABE}" sibTransId="{2C58DFB5-7ABF-4809-82C6-E66518C04C30}"/>
    <dgm:cxn modelId="{24A959B7-B18B-4461-9922-2695BDB3E2A0}" srcId="{048539C2-3785-4887-A9FB-380F03DBB621}" destId="{D0A4CAAC-17BB-4935-A61A-C66BB92FFA92}" srcOrd="0" destOrd="0" parTransId="{F21C07EA-4C41-4AFC-B364-2FEA901D3203}" sibTransId="{3EDADC76-A3D2-4089-872F-4D8CDA973CE6}"/>
    <dgm:cxn modelId="{BB3A95B8-AF96-4E63-80AD-871AF9D0D0FD}" type="presOf" srcId="{51430664-3278-47FE-A2F6-3BC1DEF3B052}" destId="{D678E348-9C4D-44E4-A56C-76BAA7799902}" srcOrd="0" destOrd="0" presId="urn:microsoft.com/office/officeart/2005/8/layout/hList1"/>
    <dgm:cxn modelId="{B671C1BF-B3AD-4501-A947-78F267F2F570}" type="presOf" srcId="{7EFCE6AD-8C6F-408A-8A40-035E44685F43}" destId="{B279779F-B305-4AF4-90BF-EDD160D46109}" srcOrd="0" destOrd="0" presId="urn:microsoft.com/office/officeart/2005/8/layout/hList1"/>
    <dgm:cxn modelId="{AB2C00C3-3B50-498E-B5B1-C060446B5212}" type="presOf" srcId="{D0A4CAAC-17BB-4935-A61A-C66BB92FFA92}" destId="{288A60C2-CDA0-4F80-9E6B-EE1DB55DCCAA}" srcOrd="0" destOrd="0" presId="urn:microsoft.com/office/officeart/2005/8/layout/hList1"/>
    <dgm:cxn modelId="{45539ED3-EED8-4283-B391-5095E9861F16}" srcId="{7EFCE6AD-8C6F-408A-8A40-035E44685F43}" destId="{51430664-3278-47FE-A2F6-3BC1DEF3B052}" srcOrd="0" destOrd="0" parTransId="{58C307B1-34D8-4954-AFC6-B02AB49EAC5C}" sibTransId="{811ED04B-1796-45E1-8820-54F719707977}"/>
    <dgm:cxn modelId="{94031AE5-B8C8-4BFE-BEB2-0F140E5A393F}" type="presOf" srcId="{FE0707B6-2326-4715-A4FE-06E7AE979D28}" destId="{D678E348-9C4D-44E4-A56C-76BAA7799902}" srcOrd="0" destOrd="1" presId="urn:microsoft.com/office/officeart/2005/8/layout/hList1"/>
    <dgm:cxn modelId="{3CE3B4A6-7CC4-4E5A-9DF5-5A1CF8964167}" type="presParOf" srcId="{5E468D89-8271-4CDE-9CC6-13FA172C3A20}" destId="{BC04C5B0-BB2D-43A2-81FD-38CD7816D4B3}" srcOrd="0" destOrd="0" presId="urn:microsoft.com/office/officeart/2005/8/layout/hList1"/>
    <dgm:cxn modelId="{DC2DFC21-3913-4B9D-98E6-78BC0CA74ED9}" type="presParOf" srcId="{BC04C5B0-BB2D-43A2-81FD-38CD7816D4B3}" destId="{B279779F-B305-4AF4-90BF-EDD160D46109}" srcOrd="0" destOrd="0" presId="urn:microsoft.com/office/officeart/2005/8/layout/hList1"/>
    <dgm:cxn modelId="{2868F415-AC42-4584-AACE-924C79410344}" type="presParOf" srcId="{BC04C5B0-BB2D-43A2-81FD-38CD7816D4B3}" destId="{D678E348-9C4D-44E4-A56C-76BAA7799902}" srcOrd="1" destOrd="0" presId="urn:microsoft.com/office/officeart/2005/8/layout/hList1"/>
    <dgm:cxn modelId="{EF9B506F-6B05-46E8-A7BA-37A858DF8FA4}" type="presParOf" srcId="{5E468D89-8271-4CDE-9CC6-13FA172C3A20}" destId="{3462D242-DBA9-405A-BDB9-25A457A818B0}" srcOrd="1" destOrd="0" presId="urn:microsoft.com/office/officeart/2005/8/layout/hList1"/>
    <dgm:cxn modelId="{D2996859-093E-4BBD-BA22-C4445E30EE25}" type="presParOf" srcId="{5E468D89-8271-4CDE-9CC6-13FA172C3A20}" destId="{68DFCE6D-2746-4E0F-92C3-28635DEC7AE6}" srcOrd="2" destOrd="0" presId="urn:microsoft.com/office/officeart/2005/8/layout/hList1"/>
    <dgm:cxn modelId="{732B32B0-B349-4320-B093-FC4BC6DEAD03}" type="presParOf" srcId="{68DFCE6D-2746-4E0F-92C3-28635DEC7AE6}" destId="{A412B831-1885-4F5A-A63D-26D49867C7A5}" srcOrd="0" destOrd="0" presId="urn:microsoft.com/office/officeart/2005/8/layout/hList1"/>
    <dgm:cxn modelId="{E436A310-EA68-46D2-BD78-0F2F1BC774EF}" type="presParOf" srcId="{68DFCE6D-2746-4E0F-92C3-28635DEC7AE6}" destId="{288A60C2-CDA0-4F80-9E6B-EE1DB55DCC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D50E0B-CBB4-4ADA-BF0D-E1340A5729D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3F97B7-2929-4EB4-9D11-12A13D99F31E}">
      <dgm:prSet/>
      <dgm:spPr/>
      <dgm:t>
        <a:bodyPr/>
        <a:lstStyle/>
        <a:p>
          <a:r>
            <a:rPr lang="en-US" dirty="0"/>
            <a:t>File types</a:t>
          </a:r>
        </a:p>
      </dgm:t>
    </dgm:pt>
    <dgm:pt modelId="{3B0BB5BC-7EA6-4B1D-B239-E76B9ECF3D3A}" type="parTrans" cxnId="{06AE559A-1ED8-411F-9921-BF277BA7C20D}">
      <dgm:prSet/>
      <dgm:spPr/>
      <dgm:t>
        <a:bodyPr/>
        <a:lstStyle/>
        <a:p>
          <a:endParaRPr lang="en-US"/>
        </a:p>
      </dgm:t>
    </dgm:pt>
    <dgm:pt modelId="{D5BA3E07-2299-4F27-8A2C-1FAC327E9129}" type="sibTrans" cxnId="{06AE559A-1ED8-411F-9921-BF277BA7C20D}">
      <dgm:prSet/>
      <dgm:spPr/>
      <dgm:t>
        <a:bodyPr/>
        <a:lstStyle/>
        <a:p>
          <a:endParaRPr lang="en-US"/>
        </a:p>
      </dgm:t>
    </dgm:pt>
    <dgm:pt modelId="{8358118A-30FC-4D74-A04B-8BDA45EC9866}">
      <dgm:prSet/>
      <dgm:spPr/>
      <dgm:t>
        <a:bodyPr/>
        <a:lstStyle/>
        <a:p>
          <a:r>
            <a:rPr lang="en-US"/>
            <a:t>.doc, .docx, .pdf, .txt</a:t>
          </a:r>
        </a:p>
      </dgm:t>
    </dgm:pt>
    <dgm:pt modelId="{678774B8-A183-43D7-A8A2-C1E539BB1633}" type="parTrans" cxnId="{0125000B-60E4-4520-894F-403862884DB4}">
      <dgm:prSet/>
      <dgm:spPr/>
      <dgm:t>
        <a:bodyPr/>
        <a:lstStyle/>
        <a:p>
          <a:endParaRPr lang="en-US"/>
        </a:p>
      </dgm:t>
    </dgm:pt>
    <dgm:pt modelId="{AEA97A1F-8ED7-4CB0-8870-CEA908759D1E}" type="sibTrans" cxnId="{0125000B-60E4-4520-894F-403862884DB4}">
      <dgm:prSet/>
      <dgm:spPr/>
      <dgm:t>
        <a:bodyPr/>
        <a:lstStyle/>
        <a:p>
          <a:endParaRPr lang="en-US"/>
        </a:p>
      </dgm:t>
    </dgm:pt>
    <dgm:pt modelId="{EC7A1F65-68BC-46B8-9A6C-8A94648B11A9}">
      <dgm:prSet/>
      <dgm:spPr/>
      <dgm:t>
        <a:bodyPr/>
        <a:lstStyle/>
        <a:p>
          <a:r>
            <a:rPr lang="en-US"/>
            <a:t>.png, .jpg, .jpeg</a:t>
          </a:r>
        </a:p>
      </dgm:t>
    </dgm:pt>
    <dgm:pt modelId="{6C02C484-1A0D-4E1D-BDF9-35BCB6EFED93}" type="parTrans" cxnId="{E412B00D-5C8E-4871-82CE-A5E6066BBAA0}">
      <dgm:prSet/>
      <dgm:spPr/>
      <dgm:t>
        <a:bodyPr/>
        <a:lstStyle/>
        <a:p>
          <a:endParaRPr lang="en-US"/>
        </a:p>
      </dgm:t>
    </dgm:pt>
    <dgm:pt modelId="{F3377CDC-19AD-438D-BB61-6FE73E21D3E8}" type="sibTrans" cxnId="{E412B00D-5C8E-4871-82CE-A5E6066BBAA0}">
      <dgm:prSet/>
      <dgm:spPr/>
      <dgm:t>
        <a:bodyPr/>
        <a:lstStyle/>
        <a:p>
          <a:endParaRPr lang="en-US"/>
        </a:p>
      </dgm:t>
    </dgm:pt>
    <dgm:pt modelId="{15D301ED-3D63-4C4E-9C5F-FABE0C4AD8F5}">
      <dgm:prSet/>
      <dgm:spPr/>
      <dgm:t>
        <a:bodyPr/>
        <a:lstStyle/>
        <a:p>
          <a:r>
            <a:rPr lang="en-US"/>
            <a:t>Storage</a:t>
          </a:r>
        </a:p>
      </dgm:t>
    </dgm:pt>
    <dgm:pt modelId="{48777EE9-D6B9-4360-8203-6B8DD0106E08}" type="parTrans" cxnId="{45387042-2791-48FA-898E-6D75D3F6A61B}">
      <dgm:prSet/>
      <dgm:spPr/>
      <dgm:t>
        <a:bodyPr/>
        <a:lstStyle/>
        <a:p>
          <a:endParaRPr lang="en-US"/>
        </a:p>
      </dgm:t>
    </dgm:pt>
    <dgm:pt modelId="{BD7BE422-10C0-437E-B7C5-6F1D1530754B}" type="sibTrans" cxnId="{45387042-2791-48FA-898E-6D75D3F6A61B}">
      <dgm:prSet/>
      <dgm:spPr/>
      <dgm:t>
        <a:bodyPr/>
        <a:lstStyle/>
        <a:p>
          <a:endParaRPr lang="en-US"/>
        </a:p>
      </dgm:t>
    </dgm:pt>
    <dgm:pt modelId="{26CE7AC6-293A-48F2-9FE9-76ABA7FBE907}">
      <dgm:prSet/>
      <dgm:spPr/>
      <dgm:t>
        <a:bodyPr/>
        <a:lstStyle/>
        <a:p>
          <a:r>
            <a:rPr lang="en-US"/>
            <a:t>Converted to Base64</a:t>
          </a:r>
        </a:p>
      </dgm:t>
    </dgm:pt>
    <dgm:pt modelId="{D0F9949B-1B5A-4CF9-9BB0-40B0BB2CCDBF}" type="parTrans" cxnId="{3B62FEA3-AF25-4B44-8F17-B68ACDDE8409}">
      <dgm:prSet/>
      <dgm:spPr/>
      <dgm:t>
        <a:bodyPr/>
        <a:lstStyle/>
        <a:p>
          <a:endParaRPr lang="en-US"/>
        </a:p>
      </dgm:t>
    </dgm:pt>
    <dgm:pt modelId="{D16AE132-5C1B-408A-8874-C822D289073C}" type="sibTrans" cxnId="{3B62FEA3-AF25-4B44-8F17-B68ACDDE8409}">
      <dgm:prSet/>
      <dgm:spPr/>
      <dgm:t>
        <a:bodyPr/>
        <a:lstStyle/>
        <a:p>
          <a:endParaRPr lang="en-US"/>
        </a:p>
      </dgm:t>
    </dgm:pt>
    <dgm:pt modelId="{B98B8449-F4E0-4761-9BCA-5F4ED2F3D49D}">
      <dgm:prSet/>
      <dgm:spPr/>
      <dgm:t>
        <a:bodyPr/>
        <a:lstStyle/>
        <a:p>
          <a:r>
            <a:rPr lang="en-US"/>
            <a:t>Encrypted in database</a:t>
          </a:r>
        </a:p>
      </dgm:t>
    </dgm:pt>
    <dgm:pt modelId="{1A871225-58FB-45AE-B752-B95534F41898}" type="parTrans" cxnId="{B637743C-D429-46E3-9A28-B55DDE999A34}">
      <dgm:prSet/>
      <dgm:spPr/>
      <dgm:t>
        <a:bodyPr/>
        <a:lstStyle/>
        <a:p>
          <a:endParaRPr lang="en-US"/>
        </a:p>
      </dgm:t>
    </dgm:pt>
    <dgm:pt modelId="{42BB6A53-021D-4C08-8BD2-246BE3401994}" type="sibTrans" cxnId="{B637743C-D429-46E3-9A28-B55DDE999A34}">
      <dgm:prSet/>
      <dgm:spPr/>
      <dgm:t>
        <a:bodyPr/>
        <a:lstStyle/>
        <a:p>
          <a:endParaRPr lang="en-US"/>
        </a:p>
      </dgm:t>
    </dgm:pt>
    <dgm:pt modelId="{54DE5A22-3AAF-4CBC-AB7C-0D63DA63B93B}" type="pres">
      <dgm:prSet presAssocID="{7BD50E0B-CBB4-4ADA-BF0D-E1340A5729D4}" presName="linear" presStyleCnt="0">
        <dgm:presLayoutVars>
          <dgm:dir/>
          <dgm:animLvl val="lvl"/>
          <dgm:resizeHandles val="exact"/>
        </dgm:presLayoutVars>
      </dgm:prSet>
      <dgm:spPr/>
    </dgm:pt>
    <dgm:pt modelId="{4E549679-10AD-4376-93B1-CD90CF863D52}" type="pres">
      <dgm:prSet presAssocID="{763F97B7-2929-4EB4-9D11-12A13D99F31E}" presName="parentLin" presStyleCnt="0"/>
      <dgm:spPr/>
    </dgm:pt>
    <dgm:pt modelId="{724D20D0-6BEF-4D6D-9E17-637B1BB1ECD9}" type="pres">
      <dgm:prSet presAssocID="{763F97B7-2929-4EB4-9D11-12A13D99F31E}" presName="parentLeftMargin" presStyleLbl="node1" presStyleIdx="0" presStyleCnt="2"/>
      <dgm:spPr/>
    </dgm:pt>
    <dgm:pt modelId="{CF1B0273-D652-489C-96BA-0176FD60E0D8}" type="pres">
      <dgm:prSet presAssocID="{763F97B7-2929-4EB4-9D11-12A13D99F31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166103-53E1-45C9-A72F-2A6A9092C45C}" type="pres">
      <dgm:prSet presAssocID="{763F97B7-2929-4EB4-9D11-12A13D99F31E}" presName="negativeSpace" presStyleCnt="0"/>
      <dgm:spPr/>
    </dgm:pt>
    <dgm:pt modelId="{6C42E43C-15D5-4406-BE7A-BF695B06918B}" type="pres">
      <dgm:prSet presAssocID="{763F97B7-2929-4EB4-9D11-12A13D99F31E}" presName="childText" presStyleLbl="conFgAcc1" presStyleIdx="0" presStyleCnt="2">
        <dgm:presLayoutVars>
          <dgm:bulletEnabled val="1"/>
        </dgm:presLayoutVars>
      </dgm:prSet>
      <dgm:spPr/>
    </dgm:pt>
    <dgm:pt modelId="{6579DCB1-7D41-4B98-9AD1-427C3FFCEE9F}" type="pres">
      <dgm:prSet presAssocID="{D5BA3E07-2299-4F27-8A2C-1FAC327E9129}" presName="spaceBetweenRectangles" presStyleCnt="0"/>
      <dgm:spPr/>
    </dgm:pt>
    <dgm:pt modelId="{F084A402-87D5-4E8E-8880-1F10736E77B7}" type="pres">
      <dgm:prSet presAssocID="{15D301ED-3D63-4C4E-9C5F-FABE0C4AD8F5}" presName="parentLin" presStyleCnt="0"/>
      <dgm:spPr/>
    </dgm:pt>
    <dgm:pt modelId="{A305D3A1-8171-4A7E-BDFA-7EE503F97019}" type="pres">
      <dgm:prSet presAssocID="{15D301ED-3D63-4C4E-9C5F-FABE0C4AD8F5}" presName="parentLeftMargin" presStyleLbl="node1" presStyleIdx="0" presStyleCnt="2"/>
      <dgm:spPr/>
    </dgm:pt>
    <dgm:pt modelId="{8D68364D-63C5-45CB-99D0-8AF3A78FABF1}" type="pres">
      <dgm:prSet presAssocID="{15D301ED-3D63-4C4E-9C5F-FABE0C4AD8F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48EF78-EE93-450E-864E-174D54629052}" type="pres">
      <dgm:prSet presAssocID="{15D301ED-3D63-4C4E-9C5F-FABE0C4AD8F5}" presName="negativeSpace" presStyleCnt="0"/>
      <dgm:spPr/>
    </dgm:pt>
    <dgm:pt modelId="{3EB3DAD6-AB5D-41D7-A97B-79F3CE75AD7B}" type="pres">
      <dgm:prSet presAssocID="{15D301ED-3D63-4C4E-9C5F-FABE0C4AD8F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25000B-60E4-4520-894F-403862884DB4}" srcId="{763F97B7-2929-4EB4-9D11-12A13D99F31E}" destId="{8358118A-30FC-4D74-A04B-8BDA45EC9866}" srcOrd="0" destOrd="0" parTransId="{678774B8-A183-43D7-A8A2-C1E539BB1633}" sibTransId="{AEA97A1F-8ED7-4CB0-8870-CEA908759D1E}"/>
    <dgm:cxn modelId="{E412B00D-5C8E-4871-82CE-A5E6066BBAA0}" srcId="{763F97B7-2929-4EB4-9D11-12A13D99F31E}" destId="{EC7A1F65-68BC-46B8-9A6C-8A94648B11A9}" srcOrd="1" destOrd="0" parTransId="{6C02C484-1A0D-4E1D-BDF9-35BCB6EFED93}" sibTransId="{F3377CDC-19AD-438D-BB61-6FE73E21D3E8}"/>
    <dgm:cxn modelId="{3578D21F-F5D3-4ACC-BE1A-7231865679A8}" type="presOf" srcId="{763F97B7-2929-4EB4-9D11-12A13D99F31E}" destId="{CF1B0273-D652-489C-96BA-0176FD60E0D8}" srcOrd="1" destOrd="0" presId="urn:microsoft.com/office/officeart/2005/8/layout/list1"/>
    <dgm:cxn modelId="{3A56F221-267F-4073-984D-067B36D4CC78}" type="presOf" srcId="{763F97B7-2929-4EB4-9D11-12A13D99F31E}" destId="{724D20D0-6BEF-4D6D-9E17-637B1BB1ECD9}" srcOrd="0" destOrd="0" presId="urn:microsoft.com/office/officeart/2005/8/layout/list1"/>
    <dgm:cxn modelId="{1C41FF25-9E0C-4E85-9DB0-864DD6051790}" type="presOf" srcId="{EC7A1F65-68BC-46B8-9A6C-8A94648B11A9}" destId="{6C42E43C-15D5-4406-BE7A-BF695B06918B}" srcOrd="0" destOrd="1" presId="urn:microsoft.com/office/officeart/2005/8/layout/list1"/>
    <dgm:cxn modelId="{B637743C-D429-46E3-9A28-B55DDE999A34}" srcId="{15D301ED-3D63-4C4E-9C5F-FABE0C4AD8F5}" destId="{B98B8449-F4E0-4761-9BCA-5F4ED2F3D49D}" srcOrd="1" destOrd="0" parTransId="{1A871225-58FB-45AE-B752-B95534F41898}" sibTransId="{42BB6A53-021D-4C08-8BD2-246BE3401994}"/>
    <dgm:cxn modelId="{45387042-2791-48FA-898E-6D75D3F6A61B}" srcId="{7BD50E0B-CBB4-4ADA-BF0D-E1340A5729D4}" destId="{15D301ED-3D63-4C4E-9C5F-FABE0C4AD8F5}" srcOrd="1" destOrd="0" parTransId="{48777EE9-D6B9-4360-8203-6B8DD0106E08}" sibTransId="{BD7BE422-10C0-437E-B7C5-6F1D1530754B}"/>
    <dgm:cxn modelId="{E4AB5242-0981-4047-B570-6795D83F13BD}" type="presOf" srcId="{B98B8449-F4E0-4761-9BCA-5F4ED2F3D49D}" destId="{3EB3DAD6-AB5D-41D7-A97B-79F3CE75AD7B}" srcOrd="0" destOrd="1" presId="urn:microsoft.com/office/officeart/2005/8/layout/list1"/>
    <dgm:cxn modelId="{67F0E270-189C-4AAE-8A4B-48EBB0ED5310}" type="presOf" srcId="{7BD50E0B-CBB4-4ADA-BF0D-E1340A5729D4}" destId="{54DE5A22-3AAF-4CBC-AB7C-0D63DA63B93B}" srcOrd="0" destOrd="0" presId="urn:microsoft.com/office/officeart/2005/8/layout/list1"/>
    <dgm:cxn modelId="{112BA677-B17D-44CC-92E5-9A6587B1E6A6}" type="presOf" srcId="{15D301ED-3D63-4C4E-9C5F-FABE0C4AD8F5}" destId="{8D68364D-63C5-45CB-99D0-8AF3A78FABF1}" srcOrd="1" destOrd="0" presId="urn:microsoft.com/office/officeart/2005/8/layout/list1"/>
    <dgm:cxn modelId="{06AE559A-1ED8-411F-9921-BF277BA7C20D}" srcId="{7BD50E0B-CBB4-4ADA-BF0D-E1340A5729D4}" destId="{763F97B7-2929-4EB4-9D11-12A13D99F31E}" srcOrd="0" destOrd="0" parTransId="{3B0BB5BC-7EA6-4B1D-B239-E76B9ECF3D3A}" sibTransId="{D5BA3E07-2299-4F27-8A2C-1FAC327E9129}"/>
    <dgm:cxn modelId="{786D279D-E80B-4E44-9FD2-D5F18E6FF38B}" type="presOf" srcId="{15D301ED-3D63-4C4E-9C5F-FABE0C4AD8F5}" destId="{A305D3A1-8171-4A7E-BDFA-7EE503F97019}" srcOrd="0" destOrd="0" presId="urn:microsoft.com/office/officeart/2005/8/layout/list1"/>
    <dgm:cxn modelId="{3B62FEA3-AF25-4B44-8F17-B68ACDDE8409}" srcId="{15D301ED-3D63-4C4E-9C5F-FABE0C4AD8F5}" destId="{26CE7AC6-293A-48F2-9FE9-76ABA7FBE907}" srcOrd="0" destOrd="0" parTransId="{D0F9949B-1B5A-4CF9-9BB0-40B0BB2CCDBF}" sibTransId="{D16AE132-5C1B-408A-8874-C822D289073C}"/>
    <dgm:cxn modelId="{85CE34DB-C490-4380-BA82-A220616284D4}" type="presOf" srcId="{8358118A-30FC-4D74-A04B-8BDA45EC9866}" destId="{6C42E43C-15D5-4406-BE7A-BF695B06918B}" srcOrd="0" destOrd="0" presId="urn:microsoft.com/office/officeart/2005/8/layout/list1"/>
    <dgm:cxn modelId="{22FD8EE7-C1AC-4900-B71D-A844370114ED}" type="presOf" srcId="{26CE7AC6-293A-48F2-9FE9-76ABA7FBE907}" destId="{3EB3DAD6-AB5D-41D7-A97B-79F3CE75AD7B}" srcOrd="0" destOrd="0" presId="urn:microsoft.com/office/officeart/2005/8/layout/list1"/>
    <dgm:cxn modelId="{88FAF26D-7CE9-42B3-82CF-5415E9CAD2F1}" type="presParOf" srcId="{54DE5A22-3AAF-4CBC-AB7C-0D63DA63B93B}" destId="{4E549679-10AD-4376-93B1-CD90CF863D52}" srcOrd="0" destOrd="0" presId="urn:microsoft.com/office/officeart/2005/8/layout/list1"/>
    <dgm:cxn modelId="{CFE2F1C8-73AE-4E56-AD49-9D4A9E4C1807}" type="presParOf" srcId="{4E549679-10AD-4376-93B1-CD90CF863D52}" destId="{724D20D0-6BEF-4D6D-9E17-637B1BB1ECD9}" srcOrd="0" destOrd="0" presId="urn:microsoft.com/office/officeart/2005/8/layout/list1"/>
    <dgm:cxn modelId="{A403AC9E-28E3-4EFF-8F07-DD66B8EFEE3C}" type="presParOf" srcId="{4E549679-10AD-4376-93B1-CD90CF863D52}" destId="{CF1B0273-D652-489C-96BA-0176FD60E0D8}" srcOrd="1" destOrd="0" presId="urn:microsoft.com/office/officeart/2005/8/layout/list1"/>
    <dgm:cxn modelId="{BBC8D3E3-3A98-42C8-8591-62A7DA4F97A4}" type="presParOf" srcId="{54DE5A22-3AAF-4CBC-AB7C-0D63DA63B93B}" destId="{C2166103-53E1-45C9-A72F-2A6A9092C45C}" srcOrd="1" destOrd="0" presId="urn:microsoft.com/office/officeart/2005/8/layout/list1"/>
    <dgm:cxn modelId="{FC1A609A-F085-46D3-8E6A-EACE92F05866}" type="presParOf" srcId="{54DE5A22-3AAF-4CBC-AB7C-0D63DA63B93B}" destId="{6C42E43C-15D5-4406-BE7A-BF695B06918B}" srcOrd="2" destOrd="0" presId="urn:microsoft.com/office/officeart/2005/8/layout/list1"/>
    <dgm:cxn modelId="{2CD9FC0B-6230-4C68-B7FE-60EE383C1227}" type="presParOf" srcId="{54DE5A22-3AAF-4CBC-AB7C-0D63DA63B93B}" destId="{6579DCB1-7D41-4B98-9AD1-427C3FFCEE9F}" srcOrd="3" destOrd="0" presId="urn:microsoft.com/office/officeart/2005/8/layout/list1"/>
    <dgm:cxn modelId="{B825F410-0DBA-44CC-93FD-8910005C4E49}" type="presParOf" srcId="{54DE5A22-3AAF-4CBC-AB7C-0D63DA63B93B}" destId="{F084A402-87D5-4E8E-8880-1F10736E77B7}" srcOrd="4" destOrd="0" presId="urn:microsoft.com/office/officeart/2005/8/layout/list1"/>
    <dgm:cxn modelId="{C03E0D2C-8125-46F4-A2B7-176C9B0C0EF5}" type="presParOf" srcId="{F084A402-87D5-4E8E-8880-1F10736E77B7}" destId="{A305D3A1-8171-4A7E-BDFA-7EE503F97019}" srcOrd="0" destOrd="0" presId="urn:microsoft.com/office/officeart/2005/8/layout/list1"/>
    <dgm:cxn modelId="{3E8E58CF-9658-4CCD-80CE-421B19693E29}" type="presParOf" srcId="{F084A402-87D5-4E8E-8880-1F10736E77B7}" destId="{8D68364D-63C5-45CB-99D0-8AF3A78FABF1}" srcOrd="1" destOrd="0" presId="urn:microsoft.com/office/officeart/2005/8/layout/list1"/>
    <dgm:cxn modelId="{B0133B2A-73E9-4169-9DC3-B80E779BBC82}" type="presParOf" srcId="{54DE5A22-3AAF-4CBC-AB7C-0D63DA63B93B}" destId="{7F48EF78-EE93-450E-864E-174D54629052}" srcOrd="5" destOrd="0" presId="urn:microsoft.com/office/officeart/2005/8/layout/list1"/>
    <dgm:cxn modelId="{471F093F-254D-478C-8E62-D9D6A7A621E5}" type="presParOf" srcId="{54DE5A22-3AAF-4CBC-AB7C-0D63DA63B93B}" destId="{3EB3DAD6-AB5D-41D7-A97B-79F3CE75AD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847824-6E09-4E5D-BBE8-B13DE2F371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CE6AD-8C6F-408A-8A40-035E44685F43}">
      <dgm:prSet/>
      <dgm:spPr/>
      <dgm:t>
        <a:bodyPr/>
        <a:lstStyle/>
        <a:p>
          <a:r>
            <a:rPr lang="en-US" dirty="0"/>
            <a:t>Developers</a:t>
          </a:r>
        </a:p>
      </dgm:t>
    </dgm:pt>
    <dgm:pt modelId="{5DC227AB-66C9-4424-B732-6AC7CD66B66B}" type="parTrans" cxnId="{674D4CB3-8C52-4E2E-8E25-AD3B84E34D86}">
      <dgm:prSet/>
      <dgm:spPr/>
      <dgm:t>
        <a:bodyPr/>
        <a:lstStyle/>
        <a:p>
          <a:endParaRPr lang="en-US"/>
        </a:p>
      </dgm:t>
    </dgm:pt>
    <dgm:pt modelId="{8CB2B0BA-4129-4FFA-8688-4E86B2FE8596}" type="sibTrans" cxnId="{674D4CB3-8C52-4E2E-8E25-AD3B84E34D86}">
      <dgm:prSet/>
      <dgm:spPr/>
      <dgm:t>
        <a:bodyPr/>
        <a:lstStyle/>
        <a:p>
          <a:endParaRPr lang="en-US"/>
        </a:p>
      </dgm:t>
    </dgm:pt>
    <dgm:pt modelId="{51430664-3278-47FE-A2F6-3BC1DEF3B052}">
      <dgm:prSet/>
      <dgm:spPr/>
      <dgm:t>
        <a:bodyPr/>
        <a:lstStyle/>
        <a:p>
          <a:r>
            <a:rPr lang="en-US" dirty="0"/>
            <a:t>Timothy de Jesus</a:t>
          </a:r>
        </a:p>
      </dgm:t>
    </dgm:pt>
    <dgm:pt modelId="{58C307B1-34D8-4954-AFC6-B02AB49EAC5C}" type="parTrans" cxnId="{45539ED3-EED8-4283-B391-5095E9861F16}">
      <dgm:prSet/>
      <dgm:spPr/>
      <dgm:t>
        <a:bodyPr/>
        <a:lstStyle/>
        <a:p>
          <a:endParaRPr lang="en-US"/>
        </a:p>
      </dgm:t>
    </dgm:pt>
    <dgm:pt modelId="{811ED04B-1796-45E1-8820-54F719707977}" type="sibTrans" cxnId="{45539ED3-EED8-4283-B391-5095E9861F16}">
      <dgm:prSet/>
      <dgm:spPr/>
      <dgm:t>
        <a:bodyPr/>
        <a:lstStyle/>
        <a:p>
          <a:endParaRPr lang="en-US"/>
        </a:p>
      </dgm:t>
    </dgm:pt>
    <dgm:pt modelId="{048539C2-3785-4887-A9FB-380F03DBB621}">
      <dgm:prSet/>
      <dgm:spPr/>
      <dgm:t>
        <a:bodyPr/>
        <a:lstStyle/>
        <a:p>
          <a:r>
            <a:rPr lang="en-US" dirty="0"/>
            <a:t>Time Needed</a:t>
          </a:r>
        </a:p>
      </dgm:t>
    </dgm:pt>
    <dgm:pt modelId="{3F66C4FE-0086-49C0-A62F-48285A768ABE}" type="parTrans" cxnId="{74B4BFB4-860A-46FD-8EC0-DFC6E9B7E958}">
      <dgm:prSet/>
      <dgm:spPr/>
      <dgm:t>
        <a:bodyPr/>
        <a:lstStyle/>
        <a:p>
          <a:endParaRPr lang="en-US"/>
        </a:p>
      </dgm:t>
    </dgm:pt>
    <dgm:pt modelId="{2C58DFB5-7ABF-4809-82C6-E66518C04C30}" type="sibTrans" cxnId="{74B4BFB4-860A-46FD-8EC0-DFC6E9B7E958}">
      <dgm:prSet/>
      <dgm:spPr/>
      <dgm:t>
        <a:bodyPr/>
        <a:lstStyle/>
        <a:p>
          <a:endParaRPr lang="en-US"/>
        </a:p>
      </dgm:t>
    </dgm:pt>
    <dgm:pt modelId="{D0A4CAAC-17BB-4935-A61A-C66BB92FFA92}">
      <dgm:prSet/>
      <dgm:spPr/>
      <dgm:t>
        <a:bodyPr/>
        <a:lstStyle/>
        <a:p>
          <a:r>
            <a:rPr lang="en-US" dirty="0"/>
            <a:t>16 hours</a:t>
          </a:r>
        </a:p>
      </dgm:t>
    </dgm:pt>
    <dgm:pt modelId="{F21C07EA-4C41-4AFC-B364-2FEA901D3203}" type="parTrans" cxnId="{24A959B7-B18B-4461-9922-2695BDB3E2A0}">
      <dgm:prSet/>
      <dgm:spPr/>
      <dgm:t>
        <a:bodyPr/>
        <a:lstStyle/>
        <a:p>
          <a:endParaRPr lang="en-US"/>
        </a:p>
      </dgm:t>
    </dgm:pt>
    <dgm:pt modelId="{3EDADC76-A3D2-4089-872F-4D8CDA973CE6}" type="sibTrans" cxnId="{24A959B7-B18B-4461-9922-2695BDB3E2A0}">
      <dgm:prSet/>
      <dgm:spPr/>
      <dgm:t>
        <a:bodyPr/>
        <a:lstStyle/>
        <a:p>
          <a:endParaRPr lang="en-US"/>
        </a:p>
      </dgm:t>
    </dgm:pt>
    <dgm:pt modelId="{AA0C360A-3B9F-4ECA-BBCB-E7BD0BEF4BA4}">
      <dgm:prSet/>
      <dgm:spPr/>
      <dgm:t>
        <a:bodyPr/>
        <a:lstStyle/>
        <a:p>
          <a:r>
            <a:rPr lang="en-US" dirty="0" err="1"/>
            <a:t>Himprawa</a:t>
          </a:r>
          <a:r>
            <a:rPr lang="en-US" dirty="0"/>
            <a:t> </a:t>
          </a:r>
          <a:r>
            <a:rPr lang="en-US" dirty="0" err="1"/>
            <a:t>Khattri</a:t>
          </a:r>
          <a:endParaRPr lang="en-US" dirty="0"/>
        </a:p>
      </dgm:t>
    </dgm:pt>
    <dgm:pt modelId="{B6910C55-9D70-4A0C-9046-8BE7FDDFBD76}" type="parTrans" cxnId="{486DCFE9-0391-4A5F-BB7F-F4D07186682A}">
      <dgm:prSet/>
      <dgm:spPr/>
      <dgm:t>
        <a:bodyPr/>
        <a:lstStyle/>
        <a:p>
          <a:endParaRPr lang="en-US"/>
        </a:p>
      </dgm:t>
    </dgm:pt>
    <dgm:pt modelId="{B0CAAA1C-CCA4-4D83-98B6-84B55B140448}" type="sibTrans" cxnId="{486DCFE9-0391-4A5F-BB7F-F4D07186682A}">
      <dgm:prSet/>
      <dgm:spPr/>
      <dgm:t>
        <a:bodyPr/>
        <a:lstStyle/>
        <a:p>
          <a:endParaRPr lang="en-US"/>
        </a:p>
      </dgm:t>
    </dgm:pt>
    <dgm:pt modelId="{5E468D89-8271-4CDE-9CC6-13FA172C3A20}" type="pres">
      <dgm:prSet presAssocID="{6C847824-6E09-4E5D-BBE8-B13DE2F3717C}" presName="Name0" presStyleCnt="0">
        <dgm:presLayoutVars>
          <dgm:dir/>
          <dgm:animLvl val="lvl"/>
          <dgm:resizeHandles val="exact"/>
        </dgm:presLayoutVars>
      </dgm:prSet>
      <dgm:spPr/>
    </dgm:pt>
    <dgm:pt modelId="{BC04C5B0-BB2D-43A2-81FD-38CD7816D4B3}" type="pres">
      <dgm:prSet presAssocID="{7EFCE6AD-8C6F-408A-8A40-035E44685F43}" presName="composite" presStyleCnt="0"/>
      <dgm:spPr/>
    </dgm:pt>
    <dgm:pt modelId="{B279779F-B305-4AF4-90BF-EDD160D46109}" type="pres">
      <dgm:prSet presAssocID="{7EFCE6AD-8C6F-408A-8A40-035E44685F4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678E348-9C4D-44E4-A56C-76BAA7799902}" type="pres">
      <dgm:prSet presAssocID="{7EFCE6AD-8C6F-408A-8A40-035E44685F43}" presName="desTx" presStyleLbl="alignAccFollowNode1" presStyleIdx="0" presStyleCnt="2">
        <dgm:presLayoutVars>
          <dgm:bulletEnabled val="1"/>
        </dgm:presLayoutVars>
      </dgm:prSet>
      <dgm:spPr/>
    </dgm:pt>
    <dgm:pt modelId="{3462D242-DBA9-405A-BDB9-25A457A818B0}" type="pres">
      <dgm:prSet presAssocID="{8CB2B0BA-4129-4FFA-8688-4E86B2FE8596}" presName="space" presStyleCnt="0"/>
      <dgm:spPr/>
    </dgm:pt>
    <dgm:pt modelId="{68DFCE6D-2746-4E0F-92C3-28635DEC7AE6}" type="pres">
      <dgm:prSet presAssocID="{048539C2-3785-4887-A9FB-380F03DBB621}" presName="composite" presStyleCnt="0"/>
      <dgm:spPr/>
    </dgm:pt>
    <dgm:pt modelId="{A412B831-1885-4F5A-A63D-26D49867C7A5}" type="pres">
      <dgm:prSet presAssocID="{048539C2-3785-4887-A9FB-380F03DBB62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88A60C2-CDA0-4F80-9E6B-EE1DB55DCCAA}" type="pres">
      <dgm:prSet presAssocID="{048539C2-3785-4887-A9FB-380F03DBB62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44C054-EA95-4C5A-91EA-68DBEF34A396}" type="presOf" srcId="{048539C2-3785-4887-A9FB-380F03DBB621}" destId="{A412B831-1885-4F5A-A63D-26D49867C7A5}" srcOrd="0" destOrd="0" presId="urn:microsoft.com/office/officeart/2005/8/layout/hList1"/>
    <dgm:cxn modelId="{B64F5497-977C-4BFC-B44B-1979DF5B2B1D}" type="presOf" srcId="{6C847824-6E09-4E5D-BBE8-B13DE2F3717C}" destId="{5E468D89-8271-4CDE-9CC6-13FA172C3A20}" srcOrd="0" destOrd="0" presId="urn:microsoft.com/office/officeart/2005/8/layout/hList1"/>
    <dgm:cxn modelId="{674D4CB3-8C52-4E2E-8E25-AD3B84E34D86}" srcId="{6C847824-6E09-4E5D-BBE8-B13DE2F3717C}" destId="{7EFCE6AD-8C6F-408A-8A40-035E44685F43}" srcOrd="0" destOrd="0" parTransId="{5DC227AB-66C9-4424-B732-6AC7CD66B66B}" sibTransId="{8CB2B0BA-4129-4FFA-8688-4E86B2FE8596}"/>
    <dgm:cxn modelId="{74B4BFB4-860A-46FD-8EC0-DFC6E9B7E958}" srcId="{6C847824-6E09-4E5D-BBE8-B13DE2F3717C}" destId="{048539C2-3785-4887-A9FB-380F03DBB621}" srcOrd="1" destOrd="0" parTransId="{3F66C4FE-0086-49C0-A62F-48285A768ABE}" sibTransId="{2C58DFB5-7ABF-4809-82C6-E66518C04C30}"/>
    <dgm:cxn modelId="{24A959B7-B18B-4461-9922-2695BDB3E2A0}" srcId="{048539C2-3785-4887-A9FB-380F03DBB621}" destId="{D0A4CAAC-17BB-4935-A61A-C66BB92FFA92}" srcOrd="0" destOrd="0" parTransId="{F21C07EA-4C41-4AFC-B364-2FEA901D3203}" sibTransId="{3EDADC76-A3D2-4089-872F-4D8CDA973CE6}"/>
    <dgm:cxn modelId="{BB3A95B8-AF96-4E63-80AD-871AF9D0D0FD}" type="presOf" srcId="{51430664-3278-47FE-A2F6-3BC1DEF3B052}" destId="{D678E348-9C4D-44E4-A56C-76BAA7799902}" srcOrd="0" destOrd="0" presId="urn:microsoft.com/office/officeart/2005/8/layout/hList1"/>
    <dgm:cxn modelId="{B671C1BF-B3AD-4501-A947-78F267F2F570}" type="presOf" srcId="{7EFCE6AD-8C6F-408A-8A40-035E44685F43}" destId="{B279779F-B305-4AF4-90BF-EDD160D46109}" srcOrd="0" destOrd="0" presId="urn:microsoft.com/office/officeart/2005/8/layout/hList1"/>
    <dgm:cxn modelId="{AB2C00C3-3B50-498E-B5B1-C060446B5212}" type="presOf" srcId="{D0A4CAAC-17BB-4935-A61A-C66BB92FFA92}" destId="{288A60C2-CDA0-4F80-9E6B-EE1DB55DCCAA}" srcOrd="0" destOrd="0" presId="urn:microsoft.com/office/officeart/2005/8/layout/hList1"/>
    <dgm:cxn modelId="{45539ED3-EED8-4283-B391-5095E9861F16}" srcId="{7EFCE6AD-8C6F-408A-8A40-035E44685F43}" destId="{51430664-3278-47FE-A2F6-3BC1DEF3B052}" srcOrd="0" destOrd="0" parTransId="{58C307B1-34D8-4954-AFC6-B02AB49EAC5C}" sibTransId="{811ED04B-1796-45E1-8820-54F719707977}"/>
    <dgm:cxn modelId="{AB1694E1-EF26-47CD-95B1-BE53AB40E739}" type="presOf" srcId="{AA0C360A-3B9F-4ECA-BBCB-E7BD0BEF4BA4}" destId="{D678E348-9C4D-44E4-A56C-76BAA7799902}" srcOrd="0" destOrd="1" presId="urn:microsoft.com/office/officeart/2005/8/layout/hList1"/>
    <dgm:cxn modelId="{486DCFE9-0391-4A5F-BB7F-F4D07186682A}" srcId="{7EFCE6AD-8C6F-408A-8A40-035E44685F43}" destId="{AA0C360A-3B9F-4ECA-BBCB-E7BD0BEF4BA4}" srcOrd="1" destOrd="0" parTransId="{B6910C55-9D70-4A0C-9046-8BE7FDDFBD76}" sibTransId="{B0CAAA1C-CCA4-4D83-98B6-84B55B140448}"/>
    <dgm:cxn modelId="{3CE3B4A6-7CC4-4E5A-9DF5-5A1CF8964167}" type="presParOf" srcId="{5E468D89-8271-4CDE-9CC6-13FA172C3A20}" destId="{BC04C5B0-BB2D-43A2-81FD-38CD7816D4B3}" srcOrd="0" destOrd="0" presId="urn:microsoft.com/office/officeart/2005/8/layout/hList1"/>
    <dgm:cxn modelId="{DC2DFC21-3913-4B9D-98E6-78BC0CA74ED9}" type="presParOf" srcId="{BC04C5B0-BB2D-43A2-81FD-38CD7816D4B3}" destId="{B279779F-B305-4AF4-90BF-EDD160D46109}" srcOrd="0" destOrd="0" presId="urn:microsoft.com/office/officeart/2005/8/layout/hList1"/>
    <dgm:cxn modelId="{2868F415-AC42-4584-AACE-924C79410344}" type="presParOf" srcId="{BC04C5B0-BB2D-43A2-81FD-38CD7816D4B3}" destId="{D678E348-9C4D-44E4-A56C-76BAA7799902}" srcOrd="1" destOrd="0" presId="urn:microsoft.com/office/officeart/2005/8/layout/hList1"/>
    <dgm:cxn modelId="{EF9B506F-6B05-46E8-A7BA-37A858DF8FA4}" type="presParOf" srcId="{5E468D89-8271-4CDE-9CC6-13FA172C3A20}" destId="{3462D242-DBA9-405A-BDB9-25A457A818B0}" srcOrd="1" destOrd="0" presId="urn:microsoft.com/office/officeart/2005/8/layout/hList1"/>
    <dgm:cxn modelId="{D2996859-093E-4BBD-BA22-C4445E30EE25}" type="presParOf" srcId="{5E468D89-8271-4CDE-9CC6-13FA172C3A20}" destId="{68DFCE6D-2746-4E0F-92C3-28635DEC7AE6}" srcOrd="2" destOrd="0" presId="urn:microsoft.com/office/officeart/2005/8/layout/hList1"/>
    <dgm:cxn modelId="{732B32B0-B349-4320-B093-FC4BC6DEAD03}" type="presParOf" srcId="{68DFCE6D-2746-4E0F-92C3-28635DEC7AE6}" destId="{A412B831-1885-4F5A-A63D-26D49867C7A5}" srcOrd="0" destOrd="0" presId="urn:microsoft.com/office/officeart/2005/8/layout/hList1"/>
    <dgm:cxn modelId="{E436A310-EA68-46D2-BD78-0F2F1BC774EF}" type="presParOf" srcId="{68DFCE6D-2746-4E0F-92C3-28635DEC7AE6}" destId="{288A60C2-CDA0-4F80-9E6B-EE1DB55DCC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D50E0B-CBB4-4ADA-BF0D-E1340A5729D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3F97B7-2929-4EB4-9D11-12A13D99F31E}">
      <dgm:prSet/>
      <dgm:spPr/>
      <dgm:t>
        <a:bodyPr/>
        <a:lstStyle/>
        <a:p>
          <a:r>
            <a:rPr lang="en-US" dirty="0"/>
            <a:t>Messages</a:t>
          </a:r>
        </a:p>
      </dgm:t>
    </dgm:pt>
    <dgm:pt modelId="{3B0BB5BC-7EA6-4B1D-B239-E76B9ECF3D3A}" type="parTrans" cxnId="{06AE559A-1ED8-411F-9921-BF277BA7C20D}">
      <dgm:prSet/>
      <dgm:spPr/>
      <dgm:t>
        <a:bodyPr/>
        <a:lstStyle/>
        <a:p>
          <a:endParaRPr lang="en-US"/>
        </a:p>
      </dgm:t>
    </dgm:pt>
    <dgm:pt modelId="{D5BA3E07-2299-4F27-8A2C-1FAC327E9129}" type="sibTrans" cxnId="{06AE559A-1ED8-411F-9921-BF277BA7C20D}">
      <dgm:prSet/>
      <dgm:spPr/>
      <dgm:t>
        <a:bodyPr/>
        <a:lstStyle/>
        <a:p>
          <a:endParaRPr lang="en-US"/>
        </a:p>
      </dgm:t>
    </dgm:pt>
    <dgm:pt modelId="{8358118A-30FC-4D74-A04B-8BDA45EC9866}">
      <dgm:prSet/>
      <dgm:spPr/>
      <dgm:t>
        <a:bodyPr/>
        <a:lstStyle/>
        <a:p>
          <a:r>
            <a:rPr lang="en-US" dirty="0"/>
            <a:t>Ciphertext</a:t>
          </a:r>
        </a:p>
      </dgm:t>
    </dgm:pt>
    <dgm:pt modelId="{678774B8-A183-43D7-A8A2-C1E539BB1633}" type="parTrans" cxnId="{0125000B-60E4-4520-894F-403862884DB4}">
      <dgm:prSet/>
      <dgm:spPr/>
      <dgm:t>
        <a:bodyPr/>
        <a:lstStyle/>
        <a:p>
          <a:endParaRPr lang="en-US"/>
        </a:p>
      </dgm:t>
    </dgm:pt>
    <dgm:pt modelId="{AEA97A1F-8ED7-4CB0-8870-CEA908759D1E}" type="sibTrans" cxnId="{0125000B-60E4-4520-894F-403862884DB4}">
      <dgm:prSet/>
      <dgm:spPr/>
      <dgm:t>
        <a:bodyPr/>
        <a:lstStyle/>
        <a:p>
          <a:endParaRPr lang="en-US"/>
        </a:p>
      </dgm:t>
    </dgm:pt>
    <dgm:pt modelId="{6CE15F4E-83B5-4B5B-A9BF-10BBAC398127}">
      <dgm:prSet/>
      <dgm:spPr/>
      <dgm:t>
        <a:bodyPr/>
        <a:lstStyle/>
        <a:p>
          <a:r>
            <a:rPr lang="en-US"/>
            <a:t>Click to decrypt</a:t>
          </a:r>
          <a:endParaRPr lang="en-US" dirty="0"/>
        </a:p>
      </dgm:t>
    </dgm:pt>
    <dgm:pt modelId="{FBB3206A-4490-40D8-A89A-4A94B1BE0EAD}" type="parTrans" cxnId="{59376E82-9E5A-48D2-BA1C-2261349B2291}">
      <dgm:prSet/>
      <dgm:spPr/>
      <dgm:t>
        <a:bodyPr/>
        <a:lstStyle/>
        <a:p>
          <a:endParaRPr lang="en-US"/>
        </a:p>
      </dgm:t>
    </dgm:pt>
    <dgm:pt modelId="{D2F5DDAD-81EE-42EC-A277-22345EA547C2}" type="sibTrans" cxnId="{59376E82-9E5A-48D2-BA1C-2261349B2291}">
      <dgm:prSet/>
      <dgm:spPr/>
      <dgm:t>
        <a:bodyPr/>
        <a:lstStyle/>
        <a:p>
          <a:endParaRPr lang="en-US"/>
        </a:p>
      </dgm:t>
    </dgm:pt>
    <dgm:pt modelId="{C18774B5-BC41-4C72-8870-C31E218E9853}">
      <dgm:prSet/>
      <dgm:spPr/>
      <dgm:t>
        <a:bodyPr/>
        <a:lstStyle/>
        <a:p>
          <a:r>
            <a:rPr lang="en-US" dirty="0"/>
            <a:t>Permissions</a:t>
          </a:r>
        </a:p>
      </dgm:t>
    </dgm:pt>
    <dgm:pt modelId="{09A63B89-CC1D-4287-B706-DDC2AFD9C196}" type="parTrans" cxnId="{58F47AEF-34A1-4C08-8FF1-56CA9580C553}">
      <dgm:prSet/>
      <dgm:spPr/>
      <dgm:t>
        <a:bodyPr/>
        <a:lstStyle/>
        <a:p>
          <a:endParaRPr lang="en-US"/>
        </a:p>
      </dgm:t>
    </dgm:pt>
    <dgm:pt modelId="{078106C5-F211-4017-B02F-B9B9736A4967}" type="sibTrans" cxnId="{58F47AEF-34A1-4C08-8FF1-56CA9580C553}">
      <dgm:prSet/>
      <dgm:spPr/>
      <dgm:t>
        <a:bodyPr/>
        <a:lstStyle/>
        <a:p>
          <a:endParaRPr lang="en-US"/>
        </a:p>
      </dgm:t>
    </dgm:pt>
    <dgm:pt modelId="{54DE5A22-3AAF-4CBC-AB7C-0D63DA63B93B}" type="pres">
      <dgm:prSet presAssocID="{7BD50E0B-CBB4-4ADA-BF0D-E1340A5729D4}" presName="linear" presStyleCnt="0">
        <dgm:presLayoutVars>
          <dgm:dir/>
          <dgm:animLvl val="lvl"/>
          <dgm:resizeHandles val="exact"/>
        </dgm:presLayoutVars>
      </dgm:prSet>
      <dgm:spPr/>
    </dgm:pt>
    <dgm:pt modelId="{4E549679-10AD-4376-93B1-CD90CF863D52}" type="pres">
      <dgm:prSet presAssocID="{763F97B7-2929-4EB4-9D11-12A13D99F31E}" presName="parentLin" presStyleCnt="0"/>
      <dgm:spPr/>
    </dgm:pt>
    <dgm:pt modelId="{724D20D0-6BEF-4D6D-9E17-637B1BB1ECD9}" type="pres">
      <dgm:prSet presAssocID="{763F97B7-2929-4EB4-9D11-12A13D99F31E}" presName="parentLeftMargin" presStyleLbl="node1" presStyleIdx="0" presStyleCnt="1"/>
      <dgm:spPr/>
    </dgm:pt>
    <dgm:pt modelId="{CF1B0273-D652-489C-96BA-0176FD60E0D8}" type="pres">
      <dgm:prSet presAssocID="{763F97B7-2929-4EB4-9D11-12A13D99F31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166103-53E1-45C9-A72F-2A6A9092C45C}" type="pres">
      <dgm:prSet presAssocID="{763F97B7-2929-4EB4-9D11-12A13D99F31E}" presName="negativeSpace" presStyleCnt="0"/>
      <dgm:spPr/>
    </dgm:pt>
    <dgm:pt modelId="{6C42E43C-15D5-4406-BE7A-BF695B06918B}" type="pres">
      <dgm:prSet presAssocID="{763F97B7-2929-4EB4-9D11-12A13D99F31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125000B-60E4-4520-894F-403862884DB4}" srcId="{763F97B7-2929-4EB4-9D11-12A13D99F31E}" destId="{8358118A-30FC-4D74-A04B-8BDA45EC9866}" srcOrd="0" destOrd="0" parTransId="{678774B8-A183-43D7-A8A2-C1E539BB1633}" sibTransId="{AEA97A1F-8ED7-4CB0-8870-CEA908759D1E}"/>
    <dgm:cxn modelId="{3578D21F-F5D3-4ACC-BE1A-7231865679A8}" type="presOf" srcId="{763F97B7-2929-4EB4-9D11-12A13D99F31E}" destId="{CF1B0273-D652-489C-96BA-0176FD60E0D8}" srcOrd="1" destOrd="0" presId="urn:microsoft.com/office/officeart/2005/8/layout/list1"/>
    <dgm:cxn modelId="{3A56F221-267F-4073-984D-067B36D4CC78}" type="presOf" srcId="{763F97B7-2929-4EB4-9D11-12A13D99F31E}" destId="{724D20D0-6BEF-4D6D-9E17-637B1BB1ECD9}" srcOrd="0" destOrd="0" presId="urn:microsoft.com/office/officeart/2005/8/layout/list1"/>
    <dgm:cxn modelId="{C1EA7A42-38AB-4566-BFA8-94D05C61CF4B}" type="presOf" srcId="{C18774B5-BC41-4C72-8870-C31E218E9853}" destId="{6C42E43C-15D5-4406-BE7A-BF695B06918B}" srcOrd="0" destOrd="2" presId="urn:microsoft.com/office/officeart/2005/8/layout/list1"/>
    <dgm:cxn modelId="{67F0E270-189C-4AAE-8A4B-48EBB0ED5310}" type="presOf" srcId="{7BD50E0B-CBB4-4ADA-BF0D-E1340A5729D4}" destId="{54DE5A22-3AAF-4CBC-AB7C-0D63DA63B93B}" srcOrd="0" destOrd="0" presId="urn:microsoft.com/office/officeart/2005/8/layout/list1"/>
    <dgm:cxn modelId="{59376E82-9E5A-48D2-BA1C-2261349B2291}" srcId="{763F97B7-2929-4EB4-9D11-12A13D99F31E}" destId="{6CE15F4E-83B5-4B5B-A9BF-10BBAC398127}" srcOrd="1" destOrd="0" parTransId="{FBB3206A-4490-40D8-A89A-4A94B1BE0EAD}" sibTransId="{D2F5DDAD-81EE-42EC-A277-22345EA547C2}"/>
    <dgm:cxn modelId="{9503D091-C649-4419-A2BB-D9363BB57D28}" type="presOf" srcId="{6CE15F4E-83B5-4B5B-A9BF-10BBAC398127}" destId="{6C42E43C-15D5-4406-BE7A-BF695B06918B}" srcOrd="0" destOrd="1" presId="urn:microsoft.com/office/officeart/2005/8/layout/list1"/>
    <dgm:cxn modelId="{06AE559A-1ED8-411F-9921-BF277BA7C20D}" srcId="{7BD50E0B-CBB4-4ADA-BF0D-E1340A5729D4}" destId="{763F97B7-2929-4EB4-9D11-12A13D99F31E}" srcOrd="0" destOrd="0" parTransId="{3B0BB5BC-7EA6-4B1D-B239-E76B9ECF3D3A}" sibTransId="{D5BA3E07-2299-4F27-8A2C-1FAC327E9129}"/>
    <dgm:cxn modelId="{85CE34DB-C490-4380-BA82-A220616284D4}" type="presOf" srcId="{8358118A-30FC-4D74-A04B-8BDA45EC9866}" destId="{6C42E43C-15D5-4406-BE7A-BF695B06918B}" srcOrd="0" destOrd="0" presId="urn:microsoft.com/office/officeart/2005/8/layout/list1"/>
    <dgm:cxn modelId="{58F47AEF-34A1-4C08-8FF1-56CA9580C553}" srcId="{763F97B7-2929-4EB4-9D11-12A13D99F31E}" destId="{C18774B5-BC41-4C72-8870-C31E218E9853}" srcOrd="2" destOrd="0" parTransId="{09A63B89-CC1D-4287-B706-DDC2AFD9C196}" sibTransId="{078106C5-F211-4017-B02F-B9B9736A4967}"/>
    <dgm:cxn modelId="{88FAF26D-7CE9-42B3-82CF-5415E9CAD2F1}" type="presParOf" srcId="{54DE5A22-3AAF-4CBC-AB7C-0D63DA63B93B}" destId="{4E549679-10AD-4376-93B1-CD90CF863D52}" srcOrd="0" destOrd="0" presId="urn:microsoft.com/office/officeart/2005/8/layout/list1"/>
    <dgm:cxn modelId="{CFE2F1C8-73AE-4E56-AD49-9D4A9E4C1807}" type="presParOf" srcId="{4E549679-10AD-4376-93B1-CD90CF863D52}" destId="{724D20D0-6BEF-4D6D-9E17-637B1BB1ECD9}" srcOrd="0" destOrd="0" presId="urn:microsoft.com/office/officeart/2005/8/layout/list1"/>
    <dgm:cxn modelId="{A403AC9E-28E3-4EFF-8F07-DD66B8EFEE3C}" type="presParOf" srcId="{4E549679-10AD-4376-93B1-CD90CF863D52}" destId="{CF1B0273-D652-489C-96BA-0176FD60E0D8}" srcOrd="1" destOrd="0" presId="urn:microsoft.com/office/officeart/2005/8/layout/list1"/>
    <dgm:cxn modelId="{BBC8D3E3-3A98-42C8-8591-62A7DA4F97A4}" type="presParOf" srcId="{54DE5A22-3AAF-4CBC-AB7C-0D63DA63B93B}" destId="{C2166103-53E1-45C9-A72F-2A6A9092C45C}" srcOrd="1" destOrd="0" presId="urn:microsoft.com/office/officeart/2005/8/layout/list1"/>
    <dgm:cxn modelId="{FC1A609A-F085-46D3-8E6A-EACE92F05866}" type="presParOf" srcId="{54DE5A22-3AAF-4CBC-AB7C-0D63DA63B93B}" destId="{6C42E43C-15D5-4406-BE7A-BF695B06918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847824-6E09-4E5D-BBE8-B13DE2F371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CE6AD-8C6F-408A-8A40-035E44685F43}">
      <dgm:prSet/>
      <dgm:spPr/>
      <dgm:t>
        <a:bodyPr/>
        <a:lstStyle/>
        <a:p>
          <a:r>
            <a:rPr lang="en-US" dirty="0"/>
            <a:t>Developers</a:t>
          </a:r>
        </a:p>
      </dgm:t>
    </dgm:pt>
    <dgm:pt modelId="{5DC227AB-66C9-4424-B732-6AC7CD66B66B}" type="parTrans" cxnId="{674D4CB3-8C52-4E2E-8E25-AD3B84E34D86}">
      <dgm:prSet/>
      <dgm:spPr/>
      <dgm:t>
        <a:bodyPr/>
        <a:lstStyle/>
        <a:p>
          <a:endParaRPr lang="en-US"/>
        </a:p>
      </dgm:t>
    </dgm:pt>
    <dgm:pt modelId="{8CB2B0BA-4129-4FFA-8688-4E86B2FE8596}" type="sibTrans" cxnId="{674D4CB3-8C52-4E2E-8E25-AD3B84E34D86}">
      <dgm:prSet/>
      <dgm:spPr/>
      <dgm:t>
        <a:bodyPr/>
        <a:lstStyle/>
        <a:p>
          <a:endParaRPr lang="en-US"/>
        </a:p>
      </dgm:t>
    </dgm:pt>
    <dgm:pt modelId="{51430664-3278-47FE-A2F6-3BC1DEF3B052}">
      <dgm:prSet/>
      <dgm:spPr/>
      <dgm:t>
        <a:bodyPr/>
        <a:lstStyle/>
        <a:p>
          <a:r>
            <a:rPr lang="en-US" dirty="0"/>
            <a:t>Mason Phillips</a:t>
          </a:r>
        </a:p>
      </dgm:t>
    </dgm:pt>
    <dgm:pt modelId="{58C307B1-34D8-4954-AFC6-B02AB49EAC5C}" type="parTrans" cxnId="{45539ED3-EED8-4283-B391-5095E9861F16}">
      <dgm:prSet/>
      <dgm:spPr/>
      <dgm:t>
        <a:bodyPr/>
        <a:lstStyle/>
        <a:p>
          <a:endParaRPr lang="en-US"/>
        </a:p>
      </dgm:t>
    </dgm:pt>
    <dgm:pt modelId="{811ED04B-1796-45E1-8820-54F719707977}" type="sibTrans" cxnId="{45539ED3-EED8-4283-B391-5095E9861F16}">
      <dgm:prSet/>
      <dgm:spPr/>
      <dgm:t>
        <a:bodyPr/>
        <a:lstStyle/>
        <a:p>
          <a:endParaRPr lang="en-US"/>
        </a:p>
      </dgm:t>
    </dgm:pt>
    <dgm:pt modelId="{048539C2-3785-4887-A9FB-380F03DBB621}">
      <dgm:prSet/>
      <dgm:spPr/>
      <dgm:t>
        <a:bodyPr/>
        <a:lstStyle/>
        <a:p>
          <a:r>
            <a:rPr lang="en-US" dirty="0"/>
            <a:t>Time Needed</a:t>
          </a:r>
        </a:p>
      </dgm:t>
    </dgm:pt>
    <dgm:pt modelId="{3F66C4FE-0086-49C0-A62F-48285A768ABE}" type="parTrans" cxnId="{74B4BFB4-860A-46FD-8EC0-DFC6E9B7E958}">
      <dgm:prSet/>
      <dgm:spPr/>
      <dgm:t>
        <a:bodyPr/>
        <a:lstStyle/>
        <a:p>
          <a:endParaRPr lang="en-US"/>
        </a:p>
      </dgm:t>
    </dgm:pt>
    <dgm:pt modelId="{2C58DFB5-7ABF-4809-82C6-E66518C04C30}" type="sibTrans" cxnId="{74B4BFB4-860A-46FD-8EC0-DFC6E9B7E958}">
      <dgm:prSet/>
      <dgm:spPr/>
      <dgm:t>
        <a:bodyPr/>
        <a:lstStyle/>
        <a:p>
          <a:endParaRPr lang="en-US"/>
        </a:p>
      </dgm:t>
    </dgm:pt>
    <dgm:pt modelId="{D0A4CAAC-17BB-4935-A61A-C66BB92FFA92}">
      <dgm:prSet/>
      <dgm:spPr/>
      <dgm:t>
        <a:bodyPr/>
        <a:lstStyle/>
        <a:p>
          <a:r>
            <a:rPr lang="en-US" dirty="0"/>
            <a:t>20 hours</a:t>
          </a:r>
        </a:p>
      </dgm:t>
    </dgm:pt>
    <dgm:pt modelId="{F21C07EA-4C41-4AFC-B364-2FEA901D3203}" type="parTrans" cxnId="{24A959B7-B18B-4461-9922-2695BDB3E2A0}">
      <dgm:prSet/>
      <dgm:spPr/>
      <dgm:t>
        <a:bodyPr/>
        <a:lstStyle/>
        <a:p>
          <a:endParaRPr lang="en-US"/>
        </a:p>
      </dgm:t>
    </dgm:pt>
    <dgm:pt modelId="{3EDADC76-A3D2-4089-872F-4D8CDA973CE6}" type="sibTrans" cxnId="{24A959B7-B18B-4461-9922-2695BDB3E2A0}">
      <dgm:prSet/>
      <dgm:spPr/>
      <dgm:t>
        <a:bodyPr/>
        <a:lstStyle/>
        <a:p>
          <a:endParaRPr lang="en-US"/>
        </a:p>
      </dgm:t>
    </dgm:pt>
    <dgm:pt modelId="{5BD49F74-3C1C-447C-8BEF-7DC8C00D7AF1}">
      <dgm:prSet/>
      <dgm:spPr/>
      <dgm:t>
        <a:bodyPr/>
        <a:lstStyle/>
        <a:p>
          <a:r>
            <a:rPr lang="en-US" dirty="0"/>
            <a:t>Caleb Knapp</a:t>
          </a:r>
        </a:p>
      </dgm:t>
    </dgm:pt>
    <dgm:pt modelId="{22F1B09F-185C-4C91-B513-26A9317C8513}" type="parTrans" cxnId="{5130B041-EA4A-4E2F-9D41-6F34253AA934}">
      <dgm:prSet/>
      <dgm:spPr/>
      <dgm:t>
        <a:bodyPr/>
        <a:lstStyle/>
        <a:p>
          <a:endParaRPr lang="en-US"/>
        </a:p>
      </dgm:t>
    </dgm:pt>
    <dgm:pt modelId="{48D348CD-83AE-4636-B0DD-315F52BEDFB5}" type="sibTrans" cxnId="{5130B041-EA4A-4E2F-9D41-6F34253AA934}">
      <dgm:prSet/>
      <dgm:spPr/>
      <dgm:t>
        <a:bodyPr/>
        <a:lstStyle/>
        <a:p>
          <a:endParaRPr lang="en-US"/>
        </a:p>
      </dgm:t>
    </dgm:pt>
    <dgm:pt modelId="{5E468D89-8271-4CDE-9CC6-13FA172C3A20}" type="pres">
      <dgm:prSet presAssocID="{6C847824-6E09-4E5D-BBE8-B13DE2F3717C}" presName="Name0" presStyleCnt="0">
        <dgm:presLayoutVars>
          <dgm:dir/>
          <dgm:animLvl val="lvl"/>
          <dgm:resizeHandles val="exact"/>
        </dgm:presLayoutVars>
      </dgm:prSet>
      <dgm:spPr/>
    </dgm:pt>
    <dgm:pt modelId="{BC04C5B0-BB2D-43A2-81FD-38CD7816D4B3}" type="pres">
      <dgm:prSet presAssocID="{7EFCE6AD-8C6F-408A-8A40-035E44685F43}" presName="composite" presStyleCnt="0"/>
      <dgm:spPr/>
    </dgm:pt>
    <dgm:pt modelId="{B279779F-B305-4AF4-90BF-EDD160D46109}" type="pres">
      <dgm:prSet presAssocID="{7EFCE6AD-8C6F-408A-8A40-035E44685F4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678E348-9C4D-44E4-A56C-76BAA7799902}" type="pres">
      <dgm:prSet presAssocID="{7EFCE6AD-8C6F-408A-8A40-035E44685F43}" presName="desTx" presStyleLbl="alignAccFollowNode1" presStyleIdx="0" presStyleCnt="2">
        <dgm:presLayoutVars>
          <dgm:bulletEnabled val="1"/>
        </dgm:presLayoutVars>
      </dgm:prSet>
      <dgm:spPr/>
    </dgm:pt>
    <dgm:pt modelId="{3462D242-DBA9-405A-BDB9-25A457A818B0}" type="pres">
      <dgm:prSet presAssocID="{8CB2B0BA-4129-4FFA-8688-4E86B2FE8596}" presName="space" presStyleCnt="0"/>
      <dgm:spPr/>
    </dgm:pt>
    <dgm:pt modelId="{68DFCE6D-2746-4E0F-92C3-28635DEC7AE6}" type="pres">
      <dgm:prSet presAssocID="{048539C2-3785-4887-A9FB-380F03DBB621}" presName="composite" presStyleCnt="0"/>
      <dgm:spPr/>
    </dgm:pt>
    <dgm:pt modelId="{A412B831-1885-4F5A-A63D-26D49867C7A5}" type="pres">
      <dgm:prSet presAssocID="{048539C2-3785-4887-A9FB-380F03DBB62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88A60C2-CDA0-4F80-9E6B-EE1DB55DCCAA}" type="pres">
      <dgm:prSet presAssocID="{048539C2-3785-4887-A9FB-380F03DBB62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130B041-EA4A-4E2F-9D41-6F34253AA934}" srcId="{7EFCE6AD-8C6F-408A-8A40-035E44685F43}" destId="{5BD49F74-3C1C-447C-8BEF-7DC8C00D7AF1}" srcOrd="0" destOrd="0" parTransId="{22F1B09F-185C-4C91-B513-26A9317C8513}" sibTransId="{48D348CD-83AE-4636-B0DD-315F52BEDFB5}"/>
    <dgm:cxn modelId="{572F086F-CE12-4606-A396-BF4CC6988CCD}" type="presOf" srcId="{5BD49F74-3C1C-447C-8BEF-7DC8C00D7AF1}" destId="{D678E348-9C4D-44E4-A56C-76BAA7799902}" srcOrd="0" destOrd="0" presId="urn:microsoft.com/office/officeart/2005/8/layout/hList1"/>
    <dgm:cxn modelId="{2444C054-EA95-4C5A-91EA-68DBEF34A396}" type="presOf" srcId="{048539C2-3785-4887-A9FB-380F03DBB621}" destId="{A412B831-1885-4F5A-A63D-26D49867C7A5}" srcOrd="0" destOrd="0" presId="urn:microsoft.com/office/officeart/2005/8/layout/hList1"/>
    <dgm:cxn modelId="{B64F5497-977C-4BFC-B44B-1979DF5B2B1D}" type="presOf" srcId="{6C847824-6E09-4E5D-BBE8-B13DE2F3717C}" destId="{5E468D89-8271-4CDE-9CC6-13FA172C3A20}" srcOrd="0" destOrd="0" presId="urn:microsoft.com/office/officeart/2005/8/layout/hList1"/>
    <dgm:cxn modelId="{674D4CB3-8C52-4E2E-8E25-AD3B84E34D86}" srcId="{6C847824-6E09-4E5D-BBE8-B13DE2F3717C}" destId="{7EFCE6AD-8C6F-408A-8A40-035E44685F43}" srcOrd="0" destOrd="0" parTransId="{5DC227AB-66C9-4424-B732-6AC7CD66B66B}" sibTransId="{8CB2B0BA-4129-4FFA-8688-4E86B2FE8596}"/>
    <dgm:cxn modelId="{74B4BFB4-860A-46FD-8EC0-DFC6E9B7E958}" srcId="{6C847824-6E09-4E5D-BBE8-B13DE2F3717C}" destId="{048539C2-3785-4887-A9FB-380F03DBB621}" srcOrd="1" destOrd="0" parTransId="{3F66C4FE-0086-49C0-A62F-48285A768ABE}" sibTransId="{2C58DFB5-7ABF-4809-82C6-E66518C04C30}"/>
    <dgm:cxn modelId="{24A959B7-B18B-4461-9922-2695BDB3E2A0}" srcId="{048539C2-3785-4887-A9FB-380F03DBB621}" destId="{D0A4CAAC-17BB-4935-A61A-C66BB92FFA92}" srcOrd="0" destOrd="0" parTransId="{F21C07EA-4C41-4AFC-B364-2FEA901D3203}" sibTransId="{3EDADC76-A3D2-4089-872F-4D8CDA973CE6}"/>
    <dgm:cxn modelId="{BB3A95B8-AF96-4E63-80AD-871AF9D0D0FD}" type="presOf" srcId="{51430664-3278-47FE-A2F6-3BC1DEF3B052}" destId="{D678E348-9C4D-44E4-A56C-76BAA7799902}" srcOrd="0" destOrd="1" presId="urn:microsoft.com/office/officeart/2005/8/layout/hList1"/>
    <dgm:cxn modelId="{B671C1BF-B3AD-4501-A947-78F267F2F570}" type="presOf" srcId="{7EFCE6AD-8C6F-408A-8A40-035E44685F43}" destId="{B279779F-B305-4AF4-90BF-EDD160D46109}" srcOrd="0" destOrd="0" presId="urn:microsoft.com/office/officeart/2005/8/layout/hList1"/>
    <dgm:cxn modelId="{AB2C00C3-3B50-498E-B5B1-C060446B5212}" type="presOf" srcId="{D0A4CAAC-17BB-4935-A61A-C66BB92FFA92}" destId="{288A60C2-CDA0-4F80-9E6B-EE1DB55DCCAA}" srcOrd="0" destOrd="0" presId="urn:microsoft.com/office/officeart/2005/8/layout/hList1"/>
    <dgm:cxn modelId="{45539ED3-EED8-4283-B391-5095E9861F16}" srcId="{7EFCE6AD-8C6F-408A-8A40-035E44685F43}" destId="{51430664-3278-47FE-A2F6-3BC1DEF3B052}" srcOrd="1" destOrd="0" parTransId="{58C307B1-34D8-4954-AFC6-B02AB49EAC5C}" sibTransId="{811ED04B-1796-45E1-8820-54F719707977}"/>
    <dgm:cxn modelId="{3CE3B4A6-7CC4-4E5A-9DF5-5A1CF8964167}" type="presParOf" srcId="{5E468D89-8271-4CDE-9CC6-13FA172C3A20}" destId="{BC04C5B0-BB2D-43A2-81FD-38CD7816D4B3}" srcOrd="0" destOrd="0" presId="urn:microsoft.com/office/officeart/2005/8/layout/hList1"/>
    <dgm:cxn modelId="{DC2DFC21-3913-4B9D-98E6-78BC0CA74ED9}" type="presParOf" srcId="{BC04C5B0-BB2D-43A2-81FD-38CD7816D4B3}" destId="{B279779F-B305-4AF4-90BF-EDD160D46109}" srcOrd="0" destOrd="0" presId="urn:microsoft.com/office/officeart/2005/8/layout/hList1"/>
    <dgm:cxn modelId="{2868F415-AC42-4584-AACE-924C79410344}" type="presParOf" srcId="{BC04C5B0-BB2D-43A2-81FD-38CD7816D4B3}" destId="{D678E348-9C4D-44E4-A56C-76BAA7799902}" srcOrd="1" destOrd="0" presId="urn:microsoft.com/office/officeart/2005/8/layout/hList1"/>
    <dgm:cxn modelId="{EF9B506F-6B05-46E8-A7BA-37A858DF8FA4}" type="presParOf" srcId="{5E468D89-8271-4CDE-9CC6-13FA172C3A20}" destId="{3462D242-DBA9-405A-BDB9-25A457A818B0}" srcOrd="1" destOrd="0" presId="urn:microsoft.com/office/officeart/2005/8/layout/hList1"/>
    <dgm:cxn modelId="{D2996859-093E-4BBD-BA22-C4445E30EE25}" type="presParOf" srcId="{5E468D89-8271-4CDE-9CC6-13FA172C3A20}" destId="{68DFCE6D-2746-4E0F-92C3-28635DEC7AE6}" srcOrd="2" destOrd="0" presId="urn:microsoft.com/office/officeart/2005/8/layout/hList1"/>
    <dgm:cxn modelId="{732B32B0-B349-4320-B093-FC4BC6DEAD03}" type="presParOf" srcId="{68DFCE6D-2746-4E0F-92C3-28635DEC7AE6}" destId="{A412B831-1885-4F5A-A63D-26D49867C7A5}" srcOrd="0" destOrd="0" presId="urn:microsoft.com/office/officeart/2005/8/layout/hList1"/>
    <dgm:cxn modelId="{E436A310-EA68-46D2-BD78-0F2F1BC774EF}" type="presParOf" srcId="{68DFCE6D-2746-4E0F-92C3-28635DEC7AE6}" destId="{288A60C2-CDA0-4F80-9E6B-EE1DB55DCC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81143A-784F-422D-B4E4-55963FED80E2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7AD4-B1D7-4A9E-9F55-4229F134D1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Teamwork</a:t>
          </a:r>
        </a:p>
      </dgm:t>
    </dgm:pt>
    <dgm:pt modelId="{7AE64605-C586-4802-B395-9D09103E318C}" type="parTrans" cxnId="{23C0AB5C-597D-4CC0-8894-6EB550A0792F}">
      <dgm:prSet/>
      <dgm:spPr/>
      <dgm:t>
        <a:bodyPr/>
        <a:lstStyle/>
        <a:p>
          <a:endParaRPr lang="en-US"/>
        </a:p>
      </dgm:t>
    </dgm:pt>
    <dgm:pt modelId="{063DED89-EA84-4DCB-9526-ABAB0D6605D2}" type="sibTrans" cxnId="{23C0AB5C-597D-4CC0-8894-6EB550A0792F}">
      <dgm:prSet/>
      <dgm:spPr/>
      <dgm:t>
        <a:bodyPr/>
        <a:lstStyle/>
        <a:p>
          <a:endParaRPr lang="en-US"/>
        </a:p>
      </dgm:t>
    </dgm:pt>
    <dgm:pt modelId="{9B74E907-3A0F-4B6C-AF56-3A49DCBC40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Codebase</a:t>
          </a:r>
          <a:r>
            <a:rPr lang="en-US" b="0" dirty="0"/>
            <a:t> </a:t>
          </a:r>
          <a:r>
            <a:rPr lang="en-US" b="0" i="0" dirty="0"/>
            <a:t>Design</a:t>
          </a:r>
          <a:endParaRPr lang="en-US" dirty="0"/>
        </a:p>
      </dgm:t>
    </dgm:pt>
    <dgm:pt modelId="{49D12886-C6F3-49CF-87E1-5B0613A8E097}" type="parTrans" cxnId="{ED01E165-B840-456A-A963-06F11009C44C}">
      <dgm:prSet/>
      <dgm:spPr/>
      <dgm:t>
        <a:bodyPr/>
        <a:lstStyle/>
        <a:p>
          <a:endParaRPr lang="en-US"/>
        </a:p>
      </dgm:t>
    </dgm:pt>
    <dgm:pt modelId="{E9949404-277D-40EF-8D17-A8AB26379109}" type="sibTrans" cxnId="{ED01E165-B840-456A-A963-06F11009C44C}">
      <dgm:prSet/>
      <dgm:spPr/>
      <dgm:t>
        <a:bodyPr/>
        <a:lstStyle/>
        <a:p>
          <a:endParaRPr lang="en-US"/>
        </a:p>
      </dgm:t>
    </dgm:pt>
    <dgm:pt modelId="{3B8AA176-8F7D-4BBE-8A2C-C3222C747FA6}" type="pres">
      <dgm:prSet presAssocID="{3781143A-784F-422D-B4E4-55963FED80E2}" presName="root" presStyleCnt="0">
        <dgm:presLayoutVars>
          <dgm:dir/>
          <dgm:resizeHandles val="exact"/>
        </dgm:presLayoutVars>
      </dgm:prSet>
      <dgm:spPr/>
    </dgm:pt>
    <dgm:pt modelId="{22148699-E4E6-426E-9F26-097C075CA358}" type="pres">
      <dgm:prSet presAssocID="{70F67AD4-B1D7-4A9E-9F55-4229F134D130}" presName="compNode" presStyleCnt="0"/>
      <dgm:spPr/>
    </dgm:pt>
    <dgm:pt modelId="{39B241EB-41FF-4B6B-BEE1-D2C3C61AC612}" type="pres">
      <dgm:prSet presAssocID="{70F67AD4-B1D7-4A9E-9F55-4229F134D130}" presName="bgRect" presStyleLbl="bgShp" presStyleIdx="0" presStyleCnt="2"/>
      <dgm:spPr/>
    </dgm:pt>
    <dgm:pt modelId="{E8A2F714-A8A2-4190-B77D-E4C2F1AFB2DE}" type="pres">
      <dgm:prSet presAssocID="{70F67AD4-B1D7-4A9E-9F55-4229F134D1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 with solid fill"/>
        </a:ext>
      </dgm:extLst>
    </dgm:pt>
    <dgm:pt modelId="{2F66A30D-51C9-468C-A564-BA058CBF135D}" type="pres">
      <dgm:prSet presAssocID="{70F67AD4-B1D7-4A9E-9F55-4229F134D130}" presName="spaceRect" presStyleCnt="0"/>
      <dgm:spPr/>
    </dgm:pt>
    <dgm:pt modelId="{068E9E88-859F-4334-B0B3-47E324CDF0EB}" type="pres">
      <dgm:prSet presAssocID="{70F67AD4-B1D7-4A9E-9F55-4229F134D130}" presName="parTx" presStyleLbl="revTx" presStyleIdx="0" presStyleCnt="2">
        <dgm:presLayoutVars>
          <dgm:chMax val="0"/>
          <dgm:chPref val="0"/>
        </dgm:presLayoutVars>
      </dgm:prSet>
      <dgm:spPr/>
    </dgm:pt>
    <dgm:pt modelId="{C91041D7-91D6-484D-BF81-0635014B2B86}" type="pres">
      <dgm:prSet presAssocID="{063DED89-EA84-4DCB-9526-ABAB0D6605D2}" presName="sibTrans" presStyleCnt="0"/>
      <dgm:spPr/>
    </dgm:pt>
    <dgm:pt modelId="{00A073F5-1E0B-4197-A1E6-949A26A39361}" type="pres">
      <dgm:prSet presAssocID="{9B74E907-3A0F-4B6C-AF56-3A49DCBC40C3}" presName="compNode" presStyleCnt="0"/>
      <dgm:spPr/>
    </dgm:pt>
    <dgm:pt modelId="{D373633F-4C7A-4846-81A2-798F3ABC835B}" type="pres">
      <dgm:prSet presAssocID="{9B74E907-3A0F-4B6C-AF56-3A49DCBC40C3}" presName="bgRect" presStyleLbl="bgShp" presStyleIdx="1" presStyleCnt="2"/>
      <dgm:spPr/>
    </dgm:pt>
    <dgm:pt modelId="{99CF9E00-0C06-4269-A43C-D5295B2BF3C0}" type="pres">
      <dgm:prSet presAssocID="{9B74E907-3A0F-4B6C-AF56-3A49DCBC40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59DC8FE-9C72-480D-B34A-8E4B40773529}" type="pres">
      <dgm:prSet presAssocID="{9B74E907-3A0F-4B6C-AF56-3A49DCBC40C3}" presName="spaceRect" presStyleCnt="0"/>
      <dgm:spPr/>
    </dgm:pt>
    <dgm:pt modelId="{F091B202-7CBB-4EA9-8A6C-54DD93A15BBD}" type="pres">
      <dgm:prSet presAssocID="{9B74E907-3A0F-4B6C-AF56-3A49DCBC40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D2210F-8C40-4DC7-A1C5-8562A24E4543}" type="presOf" srcId="{70F67AD4-B1D7-4A9E-9F55-4229F134D130}" destId="{068E9E88-859F-4334-B0B3-47E324CDF0EB}" srcOrd="0" destOrd="0" presId="urn:microsoft.com/office/officeart/2018/2/layout/IconVerticalSolidList"/>
    <dgm:cxn modelId="{23C0AB5C-597D-4CC0-8894-6EB550A0792F}" srcId="{3781143A-784F-422D-B4E4-55963FED80E2}" destId="{70F67AD4-B1D7-4A9E-9F55-4229F134D130}" srcOrd="0" destOrd="0" parTransId="{7AE64605-C586-4802-B395-9D09103E318C}" sibTransId="{063DED89-EA84-4DCB-9526-ABAB0D6605D2}"/>
    <dgm:cxn modelId="{4036CA63-4E6C-42DF-8F77-0EA987B5C607}" type="presOf" srcId="{3781143A-784F-422D-B4E4-55963FED80E2}" destId="{3B8AA176-8F7D-4BBE-8A2C-C3222C747FA6}" srcOrd="0" destOrd="0" presId="urn:microsoft.com/office/officeart/2018/2/layout/IconVerticalSolidList"/>
    <dgm:cxn modelId="{EA9D7844-95B9-48F6-A599-E1C741C1E0C9}" type="presOf" srcId="{9B74E907-3A0F-4B6C-AF56-3A49DCBC40C3}" destId="{F091B202-7CBB-4EA9-8A6C-54DD93A15BBD}" srcOrd="0" destOrd="0" presId="urn:microsoft.com/office/officeart/2018/2/layout/IconVerticalSolidList"/>
    <dgm:cxn modelId="{ED01E165-B840-456A-A963-06F11009C44C}" srcId="{3781143A-784F-422D-B4E4-55963FED80E2}" destId="{9B74E907-3A0F-4B6C-AF56-3A49DCBC40C3}" srcOrd="1" destOrd="0" parTransId="{49D12886-C6F3-49CF-87E1-5B0613A8E097}" sibTransId="{E9949404-277D-40EF-8D17-A8AB26379109}"/>
    <dgm:cxn modelId="{3F539BCF-83F7-4C84-83E4-8C424A8987B1}" type="presParOf" srcId="{3B8AA176-8F7D-4BBE-8A2C-C3222C747FA6}" destId="{22148699-E4E6-426E-9F26-097C075CA358}" srcOrd="0" destOrd="0" presId="urn:microsoft.com/office/officeart/2018/2/layout/IconVerticalSolidList"/>
    <dgm:cxn modelId="{992DED05-2F2D-4E5D-BA81-95328B9B4BC3}" type="presParOf" srcId="{22148699-E4E6-426E-9F26-097C075CA358}" destId="{39B241EB-41FF-4B6B-BEE1-D2C3C61AC612}" srcOrd="0" destOrd="0" presId="urn:microsoft.com/office/officeart/2018/2/layout/IconVerticalSolidList"/>
    <dgm:cxn modelId="{4D75CE6C-9E93-4CD8-96C1-ACB3C5991E86}" type="presParOf" srcId="{22148699-E4E6-426E-9F26-097C075CA358}" destId="{E8A2F714-A8A2-4190-B77D-E4C2F1AFB2DE}" srcOrd="1" destOrd="0" presId="urn:microsoft.com/office/officeart/2018/2/layout/IconVerticalSolidList"/>
    <dgm:cxn modelId="{28E3E4B4-CB4C-4FCA-A10B-009996A2834D}" type="presParOf" srcId="{22148699-E4E6-426E-9F26-097C075CA358}" destId="{2F66A30D-51C9-468C-A564-BA058CBF135D}" srcOrd="2" destOrd="0" presId="urn:microsoft.com/office/officeart/2018/2/layout/IconVerticalSolidList"/>
    <dgm:cxn modelId="{CCB14AA7-7250-49F5-AA37-E17C0876B9E5}" type="presParOf" srcId="{22148699-E4E6-426E-9F26-097C075CA358}" destId="{068E9E88-859F-4334-B0B3-47E324CDF0EB}" srcOrd="3" destOrd="0" presId="urn:microsoft.com/office/officeart/2018/2/layout/IconVerticalSolidList"/>
    <dgm:cxn modelId="{F9A4F171-3E97-4366-89C5-776FF6C31976}" type="presParOf" srcId="{3B8AA176-8F7D-4BBE-8A2C-C3222C747FA6}" destId="{C91041D7-91D6-484D-BF81-0635014B2B86}" srcOrd="1" destOrd="0" presId="urn:microsoft.com/office/officeart/2018/2/layout/IconVerticalSolidList"/>
    <dgm:cxn modelId="{478727E8-A3FE-4F2B-B401-4C8C80F60D73}" type="presParOf" srcId="{3B8AA176-8F7D-4BBE-8A2C-C3222C747FA6}" destId="{00A073F5-1E0B-4197-A1E6-949A26A39361}" srcOrd="2" destOrd="0" presId="urn:microsoft.com/office/officeart/2018/2/layout/IconVerticalSolidList"/>
    <dgm:cxn modelId="{F5B18169-EA4C-4B88-9939-DE0079EC93B4}" type="presParOf" srcId="{00A073F5-1E0B-4197-A1E6-949A26A39361}" destId="{D373633F-4C7A-4846-81A2-798F3ABC835B}" srcOrd="0" destOrd="0" presId="urn:microsoft.com/office/officeart/2018/2/layout/IconVerticalSolidList"/>
    <dgm:cxn modelId="{017C43C0-A9CE-493C-A96B-05C237281C71}" type="presParOf" srcId="{00A073F5-1E0B-4197-A1E6-949A26A39361}" destId="{99CF9E00-0C06-4269-A43C-D5295B2BF3C0}" srcOrd="1" destOrd="0" presId="urn:microsoft.com/office/officeart/2018/2/layout/IconVerticalSolidList"/>
    <dgm:cxn modelId="{C5D79236-2B85-4595-BA35-44E0CA6AE574}" type="presParOf" srcId="{00A073F5-1E0B-4197-A1E6-949A26A39361}" destId="{859DC8FE-9C72-480D-B34A-8E4B40773529}" srcOrd="2" destOrd="0" presId="urn:microsoft.com/office/officeart/2018/2/layout/IconVerticalSolidList"/>
    <dgm:cxn modelId="{6F6BE517-EA62-4001-AA24-42FAD78625C7}" type="presParOf" srcId="{00A073F5-1E0B-4197-A1E6-949A26A39361}" destId="{F091B202-7CBB-4EA9-8A6C-54DD93A15B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12D0F0-C5B9-417F-9E8A-CFD8CBFE386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07139C-E824-4FF7-9554-AAA98AED8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Most of our development time was spent together, working as a group.</a:t>
          </a:r>
          <a:endParaRPr lang="en-US" dirty="0"/>
        </a:p>
      </dgm:t>
    </dgm:pt>
    <dgm:pt modelId="{BB4C0433-3949-4707-84DD-290940CD3460}" type="parTrans" cxnId="{1656BAD6-7F62-426F-A1D8-B78A50D1B240}">
      <dgm:prSet/>
      <dgm:spPr/>
      <dgm:t>
        <a:bodyPr/>
        <a:lstStyle/>
        <a:p>
          <a:endParaRPr lang="en-US"/>
        </a:p>
      </dgm:t>
    </dgm:pt>
    <dgm:pt modelId="{D75CA430-33B0-441D-8296-6CC566C2A6F5}" type="sibTrans" cxnId="{1656BAD6-7F62-426F-A1D8-B78A50D1B240}">
      <dgm:prSet/>
      <dgm:spPr/>
      <dgm:t>
        <a:bodyPr/>
        <a:lstStyle/>
        <a:p>
          <a:endParaRPr lang="en-US"/>
        </a:p>
      </dgm:t>
    </dgm:pt>
    <dgm:pt modelId="{95CEC7AE-875F-4D69-8B09-3D00B86FC0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Implemented pair programming to balance the workload and evenly spread knowledge of the codebase.</a:t>
          </a:r>
          <a:endParaRPr lang="en-US"/>
        </a:p>
      </dgm:t>
    </dgm:pt>
    <dgm:pt modelId="{3D455847-FDAF-4947-941F-834827FAB96A}" type="parTrans" cxnId="{C9A39AFF-4DED-48D0-B836-4D84225DCEB1}">
      <dgm:prSet/>
      <dgm:spPr/>
      <dgm:t>
        <a:bodyPr/>
        <a:lstStyle/>
        <a:p>
          <a:endParaRPr lang="en-US"/>
        </a:p>
      </dgm:t>
    </dgm:pt>
    <dgm:pt modelId="{73EE8326-F172-4ACC-BF72-D6E301DE3045}" type="sibTrans" cxnId="{C9A39AFF-4DED-48D0-B836-4D84225DCEB1}">
      <dgm:prSet/>
      <dgm:spPr/>
      <dgm:t>
        <a:bodyPr/>
        <a:lstStyle/>
        <a:p>
          <a:endParaRPr lang="en-US"/>
        </a:p>
      </dgm:t>
    </dgm:pt>
    <dgm:pt modelId="{AB4EA595-98F4-4B97-A9B1-AD3E3D96EFDE}" type="pres">
      <dgm:prSet presAssocID="{EC12D0F0-C5B9-417F-9E8A-CFD8CBFE386C}" presName="root" presStyleCnt="0">
        <dgm:presLayoutVars>
          <dgm:dir/>
          <dgm:resizeHandles val="exact"/>
        </dgm:presLayoutVars>
      </dgm:prSet>
      <dgm:spPr/>
    </dgm:pt>
    <dgm:pt modelId="{ECB4D385-C5C7-4207-8F44-425A466F7D2F}" type="pres">
      <dgm:prSet presAssocID="{0607139C-E824-4FF7-9554-AAA98AED85BD}" presName="compNode" presStyleCnt="0"/>
      <dgm:spPr/>
    </dgm:pt>
    <dgm:pt modelId="{E2485412-FDD0-4224-82FB-47DEEE2D38D6}" type="pres">
      <dgm:prSet presAssocID="{0607139C-E824-4FF7-9554-AAA98AED85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 with solid fill"/>
        </a:ext>
      </dgm:extLst>
    </dgm:pt>
    <dgm:pt modelId="{4CE131C0-2477-4E43-BBAD-308D2DA79209}" type="pres">
      <dgm:prSet presAssocID="{0607139C-E824-4FF7-9554-AAA98AED85BD}" presName="spaceRect" presStyleCnt="0"/>
      <dgm:spPr/>
    </dgm:pt>
    <dgm:pt modelId="{F75583BE-9ECF-479F-BB16-580CB6ABC557}" type="pres">
      <dgm:prSet presAssocID="{0607139C-E824-4FF7-9554-AAA98AED85BD}" presName="textRect" presStyleLbl="revTx" presStyleIdx="0" presStyleCnt="2">
        <dgm:presLayoutVars>
          <dgm:chMax val="1"/>
          <dgm:chPref val="1"/>
        </dgm:presLayoutVars>
      </dgm:prSet>
      <dgm:spPr/>
    </dgm:pt>
    <dgm:pt modelId="{8CA7588E-50C1-4C22-A098-ABBA8141ADD3}" type="pres">
      <dgm:prSet presAssocID="{D75CA430-33B0-441D-8296-6CC566C2A6F5}" presName="sibTrans" presStyleCnt="0"/>
      <dgm:spPr/>
    </dgm:pt>
    <dgm:pt modelId="{96C59B25-665D-4A9C-8097-6B5BE8E9483A}" type="pres">
      <dgm:prSet presAssocID="{95CEC7AE-875F-4D69-8B09-3D00B86FC048}" presName="compNode" presStyleCnt="0"/>
      <dgm:spPr/>
    </dgm:pt>
    <dgm:pt modelId="{17A92EB3-1D54-40A5-A39E-E203C8427E3D}" type="pres">
      <dgm:prSet presAssocID="{95CEC7AE-875F-4D69-8B09-3D00B86FC0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BBA251FA-BA9E-481A-9D78-1E41345FAB11}" type="pres">
      <dgm:prSet presAssocID="{95CEC7AE-875F-4D69-8B09-3D00B86FC048}" presName="spaceRect" presStyleCnt="0"/>
      <dgm:spPr/>
    </dgm:pt>
    <dgm:pt modelId="{15DB10F3-850E-4C2B-8004-8A0EC4A62009}" type="pres">
      <dgm:prSet presAssocID="{95CEC7AE-875F-4D69-8B09-3D00B86FC04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CF522D-CF23-4DEB-B610-2639D387352C}" type="presOf" srcId="{EC12D0F0-C5B9-417F-9E8A-CFD8CBFE386C}" destId="{AB4EA595-98F4-4B97-A9B1-AD3E3D96EFDE}" srcOrd="0" destOrd="0" presId="urn:microsoft.com/office/officeart/2018/2/layout/IconLabelList"/>
    <dgm:cxn modelId="{BD2C98AD-EF3F-485E-A70F-98E4D7A37603}" type="presOf" srcId="{0607139C-E824-4FF7-9554-AAA98AED85BD}" destId="{F75583BE-9ECF-479F-BB16-580CB6ABC557}" srcOrd="0" destOrd="0" presId="urn:microsoft.com/office/officeart/2018/2/layout/IconLabelList"/>
    <dgm:cxn modelId="{737DC4D4-4AC2-4063-839C-C2A5D628013C}" type="presOf" srcId="{95CEC7AE-875F-4D69-8B09-3D00B86FC048}" destId="{15DB10F3-850E-4C2B-8004-8A0EC4A62009}" srcOrd="0" destOrd="0" presId="urn:microsoft.com/office/officeart/2018/2/layout/IconLabelList"/>
    <dgm:cxn modelId="{1656BAD6-7F62-426F-A1D8-B78A50D1B240}" srcId="{EC12D0F0-C5B9-417F-9E8A-CFD8CBFE386C}" destId="{0607139C-E824-4FF7-9554-AAA98AED85BD}" srcOrd="0" destOrd="0" parTransId="{BB4C0433-3949-4707-84DD-290940CD3460}" sibTransId="{D75CA430-33B0-441D-8296-6CC566C2A6F5}"/>
    <dgm:cxn modelId="{C9A39AFF-4DED-48D0-B836-4D84225DCEB1}" srcId="{EC12D0F0-C5B9-417F-9E8A-CFD8CBFE386C}" destId="{95CEC7AE-875F-4D69-8B09-3D00B86FC048}" srcOrd="1" destOrd="0" parTransId="{3D455847-FDAF-4947-941F-834827FAB96A}" sibTransId="{73EE8326-F172-4ACC-BF72-D6E301DE3045}"/>
    <dgm:cxn modelId="{92C0350E-E62A-4DFA-89FD-9F09438B0D17}" type="presParOf" srcId="{AB4EA595-98F4-4B97-A9B1-AD3E3D96EFDE}" destId="{ECB4D385-C5C7-4207-8F44-425A466F7D2F}" srcOrd="0" destOrd="0" presId="urn:microsoft.com/office/officeart/2018/2/layout/IconLabelList"/>
    <dgm:cxn modelId="{03AC5B2C-4CC9-4B74-97C9-9B7A9F8E1C1C}" type="presParOf" srcId="{ECB4D385-C5C7-4207-8F44-425A466F7D2F}" destId="{E2485412-FDD0-4224-82FB-47DEEE2D38D6}" srcOrd="0" destOrd="0" presId="urn:microsoft.com/office/officeart/2018/2/layout/IconLabelList"/>
    <dgm:cxn modelId="{4159B7DA-94DE-49F4-B7BD-FB17393AA2DF}" type="presParOf" srcId="{ECB4D385-C5C7-4207-8F44-425A466F7D2F}" destId="{4CE131C0-2477-4E43-BBAD-308D2DA79209}" srcOrd="1" destOrd="0" presId="urn:microsoft.com/office/officeart/2018/2/layout/IconLabelList"/>
    <dgm:cxn modelId="{458EE201-56AB-48A5-9C15-C5B2771E802C}" type="presParOf" srcId="{ECB4D385-C5C7-4207-8F44-425A466F7D2F}" destId="{F75583BE-9ECF-479F-BB16-580CB6ABC557}" srcOrd="2" destOrd="0" presId="urn:microsoft.com/office/officeart/2018/2/layout/IconLabelList"/>
    <dgm:cxn modelId="{32F7A170-5104-4ED6-B067-1C950C9FAEC5}" type="presParOf" srcId="{AB4EA595-98F4-4B97-A9B1-AD3E3D96EFDE}" destId="{8CA7588E-50C1-4C22-A098-ABBA8141ADD3}" srcOrd="1" destOrd="0" presId="urn:microsoft.com/office/officeart/2018/2/layout/IconLabelList"/>
    <dgm:cxn modelId="{68F3F8FD-B6AC-4BD3-AF58-AF9174A33663}" type="presParOf" srcId="{AB4EA595-98F4-4B97-A9B1-AD3E3D96EFDE}" destId="{96C59B25-665D-4A9C-8097-6B5BE8E9483A}" srcOrd="2" destOrd="0" presId="urn:microsoft.com/office/officeart/2018/2/layout/IconLabelList"/>
    <dgm:cxn modelId="{CE61D23D-CB68-4CA7-B203-7793DDFBDF91}" type="presParOf" srcId="{96C59B25-665D-4A9C-8097-6B5BE8E9483A}" destId="{17A92EB3-1D54-40A5-A39E-E203C8427E3D}" srcOrd="0" destOrd="0" presId="urn:microsoft.com/office/officeart/2018/2/layout/IconLabelList"/>
    <dgm:cxn modelId="{2EE65B27-98A5-437A-B34D-C6534B9695AF}" type="presParOf" srcId="{96C59B25-665D-4A9C-8097-6B5BE8E9483A}" destId="{BBA251FA-BA9E-481A-9D78-1E41345FAB11}" srcOrd="1" destOrd="0" presId="urn:microsoft.com/office/officeart/2018/2/layout/IconLabelList"/>
    <dgm:cxn modelId="{B9B80302-661E-46A3-85B3-C93E399A48F6}" type="presParOf" srcId="{96C59B25-665D-4A9C-8097-6B5BE8E9483A}" destId="{15DB10F3-850E-4C2B-8004-8A0EC4A620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675DA4-8531-48C8-AA39-D68C5BBC99B6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6F43C8D-3C2A-49D9-BD84-57B92906D9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Lack of formal meetings</a:t>
          </a:r>
          <a:endParaRPr lang="en-US" dirty="0"/>
        </a:p>
      </dgm:t>
    </dgm:pt>
    <dgm:pt modelId="{1E47AFDA-D01B-48A8-BF06-FE9F3B697143}" type="parTrans" cxnId="{09943945-41C9-4305-9D46-700E98A4FC86}">
      <dgm:prSet/>
      <dgm:spPr/>
      <dgm:t>
        <a:bodyPr/>
        <a:lstStyle/>
        <a:p>
          <a:endParaRPr lang="en-US"/>
        </a:p>
      </dgm:t>
    </dgm:pt>
    <dgm:pt modelId="{68D70541-00C4-46CE-9F58-DDB49F296E94}" type="sibTrans" cxnId="{09943945-41C9-4305-9D46-700E98A4FC86}">
      <dgm:prSet/>
      <dgm:spPr/>
      <dgm:t>
        <a:bodyPr/>
        <a:lstStyle/>
        <a:p>
          <a:endParaRPr lang="en-US"/>
        </a:p>
      </dgm:t>
    </dgm:pt>
    <dgm:pt modelId="{CBF145F9-C9D0-47BB-B376-03791A6BED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Communication through software tools</a:t>
          </a:r>
          <a:endParaRPr lang="en-US" dirty="0"/>
        </a:p>
      </dgm:t>
    </dgm:pt>
    <dgm:pt modelId="{854915E4-E3BF-4553-A5E6-CF0850EFAA31}" type="parTrans" cxnId="{46637986-FBEE-43AB-B59F-31D22CAF495F}">
      <dgm:prSet/>
      <dgm:spPr/>
      <dgm:t>
        <a:bodyPr/>
        <a:lstStyle/>
        <a:p>
          <a:endParaRPr lang="en-US"/>
        </a:p>
      </dgm:t>
    </dgm:pt>
    <dgm:pt modelId="{D1E2B062-BFC4-47E8-95D1-8C73F0991E11}" type="sibTrans" cxnId="{46637986-FBEE-43AB-B59F-31D22CAF495F}">
      <dgm:prSet/>
      <dgm:spPr/>
      <dgm:t>
        <a:bodyPr/>
        <a:lstStyle/>
        <a:p>
          <a:endParaRPr lang="en-US"/>
        </a:p>
      </dgm:t>
    </dgm:pt>
    <dgm:pt modelId="{71B84F70-7FC0-49E6-A92C-A7417B6832F2}" type="pres">
      <dgm:prSet presAssocID="{99675DA4-8531-48C8-AA39-D68C5BBC99B6}" presName="root" presStyleCnt="0">
        <dgm:presLayoutVars>
          <dgm:dir/>
          <dgm:resizeHandles val="exact"/>
        </dgm:presLayoutVars>
      </dgm:prSet>
      <dgm:spPr/>
    </dgm:pt>
    <dgm:pt modelId="{881188DB-43E9-48C1-98D0-F76149986E73}" type="pres">
      <dgm:prSet presAssocID="{66F43C8D-3C2A-49D9-BD84-57B92906D941}" presName="compNode" presStyleCnt="0"/>
      <dgm:spPr/>
    </dgm:pt>
    <dgm:pt modelId="{B9C4B60A-5909-4F82-8347-61947AB746CF}" type="pres">
      <dgm:prSet presAssocID="{66F43C8D-3C2A-49D9-BD84-57B92906D941}" presName="bgRect" presStyleLbl="bgShp" presStyleIdx="0" presStyleCnt="2"/>
      <dgm:spPr/>
    </dgm:pt>
    <dgm:pt modelId="{00F923D5-A6C1-4E98-B98F-EF80D3224FFB}" type="pres">
      <dgm:prSet presAssocID="{66F43C8D-3C2A-49D9-BD84-57B92906D9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3054C16-2242-4DF0-B0D1-5E4ACD060609}" type="pres">
      <dgm:prSet presAssocID="{66F43C8D-3C2A-49D9-BD84-57B92906D941}" presName="spaceRect" presStyleCnt="0"/>
      <dgm:spPr/>
    </dgm:pt>
    <dgm:pt modelId="{CC6E9476-9419-4D02-891E-BBDED862722B}" type="pres">
      <dgm:prSet presAssocID="{66F43C8D-3C2A-49D9-BD84-57B92906D941}" presName="parTx" presStyleLbl="revTx" presStyleIdx="0" presStyleCnt="2">
        <dgm:presLayoutVars>
          <dgm:chMax val="0"/>
          <dgm:chPref val="0"/>
        </dgm:presLayoutVars>
      </dgm:prSet>
      <dgm:spPr/>
    </dgm:pt>
    <dgm:pt modelId="{5BE4D7CE-C868-40ED-9480-1F3EE7CDA461}" type="pres">
      <dgm:prSet presAssocID="{68D70541-00C4-46CE-9F58-DDB49F296E94}" presName="sibTrans" presStyleCnt="0"/>
      <dgm:spPr/>
    </dgm:pt>
    <dgm:pt modelId="{ACC65591-57B1-405F-8F1D-CD03210F1E73}" type="pres">
      <dgm:prSet presAssocID="{CBF145F9-C9D0-47BB-B376-03791A6BED42}" presName="compNode" presStyleCnt="0"/>
      <dgm:spPr/>
    </dgm:pt>
    <dgm:pt modelId="{82F3A1C9-B952-4D14-8B46-4F471A1E0193}" type="pres">
      <dgm:prSet presAssocID="{CBF145F9-C9D0-47BB-B376-03791A6BED42}" presName="bgRect" presStyleLbl="bgShp" presStyleIdx="1" presStyleCnt="2"/>
      <dgm:spPr/>
    </dgm:pt>
    <dgm:pt modelId="{BA0D5276-7A4E-4EBF-B3EB-DF6814687F55}" type="pres">
      <dgm:prSet presAssocID="{CBF145F9-C9D0-47BB-B376-03791A6BED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319E1F4-0D57-41F5-AEF6-6943E2642D5B}" type="pres">
      <dgm:prSet presAssocID="{CBF145F9-C9D0-47BB-B376-03791A6BED42}" presName="spaceRect" presStyleCnt="0"/>
      <dgm:spPr/>
    </dgm:pt>
    <dgm:pt modelId="{5C2D3119-80CD-482C-B29B-E1A7B87A7F44}" type="pres">
      <dgm:prSet presAssocID="{CBF145F9-C9D0-47BB-B376-03791A6BED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943945-41C9-4305-9D46-700E98A4FC86}" srcId="{99675DA4-8531-48C8-AA39-D68C5BBC99B6}" destId="{66F43C8D-3C2A-49D9-BD84-57B92906D941}" srcOrd="0" destOrd="0" parTransId="{1E47AFDA-D01B-48A8-BF06-FE9F3B697143}" sibTransId="{68D70541-00C4-46CE-9F58-DDB49F296E94}"/>
    <dgm:cxn modelId="{46637986-FBEE-43AB-B59F-31D22CAF495F}" srcId="{99675DA4-8531-48C8-AA39-D68C5BBC99B6}" destId="{CBF145F9-C9D0-47BB-B376-03791A6BED42}" srcOrd="1" destOrd="0" parTransId="{854915E4-E3BF-4553-A5E6-CF0850EFAA31}" sibTransId="{D1E2B062-BFC4-47E8-95D1-8C73F0991E11}"/>
    <dgm:cxn modelId="{D3342992-109E-4E70-9DCA-E1AF11D1030C}" type="presOf" srcId="{99675DA4-8531-48C8-AA39-D68C5BBC99B6}" destId="{71B84F70-7FC0-49E6-A92C-A7417B6832F2}" srcOrd="0" destOrd="0" presId="urn:microsoft.com/office/officeart/2018/2/layout/IconVerticalSolidList"/>
    <dgm:cxn modelId="{9E00BAE6-0E63-4223-A758-DCAA6DABA12A}" type="presOf" srcId="{66F43C8D-3C2A-49D9-BD84-57B92906D941}" destId="{CC6E9476-9419-4D02-891E-BBDED862722B}" srcOrd="0" destOrd="0" presId="urn:microsoft.com/office/officeart/2018/2/layout/IconVerticalSolidList"/>
    <dgm:cxn modelId="{BA4A0CF7-D996-4A9C-A109-6F541D3DF8E7}" type="presOf" srcId="{CBF145F9-C9D0-47BB-B376-03791A6BED42}" destId="{5C2D3119-80CD-482C-B29B-E1A7B87A7F44}" srcOrd="0" destOrd="0" presId="urn:microsoft.com/office/officeart/2018/2/layout/IconVerticalSolidList"/>
    <dgm:cxn modelId="{6C742034-3EDC-4F87-9E4A-901B30E5E57B}" type="presParOf" srcId="{71B84F70-7FC0-49E6-A92C-A7417B6832F2}" destId="{881188DB-43E9-48C1-98D0-F76149986E73}" srcOrd="0" destOrd="0" presId="urn:microsoft.com/office/officeart/2018/2/layout/IconVerticalSolidList"/>
    <dgm:cxn modelId="{6FB49C8F-F58F-4F08-A532-550EE8DE5C2B}" type="presParOf" srcId="{881188DB-43E9-48C1-98D0-F76149986E73}" destId="{B9C4B60A-5909-4F82-8347-61947AB746CF}" srcOrd="0" destOrd="0" presId="urn:microsoft.com/office/officeart/2018/2/layout/IconVerticalSolidList"/>
    <dgm:cxn modelId="{52803151-9E86-4552-A3E5-12D58D1E0685}" type="presParOf" srcId="{881188DB-43E9-48C1-98D0-F76149986E73}" destId="{00F923D5-A6C1-4E98-B98F-EF80D3224FFB}" srcOrd="1" destOrd="0" presId="urn:microsoft.com/office/officeart/2018/2/layout/IconVerticalSolidList"/>
    <dgm:cxn modelId="{E002C923-0EF3-47BB-9303-E8FE90985BA2}" type="presParOf" srcId="{881188DB-43E9-48C1-98D0-F76149986E73}" destId="{F3054C16-2242-4DF0-B0D1-5E4ACD060609}" srcOrd="2" destOrd="0" presId="urn:microsoft.com/office/officeart/2018/2/layout/IconVerticalSolidList"/>
    <dgm:cxn modelId="{5257D41A-C848-464A-A468-70489251D28E}" type="presParOf" srcId="{881188DB-43E9-48C1-98D0-F76149986E73}" destId="{CC6E9476-9419-4D02-891E-BBDED862722B}" srcOrd="3" destOrd="0" presId="urn:microsoft.com/office/officeart/2018/2/layout/IconVerticalSolidList"/>
    <dgm:cxn modelId="{E3857E3C-A421-487C-9A6F-E4FD2163C235}" type="presParOf" srcId="{71B84F70-7FC0-49E6-A92C-A7417B6832F2}" destId="{5BE4D7CE-C868-40ED-9480-1F3EE7CDA461}" srcOrd="1" destOrd="0" presId="urn:microsoft.com/office/officeart/2018/2/layout/IconVerticalSolidList"/>
    <dgm:cxn modelId="{E4F7E5AB-6346-4972-B167-AD8C908632D2}" type="presParOf" srcId="{71B84F70-7FC0-49E6-A92C-A7417B6832F2}" destId="{ACC65591-57B1-405F-8F1D-CD03210F1E73}" srcOrd="2" destOrd="0" presId="urn:microsoft.com/office/officeart/2018/2/layout/IconVerticalSolidList"/>
    <dgm:cxn modelId="{43B470BC-32D3-4E7D-B724-6AD08726C95B}" type="presParOf" srcId="{ACC65591-57B1-405F-8F1D-CD03210F1E73}" destId="{82F3A1C9-B952-4D14-8B46-4F471A1E0193}" srcOrd="0" destOrd="0" presId="urn:microsoft.com/office/officeart/2018/2/layout/IconVerticalSolidList"/>
    <dgm:cxn modelId="{F98C6B0A-839F-4E18-80E2-88AAD63DCBE5}" type="presParOf" srcId="{ACC65591-57B1-405F-8F1D-CD03210F1E73}" destId="{BA0D5276-7A4E-4EBF-B3EB-DF6814687F55}" srcOrd="1" destOrd="0" presId="urn:microsoft.com/office/officeart/2018/2/layout/IconVerticalSolidList"/>
    <dgm:cxn modelId="{F87FEE4C-0697-4202-9648-9606F1AD5D91}" type="presParOf" srcId="{ACC65591-57B1-405F-8F1D-CD03210F1E73}" destId="{8319E1F4-0D57-41F5-AEF6-6943E2642D5B}" srcOrd="2" destOrd="0" presId="urn:microsoft.com/office/officeart/2018/2/layout/IconVerticalSolidList"/>
    <dgm:cxn modelId="{93A9ED51-7700-4C92-9793-31C6F3AB3A2C}" type="presParOf" srcId="{ACC65591-57B1-405F-8F1D-CD03210F1E73}" destId="{5C2D3119-80CD-482C-B29B-E1A7B87A7F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A022C-3585-4B88-90AA-89A617004FDC}">
      <dsp:nvSpPr>
        <dsp:cNvPr id="0" name=""/>
        <dsp:cNvSpPr/>
      </dsp:nvSpPr>
      <dsp:spPr>
        <a:xfrm>
          <a:off x="0" y="312905"/>
          <a:ext cx="7335835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9342" tIns="395732" rIns="56934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User created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Custom names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Password protection</a:t>
          </a:r>
          <a:endParaRPr lang="en-US" sz="1900" kern="1200" dirty="0"/>
        </a:p>
      </dsp:txBody>
      <dsp:txXfrm>
        <a:off x="0" y="312905"/>
        <a:ext cx="7335835" cy="1436400"/>
      </dsp:txXfrm>
    </dsp:sp>
    <dsp:sp modelId="{8C530C6C-2D9E-4115-AC55-479655AD2613}">
      <dsp:nvSpPr>
        <dsp:cNvPr id="0" name=""/>
        <dsp:cNvSpPr/>
      </dsp:nvSpPr>
      <dsp:spPr>
        <a:xfrm>
          <a:off x="366791" y="32465"/>
          <a:ext cx="5135084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Nests</a:t>
          </a:r>
          <a:endParaRPr lang="en-US" sz="1900" kern="1200" dirty="0"/>
        </a:p>
      </dsp:txBody>
      <dsp:txXfrm>
        <a:off x="394171" y="59845"/>
        <a:ext cx="5080324" cy="506120"/>
      </dsp:txXfrm>
    </dsp:sp>
    <dsp:sp modelId="{E4F4DDD0-9B52-4E2A-B119-F4DD135CC383}">
      <dsp:nvSpPr>
        <dsp:cNvPr id="0" name=""/>
        <dsp:cNvSpPr/>
      </dsp:nvSpPr>
      <dsp:spPr>
        <a:xfrm>
          <a:off x="0" y="2132345"/>
          <a:ext cx="7335835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9342" tIns="395732" rIns="56934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Nest Creator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Administrators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Custom Roles</a:t>
          </a:r>
          <a:endParaRPr lang="en-US" sz="1900" kern="1200"/>
        </a:p>
      </dsp:txBody>
      <dsp:txXfrm>
        <a:off x="0" y="2132345"/>
        <a:ext cx="7335835" cy="1436400"/>
      </dsp:txXfrm>
    </dsp:sp>
    <dsp:sp modelId="{EE9CAE54-8FA7-4675-AE3E-AE130720177C}">
      <dsp:nvSpPr>
        <dsp:cNvPr id="0" name=""/>
        <dsp:cNvSpPr/>
      </dsp:nvSpPr>
      <dsp:spPr>
        <a:xfrm>
          <a:off x="366791" y="1851905"/>
          <a:ext cx="5135084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Roles</a:t>
          </a:r>
          <a:endParaRPr lang="en-US" sz="1900" kern="1200"/>
        </a:p>
      </dsp:txBody>
      <dsp:txXfrm>
        <a:off x="394171" y="1879285"/>
        <a:ext cx="5080324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D2A79-34B8-43D8-BEC2-B17EC9E841EC}">
      <dsp:nvSpPr>
        <dsp:cNvPr id="0" name=""/>
        <dsp:cNvSpPr/>
      </dsp:nvSpPr>
      <dsp:spPr>
        <a:xfrm>
          <a:off x="0" y="0"/>
          <a:ext cx="679611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9C659B-FBE9-4399-A158-E65BD2A0A1F1}">
      <dsp:nvSpPr>
        <dsp:cNvPr id="0" name=""/>
        <dsp:cNvSpPr/>
      </dsp:nvSpPr>
      <dsp:spPr>
        <a:xfrm>
          <a:off x="0" y="0"/>
          <a:ext cx="1969256" cy="404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Response Plan</a:t>
          </a:r>
        </a:p>
      </dsp:txBody>
      <dsp:txXfrm>
        <a:off x="0" y="0"/>
        <a:ext cx="1969256" cy="4047236"/>
      </dsp:txXfrm>
    </dsp:sp>
    <dsp:sp modelId="{F0020B9B-990A-477E-AE3F-36FC5B543571}">
      <dsp:nvSpPr>
        <dsp:cNvPr id="0" name=""/>
        <dsp:cNvSpPr/>
      </dsp:nvSpPr>
      <dsp:spPr>
        <a:xfrm>
          <a:off x="2059650" y="63238"/>
          <a:ext cx="4730603" cy="126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Written meeting procedures</a:t>
          </a:r>
        </a:p>
      </dsp:txBody>
      <dsp:txXfrm>
        <a:off x="2059650" y="63238"/>
        <a:ext cx="4730603" cy="1264761"/>
      </dsp:txXfrm>
    </dsp:sp>
    <dsp:sp modelId="{1E7127E6-6917-4511-8F27-81B397206555}">
      <dsp:nvSpPr>
        <dsp:cNvPr id="0" name=""/>
        <dsp:cNvSpPr/>
      </dsp:nvSpPr>
      <dsp:spPr>
        <a:xfrm>
          <a:off x="1969256" y="1327999"/>
          <a:ext cx="4820996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115B541-A90C-4531-8158-DC7B75879670}">
      <dsp:nvSpPr>
        <dsp:cNvPr id="0" name=""/>
        <dsp:cNvSpPr/>
      </dsp:nvSpPr>
      <dsp:spPr>
        <a:xfrm>
          <a:off x="2059650" y="1391237"/>
          <a:ext cx="4730603" cy="126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Weekly Individual Role Meetings</a:t>
          </a:r>
        </a:p>
      </dsp:txBody>
      <dsp:txXfrm>
        <a:off x="2059650" y="1391237"/>
        <a:ext cx="4730603" cy="1264761"/>
      </dsp:txXfrm>
    </dsp:sp>
    <dsp:sp modelId="{77216747-1935-49C4-AA8E-777E24102FB3}">
      <dsp:nvSpPr>
        <dsp:cNvPr id="0" name=""/>
        <dsp:cNvSpPr/>
      </dsp:nvSpPr>
      <dsp:spPr>
        <a:xfrm>
          <a:off x="1969256" y="2655998"/>
          <a:ext cx="4820996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43D3942-D680-430A-A77C-4412D0E3AB7A}">
      <dsp:nvSpPr>
        <dsp:cNvPr id="0" name=""/>
        <dsp:cNvSpPr/>
      </dsp:nvSpPr>
      <dsp:spPr>
        <a:xfrm>
          <a:off x="2059650" y="2719236"/>
          <a:ext cx="4730603" cy="1264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Weekly Team Meeting</a:t>
          </a:r>
        </a:p>
      </dsp:txBody>
      <dsp:txXfrm>
        <a:off x="2059650" y="2719236"/>
        <a:ext cx="4730603" cy="1264761"/>
      </dsp:txXfrm>
    </dsp:sp>
    <dsp:sp modelId="{22E6B2C0-DB60-4AEC-AD34-3996B2093654}">
      <dsp:nvSpPr>
        <dsp:cNvPr id="0" name=""/>
        <dsp:cNvSpPr/>
      </dsp:nvSpPr>
      <dsp:spPr>
        <a:xfrm>
          <a:off x="1969256" y="3983997"/>
          <a:ext cx="4820996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E225B-0242-424F-9F80-11DCB09A5CA6}">
      <dsp:nvSpPr>
        <dsp:cNvPr id="0" name=""/>
        <dsp:cNvSpPr/>
      </dsp:nvSpPr>
      <dsp:spPr>
        <a:xfrm>
          <a:off x="0" y="1976"/>
          <a:ext cx="73358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75EF3B-FB33-43AF-B5C5-E1D66FAACF0A}">
      <dsp:nvSpPr>
        <dsp:cNvPr id="0" name=""/>
        <dsp:cNvSpPr/>
      </dsp:nvSpPr>
      <dsp:spPr>
        <a:xfrm>
          <a:off x="0" y="1976"/>
          <a:ext cx="1992767" cy="4043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Response Plan</a:t>
          </a:r>
        </a:p>
      </dsp:txBody>
      <dsp:txXfrm>
        <a:off x="0" y="1976"/>
        <a:ext cx="1992767" cy="4043283"/>
      </dsp:txXfrm>
    </dsp:sp>
    <dsp:sp modelId="{36C41128-B05A-46E7-9779-61C09631E04B}">
      <dsp:nvSpPr>
        <dsp:cNvPr id="0" name=""/>
        <dsp:cNvSpPr/>
      </dsp:nvSpPr>
      <dsp:spPr>
        <a:xfrm>
          <a:off x="2092811" y="95950"/>
          <a:ext cx="2567792" cy="187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Microsoft Teams</a:t>
          </a:r>
        </a:p>
      </dsp:txBody>
      <dsp:txXfrm>
        <a:off x="2092811" y="95950"/>
        <a:ext cx="2567792" cy="1879495"/>
      </dsp:txXfrm>
    </dsp:sp>
    <dsp:sp modelId="{628E3CD7-C1AB-4D18-8A64-FFD103E7618C}">
      <dsp:nvSpPr>
        <dsp:cNvPr id="0" name=""/>
        <dsp:cNvSpPr/>
      </dsp:nvSpPr>
      <dsp:spPr>
        <a:xfrm>
          <a:off x="4760648" y="95950"/>
          <a:ext cx="2567792" cy="939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Meeting documentation shared</a:t>
          </a:r>
        </a:p>
      </dsp:txBody>
      <dsp:txXfrm>
        <a:off x="4760648" y="95950"/>
        <a:ext cx="2567792" cy="939747"/>
      </dsp:txXfrm>
    </dsp:sp>
    <dsp:sp modelId="{DCD1401D-5DFF-4AA1-B0C0-7B2CB4CB237D}">
      <dsp:nvSpPr>
        <dsp:cNvPr id="0" name=""/>
        <dsp:cNvSpPr/>
      </dsp:nvSpPr>
      <dsp:spPr>
        <a:xfrm>
          <a:off x="4660604" y="1035698"/>
          <a:ext cx="2567792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416B939-D089-407E-A472-FE32513FB3BB}">
      <dsp:nvSpPr>
        <dsp:cNvPr id="0" name=""/>
        <dsp:cNvSpPr/>
      </dsp:nvSpPr>
      <dsp:spPr>
        <a:xfrm>
          <a:off x="4760648" y="1035698"/>
          <a:ext cx="2567792" cy="939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questions and confirmations</a:t>
          </a:r>
        </a:p>
      </dsp:txBody>
      <dsp:txXfrm>
        <a:off x="4760648" y="1035698"/>
        <a:ext cx="2567792" cy="939747"/>
      </dsp:txXfrm>
    </dsp:sp>
    <dsp:sp modelId="{8A275937-2D80-457F-B477-2AE23CE3CF45}">
      <dsp:nvSpPr>
        <dsp:cNvPr id="0" name=""/>
        <dsp:cNvSpPr/>
      </dsp:nvSpPr>
      <dsp:spPr>
        <a:xfrm>
          <a:off x="1992767" y="1975446"/>
          <a:ext cx="5335673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C118582-4F95-4901-B324-59E92BA76E8E}">
      <dsp:nvSpPr>
        <dsp:cNvPr id="0" name=""/>
        <dsp:cNvSpPr/>
      </dsp:nvSpPr>
      <dsp:spPr>
        <a:xfrm>
          <a:off x="2092811" y="2069420"/>
          <a:ext cx="2567792" cy="187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Microsoft Planner</a:t>
          </a:r>
        </a:p>
      </dsp:txBody>
      <dsp:txXfrm>
        <a:off x="2092811" y="2069420"/>
        <a:ext cx="2567792" cy="1879495"/>
      </dsp:txXfrm>
    </dsp:sp>
    <dsp:sp modelId="{FE57049F-653A-4D70-9880-8E68D2DA9E70}">
      <dsp:nvSpPr>
        <dsp:cNvPr id="0" name=""/>
        <dsp:cNvSpPr/>
      </dsp:nvSpPr>
      <dsp:spPr>
        <a:xfrm>
          <a:off x="4760648" y="2069420"/>
          <a:ext cx="2567792" cy="939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status reminders</a:t>
          </a:r>
        </a:p>
      </dsp:txBody>
      <dsp:txXfrm>
        <a:off x="4760648" y="2069420"/>
        <a:ext cx="2567792" cy="939747"/>
      </dsp:txXfrm>
    </dsp:sp>
    <dsp:sp modelId="{A9389DDB-A664-4E87-9CB4-06F100739116}">
      <dsp:nvSpPr>
        <dsp:cNvPr id="0" name=""/>
        <dsp:cNvSpPr/>
      </dsp:nvSpPr>
      <dsp:spPr>
        <a:xfrm>
          <a:off x="4660604" y="3009168"/>
          <a:ext cx="2567792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2C0C16B-C48C-485A-BDE3-50B6E2997F2B}">
      <dsp:nvSpPr>
        <dsp:cNvPr id="0" name=""/>
        <dsp:cNvSpPr/>
      </dsp:nvSpPr>
      <dsp:spPr>
        <a:xfrm>
          <a:off x="4760648" y="3009168"/>
          <a:ext cx="2567792" cy="939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Daily reviews</a:t>
          </a:r>
        </a:p>
      </dsp:txBody>
      <dsp:txXfrm>
        <a:off x="4760648" y="3009168"/>
        <a:ext cx="2567792" cy="939747"/>
      </dsp:txXfrm>
    </dsp:sp>
    <dsp:sp modelId="{D43A4F96-5F93-4266-95F2-12158854FA77}">
      <dsp:nvSpPr>
        <dsp:cNvPr id="0" name=""/>
        <dsp:cNvSpPr/>
      </dsp:nvSpPr>
      <dsp:spPr>
        <a:xfrm>
          <a:off x="1992767" y="3948915"/>
          <a:ext cx="5335673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9779F-B305-4AF4-90BF-EDD160D46109}">
      <dsp:nvSpPr>
        <dsp:cNvPr id="0" name=""/>
        <dsp:cNvSpPr/>
      </dsp:nvSpPr>
      <dsp:spPr>
        <a:xfrm>
          <a:off x="16" y="274178"/>
          <a:ext cx="159431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Developers</a:t>
          </a:r>
        </a:p>
      </dsp:txBody>
      <dsp:txXfrm>
        <a:off x="16" y="274178"/>
        <a:ext cx="1594316" cy="489600"/>
      </dsp:txXfrm>
    </dsp:sp>
    <dsp:sp modelId="{D678E348-9C4D-44E4-A56C-76BAA7799902}">
      <dsp:nvSpPr>
        <dsp:cNvPr id="0" name=""/>
        <dsp:cNvSpPr/>
      </dsp:nvSpPr>
      <dsp:spPr>
        <a:xfrm>
          <a:off x="16" y="763778"/>
          <a:ext cx="1594316" cy="12366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Mason Phillips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Timothy de Jesus</a:t>
          </a:r>
        </a:p>
      </dsp:txBody>
      <dsp:txXfrm>
        <a:off x="16" y="763778"/>
        <a:ext cx="1594316" cy="1236622"/>
      </dsp:txXfrm>
    </dsp:sp>
    <dsp:sp modelId="{A412B831-1885-4F5A-A63D-26D49867C7A5}">
      <dsp:nvSpPr>
        <dsp:cNvPr id="0" name=""/>
        <dsp:cNvSpPr/>
      </dsp:nvSpPr>
      <dsp:spPr>
        <a:xfrm>
          <a:off x="1817537" y="274178"/>
          <a:ext cx="159431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 Needed</a:t>
          </a:r>
        </a:p>
      </dsp:txBody>
      <dsp:txXfrm>
        <a:off x="1817537" y="274178"/>
        <a:ext cx="1594316" cy="489600"/>
      </dsp:txXfrm>
    </dsp:sp>
    <dsp:sp modelId="{288A60C2-CDA0-4F80-9E6B-EE1DB55DCCAA}">
      <dsp:nvSpPr>
        <dsp:cNvPr id="0" name=""/>
        <dsp:cNvSpPr/>
      </dsp:nvSpPr>
      <dsp:spPr>
        <a:xfrm>
          <a:off x="1817537" y="763778"/>
          <a:ext cx="1594316" cy="12366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12 hours</a:t>
          </a:r>
        </a:p>
      </dsp:txBody>
      <dsp:txXfrm>
        <a:off x="1817537" y="763778"/>
        <a:ext cx="1594316" cy="1236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2E43C-15D5-4406-BE7A-BF695B06918B}">
      <dsp:nvSpPr>
        <dsp:cNvPr id="0" name=""/>
        <dsp:cNvSpPr/>
      </dsp:nvSpPr>
      <dsp:spPr>
        <a:xfrm>
          <a:off x="0" y="398180"/>
          <a:ext cx="7335835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9342" tIns="479044" rIns="56934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.doc, .docx, .pdf, .txt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.png, .jpg, .jpeg</a:t>
          </a:r>
        </a:p>
      </dsp:txBody>
      <dsp:txXfrm>
        <a:off x="0" y="398180"/>
        <a:ext cx="7335835" cy="1340325"/>
      </dsp:txXfrm>
    </dsp:sp>
    <dsp:sp modelId="{CF1B0273-D652-489C-96BA-0176FD60E0D8}">
      <dsp:nvSpPr>
        <dsp:cNvPr id="0" name=""/>
        <dsp:cNvSpPr/>
      </dsp:nvSpPr>
      <dsp:spPr>
        <a:xfrm>
          <a:off x="366791" y="58700"/>
          <a:ext cx="5135084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File types</a:t>
          </a:r>
        </a:p>
      </dsp:txBody>
      <dsp:txXfrm>
        <a:off x="399935" y="91844"/>
        <a:ext cx="5068796" cy="612672"/>
      </dsp:txXfrm>
    </dsp:sp>
    <dsp:sp modelId="{3EB3DAD6-AB5D-41D7-A97B-79F3CE75AD7B}">
      <dsp:nvSpPr>
        <dsp:cNvPr id="0" name=""/>
        <dsp:cNvSpPr/>
      </dsp:nvSpPr>
      <dsp:spPr>
        <a:xfrm>
          <a:off x="0" y="2202186"/>
          <a:ext cx="7335835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9342" tIns="479044" rIns="56934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Converted to Base64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Encrypted in database</a:t>
          </a:r>
        </a:p>
      </dsp:txBody>
      <dsp:txXfrm>
        <a:off x="0" y="2202186"/>
        <a:ext cx="7335835" cy="1340325"/>
      </dsp:txXfrm>
    </dsp:sp>
    <dsp:sp modelId="{8D68364D-63C5-45CB-99D0-8AF3A78FABF1}">
      <dsp:nvSpPr>
        <dsp:cNvPr id="0" name=""/>
        <dsp:cNvSpPr/>
      </dsp:nvSpPr>
      <dsp:spPr>
        <a:xfrm>
          <a:off x="366791" y="1862706"/>
          <a:ext cx="5135084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Storage</a:t>
          </a:r>
        </a:p>
      </dsp:txBody>
      <dsp:txXfrm>
        <a:off x="399935" y="1895850"/>
        <a:ext cx="5068796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9779F-B305-4AF4-90BF-EDD160D46109}">
      <dsp:nvSpPr>
        <dsp:cNvPr id="0" name=""/>
        <dsp:cNvSpPr/>
      </dsp:nvSpPr>
      <dsp:spPr>
        <a:xfrm>
          <a:off x="16" y="274178"/>
          <a:ext cx="159431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Developers</a:t>
          </a:r>
        </a:p>
      </dsp:txBody>
      <dsp:txXfrm>
        <a:off x="16" y="274178"/>
        <a:ext cx="1594316" cy="489600"/>
      </dsp:txXfrm>
    </dsp:sp>
    <dsp:sp modelId="{D678E348-9C4D-44E4-A56C-76BAA7799902}">
      <dsp:nvSpPr>
        <dsp:cNvPr id="0" name=""/>
        <dsp:cNvSpPr/>
      </dsp:nvSpPr>
      <dsp:spPr>
        <a:xfrm>
          <a:off x="16" y="763778"/>
          <a:ext cx="1594316" cy="12366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Timothy de Jesus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Himprawa</a:t>
          </a:r>
          <a:r>
            <a:rPr lang="en-US" sz="1700" kern="1200" dirty="0"/>
            <a:t> </a:t>
          </a:r>
          <a:r>
            <a:rPr lang="en-US" sz="1700" kern="1200" dirty="0" err="1"/>
            <a:t>Khattri</a:t>
          </a:r>
          <a:endParaRPr lang="en-US" sz="1700" kern="1200" dirty="0"/>
        </a:p>
      </dsp:txBody>
      <dsp:txXfrm>
        <a:off x="16" y="763778"/>
        <a:ext cx="1594316" cy="1236622"/>
      </dsp:txXfrm>
    </dsp:sp>
    <dsp:sp modelId="{A412B831-1885-4F5A-A63D-26D49867C7A5}">
      <dsp:nvSpPr>
        <dsp:cNvPr id="0" name=""/>
        <dsp:cNvSpPr/>
      </dsp:nvSpPr>
      <dsp:spPr>
        <a:xfrm>
          <a:off x="1817537" y="274178"/>
          <a:ext cx="159431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 Needed</a:t>
          </a:r>
        </a:p>
      </dsp:txBody>
      <dsp:txXfrm>
        <a:off x="1817537" y="274178"/>
        <a:ext cx="1594316" cy="489600"/>
      </dsp:txXfrm>
    </dsp:sp>
    <dsp:sp modelId="{288A60C2-CDA0-4F80-9E6B-EE1DB55DCCAA}">
      <dsp:nvSpPr>
        <dsp:cNvPr id="0" name=""/>
        <dsp:cNvSpPr/>
      </dsp:nvSpPr>
      <dsp:spPr>
        <a:xfrm>
          <a:off x="1817537" y="763778"/>
          <a:ext cx="1594316" cy="12366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16 hours</a:t>
          </a:r>
        </a:p>
      </dsp:txBody>
      <dsp:txXfrm>
        <a:off x="1817537" y="763778"/>
        <a:ext cx="1594316" cy="12366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2E43C-15D5-4406-BE7A-BF695B06918B}">
      <dsp:nvSpPr>
        <dsp:cNvPr id="0" name=""/>
        <dsp:cNvSpPr/>
      </dsp:nvSpPr>
      <dsp:spPr>
        <a:xfrm>
          <a:off x="0" y="614225"/>
          <a:ext cx="7335835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9342" tIns="812292" rIns="569342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Ciphertext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Click to decrypt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Permissions</a:t>
          </a:r>
        </a:p>
      </dsp:txBody>
      <dsp:txXfrm>
        <a:off x="0" y="614225"/>
        <a:ext cx="7335835" cy="2948400"/>
      </dsp:txXfrm>
    </dsp:sp>
    <dsp:sp modelId="{CF1B0273-D652-489C-96BA-0176FD60E0D8}">
      <dsp:nvSpPr>
        <dsp:cNvPr id="0" name=""/>
        <dsp:cNvSpPr/>
      </dsp:nvSpPr>
      <dsp:spPr>
        <a:xfrm>
          <a:off x="366791" y="38585"/>
          <a:ext cx="5135084" cy="1151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Messages</a:t>
          </a:r>
        </a:p>
      </dsp:txBody>
      <dsp:txXfrm>
        <a:off x="422992" y="94786"/>
        <a:ext cx="5022682" cy="1038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9779F-B305-4AF4-90BF-EDD160D46109}">
      <dsp:nvSpPr>
        <dsp:cNvPr id="0" name=""/>
        <dsp:cNvSpPr/>
      </dsp:nvSpPr>
      <dsp:spPr>
        <a:xfrm>
          <a:off x="16" y="274178"/>
          <a:ext cx="159431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Developers</a:t>
          </a:r>
        </a:p>
      </dsp:txBody>
      <dsp:txXfrm>
        <a:off x="16" y="274178"/>
        <a:ext cx="1594316" cy="489600"/>
      </dsp:txXfrm>
    </dsp:sp>
    <dsp:sp modelId="{D678E348-9C4D-44E4-A56C-76BAA7799902}">
      <dsp:nvSpPr>
        <dsp:cNvPr id="0" name=""/>
        <dsp:cNvSpPr/>
      </dsp:nvSpPr>
      <dsp:spPr>
        <a:xfrm>
          <a:off x="16" y="763778"/>
          <a:ext cx="1594316" cy="12366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Caleb Knapp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Mason Phillips</a:t>
          </a:r>
        </a:p>
      </dsp:txBody>
      <dsp:txXfrm>
        <a:off x="16" y="763778"/>
        <a:ext cx="1594316" cy="1236622"/>
      </dsp:txXfrm>
    </dsp:sp>
    <dsp:sp modelId="{A412B831-1885-4F5A-A63D-26D49867C7A5}">
      <dsp:nvSpPr>
        <dsp:cNvPr id="0" name=""/>
        <dsp:cNvSpPr/>
      </dsp:nvSpPr>
      <dsp:spPr>
        <a:xfrm>
          <a:off x="1817537" y="274178"/>
          <a:ext cx="159431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 Needed</a:t>
          </a:r>
        </a:p>
      </dsp:txBody>
      <dsp:txXfrm>
        <a:off x="1817537" y="274178"/>
        <a:ext cx="1594316" cy="489600"/>
      </dsp:txXfrm>
    </dsp:sp>
    <dsp:sp modelId="{288A60C2-CDA0-4F80-9E6B-EE1DB55DCCAA}">
      <dsp:nvSpPr>
        <dsp:cNvPr id="0" name=""/>
        <dsp:cNvSpPr/>
      </dsp:nvSpPr>
      <dsp:spPr>
        <a:xfrm>
          <a:off x="1817537" y="763778"/>
          <a:ext cx="1594316" cy="12366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 hours</a:t>
          </a:r>
        </a:p>
      </dsp:txBody>
      <dsp:txXfrm>
        <a:off x="1817537" y="763778"/>
        <a:ext cx="1594316" cy="12366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241EB-41FF-4B6B-BEE1-D2C3C61AC612}">
      <dsp:nvSpPr>
        <dsp:cNvPr id="0" name=""/>
        <dsp:cNvSpPr/>
      </dsp:nvSpPr>
      <dsp:spPr>
        <a:xfrm>
          <a:off x="0" y="585196"/>
          <a:ext cx="7335835" cy="1080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A2F714-A8A2-4190-B77D-E4C2F1AFB2DE}">
      <dsp:nvSpPr>
        <dsp:cNvPr id="0" name=""/>
        <dsp:cNvSpPr/>
      </dsp:nvSpPr>
      <dsp:spPr>
        <a:xfrm>
          <a:off x="326809" y="828278"/>
          <a:ext cx="594199" cy="594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8E9E88-859F-4334-B0B3-47E324CDF0EB}">
      <dsp:nvSpPr>
        <dsp:cNvPr id="0" name=""/>
        <dsp:cNvSpPr/>
      </dsp:nvSpPr>
      <dsp:spPr>
        <a:xfrm>
          <a:off x="1247819" y="585196"/>
          <a:ext cx="6088015" cy="108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38" tIns="114338" rIns="114338" bIns="1143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Teamwork</a:t>
          </a:r>
        </a:p>
      </dsp:txBody>
      <dsp:txXfrm>
        <a:off x="1247819" y="585196"/>
        <a:ext cx="6088015" cy="1080363"/>
      </dsp:txXfrm>
    </dsp:sp>
    <dsp:sp modelId="{D373633F-4C7A-4846-81A2-798F3ABC835B}">
      <dsp:nvSpPr>
        <dsp:cNvPr id="0" name=""/>
        <dsp:cNvSpPr/>
      </dsp:nvSpPr>
      <dsp:spPr>
        <a:xfrm>
          <a:off x="0" y="1935651"/>
          <a:ext cx="7335835" cy="1080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CF9E00-0C06-4269-A43C-D5295B2BF3C0}">
      <dsp:nvSpPr>
        <dsp:cNvPr id="0" name=""/>
        <dsp:cNvSpPr/>
      </dsp:nvSpPr>
      <dsp:spPr>
        <a:xfrm>
          <a:off x="326809" y="2178733"/>
          <a:ext cx="594199" cy="594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91B202-7CBB-4EA9-8A6C-54DD93A15BBD}">
      <dsp:nvSpPr>
        <dsp:cNvPr id="0" name=""/>
        <dsp:cNvSpPr/>
      </dsp:nvSpPr>
      <dsp:spPr>
        <a:xfrm>
          <a:off x="1247819" y="1935651"/>
          <a:ext cx="6088015" cy="108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38" tIns="114338" rIns="114338" bIns="1143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Codebase</a:t>
          </a:r>
          <a:r>
            <a:rPr lang="en-US" sz="2500" b="0" kern="1200" dirty="0"/>
            <a:t> </a:t>
          </a:r>
          <a:r>
            <a:rPr lang="en-US" sz="2500" b="0" i="0" kern="1200" dirty="0"/>
            <a:t>Design</a:t>
          </a:r>
          <a:endParaRPr lang="en-US" sz="2500" kern="1200" dirty="0"/>
        </a:p>
      </dsp:txBody>
      <dsp:txXfrm>
        <a:off x="1247819" y="1935651"/>
        <a:ext cx="6088015" cy="10803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85412-FDD0-4224-82FB-47DEEE2D38D6}">
      <dsp:nvSpPr>
        <dsp:cNvPr id="0" name=""/>
        <dsp:cNvSpPr/>
      </dsp:nvSpPr>
      <dsp:spPr>
        <a:xfrm>
          <a:off x="989714" y="504505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583BE-9ECF-479F-BB16-580CB6ABC557}">
      <dsp:nvSpPr>
        <dsp:cNvPr id="0" name=""/>
        <dsp:cNvSpPr/>
      </dsp:nvSpPr>
      <dsp:spPr>
        <a:xfrm>
          <a:off x="83245" y="2376706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Most of our development time was spent together, working as a group.</a:t>
          </a:r>
          <a:endParaRPr lang="en-US" sz="1500" kern="1200" dirty="0"/>
        </a:p>
      </dsp:txBody>
      <dsp:txXfrm>
        <a:off x="83245" y="2376706"/>
        <a:ext cx="3296250" cy="720000"/>
      </dsp:txXfrm>
    </dsp:sp>
    <dsp:sp modelId="{17A92EB3-1D54-40A5-A39E-E203C8427E3D}">
      <dsp:nvSpPr>
        <dsp:cNvPr id="0" name=""/>
        <dsp:cNvSpPr/>
      </dsp:nvSpPr>
      <dsp:spPr>
        <a:xfrm>
          <a:off x="4862808" y="504505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B10F3-850E-4C2B-8004-8A0EC4A62009}">
      <dsp:nvSpPr>
        <dsp:cNvPr id="0" name=""/>
        <dsp:cNvSpPr/>
      </dsp:nvSpPr>
      <dsp:spPr>
        <a:xfrm>
          <a:off x="3956339" y="2376706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Implemented pair programming to balance the workload and evenly spread knowledge of the codebase.</a:t>
          </a:r>
          <a:endParaRPr lang="en-US" sz="1500" kern="1200"/>
        </a:p>
      </dsp:txBody>
      <dsp:txXfrm>
        <a:off x="3956339" y="2376706"/>
        <a:ext cx="3296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4B60A-5909-4F82-8347-61947AB746CF}">
      <dsp:nvSpPr>
        <dsp:cNvPr id="0" name=""/>
        <dsp:cNvSpPr/>
      </dsp:nvSpPr>
      <dsp:spPr>
        <a:xfrm>
          <a:off x="0" y="585196"/>
          <a:ext cx="7335835" cy="10803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F923D5-A6C1-4E98-B98F-EF80D3224FFB}">
      <dsp:nvSpPr>
        <dsp:cNvPr id="0" name=""/>
        <dsp:cNvSpPr/>
      </dsp:nvSpPr>
      <dsp:spPr>
        <a:xfrm>
          <a:off x="326809" y="828278"/>
          <a:ext cx="594199" cy="594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6E9476-9419-4D02-891E-BBDED862722B}">
      <dsp:nvSpPr>
        <dsp:cNvPr id="0" name=""/>
        <dsp:cNvSpPr/>
      </dsp:nvSpPr>
      <dsp:spPr>
        <a:xfrm>
          <a:off x="1247819" y="585196"/>
          <a:ext cx="6088015" cy="108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38" tIns="114338" rIns="114338" bIns="1143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Lack of formal meetings</a:t>
          </a:r>
          <a:endParaRPr lang="en-US" sz="2500" kern="1200" dirty="0"/>
        </a:p>
      </dsp:txBody>
      <dsp:txXfrm>
        <a:off x="1247819" y="585196"/>
        <a:ext cx="6088015" cy="1080363"/>
      </dsp:txXfrm>
    </dsp:sp>
    <dsp:sp modelId="{82F3A1C9-B952-4D14-8B46-4F471A1E0193}">
      <dsp:nvSpPr>
        <dsp:cNvPr id="0" name=""/>
        <dsp:cNvSpPr/>
      </dsp:nvSpPr>
      <dsp:spPr>
        <a:xfrm>
          <a:off x="0" y="1935651"/>
          <a:ext cx="7335835" cy="10803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0D5276-7A4E-4EBF-B3EB-DF6814687F55}">
      <dsp:nvSpPr>
        <dsp:cNvPr id="0" name=""/>
        <dsp:cNvSpPr/>
      </dsp:nvSpPr>
      <dsp:spPr>
        <a:xfrm>
          <a:off x="326809" y="2178733"/>
          <a:ext cx="594199" cy="594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2D3119-80CD-482C-B29B-E1A7B87A7F44}">
      <dsp:nvSpPr>
        <dsp:cNvPr id="0" name=""/>
        <dsp:cNvSpPr/>
      </dsp:nvSpPr>
      <dsp:spPr>
        <a:xfrm>
          <a:off x="1247819" y="1935651"/>
          <a:ext cx="6088015" cy="108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38" tIns="114338" rIns="114338" bIns="1143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Communication through software tools</a:t>
          </a:r>
          <a:endParaRPr lang="en-US" sz="2500" kern="1200" dirty="0"/>
        </a:p>
      </dsp:txBody>
      <dsp:txXfrm>
        <a:off x="1247819" y="1935651"/>
        <a:ext cx="6088015" cy="1080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2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2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8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5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1" r:id="rId6"/>
    <p:sldLayoutId id="2147484097" r:id="rId7"/>
    <p:sldLayoutId id="2147484098" r:id="rId8"/>
    <p:sldLayoutId id="2147484099" r:id="rId9"/>
    <p:sldLayoutId id="2147484100" r:id="rId10"/>
    <p:sldLayoutId id="21474841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5234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What needs to be completed?</a:t>
            </a:r>
          </a:p>
        </p:txBody>
      </p:sp>
    </p:spTree>
    <p:extLst>
      <p:ext uri="{BB962C8B-B14F-4D97-AF65-F5344CB8AC3E}">
        <p14:creationId xmlns:p14="http://schemas.microsoft.com/office/powerpoint/2010/main" val="31997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7F7-0DC7-47BB-9234-44E21BAA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/>
              <a:t>Lack of formal meetings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AB2EF7-BB4C-4316-803E-1B97E6BCD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161513"/>
              </p:ext>
            </p:extLst>
          </p:nvPr>
        </p:nvGraphicFramePr>
        <p:xfrm>
          <a:off x="565150" y="2039874"/>
          <a:ext cx="6796119" cy="404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62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1027-73B0-48D1-8285-C7C31FD0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97827" cy="1268984"/>
          </a:xfrm>
        </p:spPr>
        <p:txBody>
          <a:bodyPr>
            <a:normAutofit fontScale="90000"/>
          </a:bodyPr>
          <a:lstStyle/>
          <a:p>
            <a:r>
              <a:rPr lang="en-US" b="0" i="0" dirty="0"/>
              <a:t>Communication through software tools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C6DC8D-7E97-4AB9-9FBD-13636F643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470094"/>
              </p:ext>
            </p:extLst>
          </p:nvPr>
        </p:nvGraphicFramePr>
        <p:xfrm>
          <a:off x="565149" y="2039874"/>
          <a:ext cx="7335835" cy="404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83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4FD9-5399-44C3-9A29-4E06954B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creation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DC8BD5-01B1-B081-D716-B3E137104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27587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20F47A-96FC-4645-A3EB-A3BC08C27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061682"/>
              </p:ext>
            </p:extLst>
          </p:nvPr>
        </p:nvGraphicFramePr>
        <p:xfrm>
          <a:off x="8214980" y="2823332"/>
          <a:ext cx="3411870" cy="2274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75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7342-0FFF-4902-9A10-A3B17561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Image and file sharing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8089D2-3BE5-D571-9581-AFDA441BA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272006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3D80E2-E338-46A9-9788-8D28A51A7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432362"/>
              </p:ext>
            </p:extLst>
          </p:nvPr>
        </p:nvGraphicFramePr>
        <p:xfrm>
          <a:off x="8214980" y="2823332"/>
          <a:ext cx="3411870" cy="2274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461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3E8C-B9BD-4F4B-B0F9-085F636C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Shoulder surfing protection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4373DF2-1458-4BFD-A9B9-DC047E75A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170890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7F6109-BF80-432F-8489-7CDEEC026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784914"/>
              </p:ext>
            </p:extLst>
          </p:nvPr>
        </p:nvGraphicFramePr>
        <p:xfrm>
          <a:off x="8214980" y="2823332"/>
          <a:ext cx="3411870" cy="2274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177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308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State of the Team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9960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1DC6-82F5-4782-AD93-308E5AC9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well?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6D8B892-1B50-2692-BDF5-A7814325F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087408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97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7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9BF94-1E82-4B49-90A8-CD0EA8FB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b="0" i="0" dirty="0"/>
              <a:t>Teamwork</a:t>
            </a:r>
            <a:endParaRPr lang="en-US" dirty="0"/>
          </a:p>
        </p:txBody>
      </p:sp>
      <p:cxnSp>
        <p:nvCxnSpPr>
          <p:cNvPr id="107" name="Straight Connector 7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3E5FF700-0832-7346-B31E-5F46CCA1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77D9C66-EBCA-9E4E-9915-3C23A415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77EB4077-104B-084E-957D-3961E1A7B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4357416B-B608-7C4E-A39F-CC841142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C9272918-42EA-B449-A3F1-EE3EA89D9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B17F1055-397A-B748-8042-F50B0EE3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4B446987-771D-B443-A9EA-9D342077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16" name="Content Placeholder 3">
            <a:extLst>
              <a:ext uri="{FF2B5EF4-FFF2-40B4-BE49-F238E27FC236}">
                <a16:creationId xmlns:a16="http://schemas.microsoft.com/office/drawing/2014/main" id="{86FFE346-2A69-ABB7-AF2D-DD5A8D384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830736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45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F54BA-6486-4E2B-96F5-CF761CAB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425374" cy="1268984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0" i="0" dirty="0"/>
              <a:t>Codebase</a:t>
            </a:r>
            <a:r>
              <a:rPr lang="en-US" b="0" dirty="0"/>
              <a:t> </a:t>
            </a:r>
            <a:r>
              <a:rPr lang="en-US" b="0" i="0" dirty="0"/>
              <a:t>Design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6096A-92DE-4F85-8D5B-708E8D894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/>
              <a:t>Object-Oriented Design</a:t>
            </a:r>
          </a:p>
          <a:p>
            <a:pPr lvl="1"/>
            <a:r>
              <a:rPr lang="en-US" dirty="0"/>
              <a:t>Database Packages</a:t>
            </a:r>
          </a:p>
          <a:p>
            <a:pPr lvl="1"/>
            <a:r>
              <a:rPr lang="en-US" dirty="0"/>
              <a:t>Website Utility Classes</a:t>
            </a:r>
          </a:p>
        </p:txBody>
      </p:sp>
      <p:pic>
        <p:nvPicPr>
          <p:cNvPr id="47" name="Graphic 46" descr="Web Design">
            <a:extLst>
              <a:ext uri="{FF2B5EF4-FFF2-40B4-BE49-F238E27FC236}">
                <a16:creationId xmlns:a16="http://schemas.microsoft.com/office/drawing/2014/main" id="{021A6B77-0391-2A6A-9495-4CDABC8E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823" y="681645"/>
            <a:ext cx="5486059" cy="548605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4A2C-0A51-4C0E-98E7-8D59C531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not done well?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2C4182-5F60-1FA1-E0C9-64F912BBF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1342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35831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4D6B0AFF7A247A3A4C6DC84B48324" ma:contentTypeVersion="10" ma:contentTypeDescription="Create a new document." ma:contentTypeScope="" ma:versionID="b8eb01b7ec97e75c06cbc2cd9852cccf">
  <xsd:schema xmlns:xsd="http://www.w3.org/2001/XMLSchema" xmlns:xs="http://www.w3.org/2001/XMLSchema" xmlns:p="http://schemas.microsoft.com/office/2006/metadata/properties" xmlns:ns2="5d6f20dc-393e-4096-b469-91966e49254b" xmlns:ns3="4a34b885-6fed-4416-8d77-01a51f9cd4e5" targetNamespace="http://schemas.microsoft.com/office/2006/metadata/properties" ma:root="true" ma:fieldsID="798cff561eca4f5f9d9d3824e8cf40aa" ns2:_="" ns3:_="">
    <xsd:import namespace="5d6f20dc-393e-4096-b469-91966e49254b"/>
    <xsd:import namespace="4a34b885-6fed-4416-8d77-01a51f9c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20dc-393e-4096-b469-91966e492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4b885-6fed-4416-8d77-01a51f9cd4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800492-28A6-437D-875D-22FE2A470C1A}">
  <ds:schemaRefs>
    <ds:schemaRef ds:uri="4a34b885-6fed-4416-8d77-01a51f9cd4e5"/>
    <ds:schemaRef ds:uri="http://www.w3.org/XML/1998/namespace"/>
    <ds:schemaRef ds:uri="5d6f20dc-393e-4096-b469-91966e49254b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5104275-32DD-45CB-8E23-8A95D8BBA3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20dc-393e-4096-b469-91966e49254b"/>
    <ds:schemaRef ds:uri="4a34b885-6fed-4416-8d77-01a51f9cd4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EB0AD3-BF8A-497D-8EED-34A7DD9D63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268</TotalTime>
  <Words>197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Microsoft JhengHei UI</vt:lpstr>
      <vt:lpstr>Arial</vt:lpstr>
      <vt:lpstr>Neue Haas Grotesk Text Pro</vt:lpstr>
      <vt:lpstr>PunchcardVTI</vt:lpstr>
      <vt:lpstr>PowerPoint Presentation</vt:lpstr>
      <vt:lpstr>Group creation </vt:lpstr>
      <vt:lpstr>Image and file sharing</vt:lpstr>
      <vt:lpstr>Shoulder surfing protection</vt:lpstr>
      <vt:lpstr>PowerPoint Presentation</vt:lpstr>
      <vt:lpstr>What have we done well?</vt:lpstr>
      <vt:lpstr>Teamwork</vt:lpstr>
      <vt:lpstr>Codebase Design</vt:lpstr>
      <vt:lpstr>What have we not done well?</vt:lpstr>
      <vt:lpstr>Lack of formal meetings</vt:lpstr>
      <vt:lpstr>Communication through software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Knapp</dc:creator>
  <cp:lastModifiedBy>Caleb Knapp</cp:lastModifiedBy>
  <cp:revision>2</cp:revision>
  <dcterms:created xsi:type="dcterms:W3CDTF">2022-03-02T21:09:00Z</dcterms:created>
  <dcterms:modified xsi:type="dcterms:W3CDTF">2022-03-13T21:33:21Z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0x0101007AD4D6B0AFF7A247A3A4C6DC84B48324</vt:lpwstr>
  </property>
</Properties>
</file>