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4"/>
  </p:sldMasterIdLst>
  <p:sldIdLst>
    <p:sldId id="256" r:id="rId5"/>
    <p:sldId id="257" r:id="rId6"/>
    <p:sldId id="267" r:id="rId7"/>
    <p:sldId id="258" r:id="rId8"/>
    <p:sldId id="266" r:id="rId9"/>
    <p:sldId id="259" r:id="rId10"/>
    <p:sldId id="260" r:id="rId11"/>
    <p:sldId id="261" r:id="rId12"/>
    <p:sldId id="262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7C391-2CF5-4AF6-94EE-5EA1B7372A2B}" v="3" dt="2022-03-12T22:58:18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prawa Khattri" userId="S::himprawa.khattri@students.pcci.edu::5c3a7d11-8430-46dd-ad3a-38436f434566" providerId="AD" clId="Web-{DAB7C391-2CF5-4AF6-94EE-5EA1B7372A2B}"/>
    <pc:docChg chg="modSld">
      <pc:chgData name="Himprawa Khattri" userId="S::himprawa.khattri@students.pcci.edu::5c3a7d11-8430-46dd-ad3a-38436f434566" providerId="AD" clId="Web-{DAB7C391-2CF5-4AF6-94EE-5EA1B7372A2B}" dt="2022-03-12T22:58:18.787" v="2" actId="1076"/>
      <pc:docMkLst>
        <pc:docMk/>
      </pc:docMkLst>
      <pc:sldChg chg="modSp">
        <pc:chgData name="Himprawa Khattri" userId="S::himprawa.khattri@students.pcci.edu::5c3a7d11-8430-46dd-ad3a-38436f434566" providerId="AD" clId="Web-{DAB7C391-2CF5-4AF6-94EE-5EA1B7372A2B}" dt="2022-03-12T22:58:06.786" v="0" actId="1076"/>
        <pc:sldMkLst>
          <pc:docMk/>
          <pc:sldMk cId="1624354151" sldId="260"/>
        </pc:sldMkLst>
        <pc:picChg chg="mod">
          <ac:chgData name="Himprawa Khattri" userId="S::himprawa.khattri@students.pcci.edu::5c3a7d11-8430-46dd-ad3a-38436f434566" providerId="AD" clId="Web-{DAB7C391-2CF5-4AF6-94EE-5EA1B7372A2B}" dt="2022-03-12T22:58:06.786" v="0" actId="1076"/>
          <ac:picMkLst>
            <pc:docMk/>
            <pc:sldMk cId="1624354151" sldId="260"/>
            <ac:picMk id="5" creationId="{2301CF04-F2B9-4610-BF01-4BBA926F2D1D}"/>
          </ac:picMkLst>
        </pc:picChg>
      </pc:sldChg>
      <pc:sldChg chg="modSp">
        <pc:chgData name="Himprawa Khattri" userId="S::himprawa.khattri@students.pcci.edu::5c3a7d11-8430-46dd-ad3a-38436f434566" providerId="AD" clId="Web-{DAB7C391-2CF5-4AF6-94EE-5EA1B7372A2B}" dt="2022-03-12T22:58:10.740" v="1" actId="1076"/>
        <pc:sldMkLst>
          <pc:docMk/>
          <pc:sldMk cId="69513026" sldId="261"/>
        </pc:sldMkLst>
        <pc:picChg chg="mod">
          <ac:chgData name="Himprawa Khattri" userId="S::himprawa.khattri@students.pcci.edu::5c3a7d11-8430-46dd-ad3a-38436f434566" providerId="AD" clId="Web-{DAB7C391-2CF5-4AF6-94EE-5EA1B7372A2B}" dt="2022-03-12T22:58:10.740" v="1" actId="1076"/>
          <ac:picMkLst>
            <pc:docMk/>
            <pc:sldMk cId="69513026" sldId="261"/>
            <ac:picMk id="5" creationId="{79B52AD8-301E-4C43-B0F3-D078B7E75B8B}"/>
          </ac:picMkLst>
        </pc:picChg>
      </pc:sldChg>
      <pc:sldChg chg="modSp">
        <pc:chgData name="Himprawa Khattri" userId="S::himprawa.khattri@students.pcci.edu::5c3a7d11-8430-46dd-ad3a-38436f434566" providerId="AD" clId="Web-{DAB7C391-2CF5-4AF6-94EE-5EA1B7372A2B}" dt="2022-03-12T22:58:18.787" v="2" actId="1076"/>
        <pc:sldMkLst>
          <pc:docMk/>
          <pc:sldMk cId="1281869124" sldId="263"/>
        </pc:sldMkLst>
        <pc:picChg chg="mod">
          <ac:chgData name="Himprawa Khattri" userId="S::himprawa.khattri@students.pcci.edu::5c3a7d11-8430-46dd-ad3a-38436f434566" providerId="AD" clId="Web-{DAB7C391-2CF5-4AF6-94EE-5EA1B7372A2B}" dt="2022-03-12T22:58:18.787" v="2" actId="1076"/>
          <ac:picMkLst>
            <pc:docMk/>
            <pc:sldMk cId="1281869124" sldId="263"/>
            <ac:picMk id="5" creationId="{488353E2-ADFD-4B78-B8F8-CFA839535D7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Tasks to the end of Sprint 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212549868063614"/>
          <c:y val="0.21167312178239639"/>
          <c:w val="0.44130130286551272"/>
          <c:h val="0.469251494208937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Tasks till end of Sprint 4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6B9-9804-59D29DEE5E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6B9-9804-59D29DEE5E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Completed tasks</c:v>
                </c:pt>
                <c:pt idx="1">
                  <c:v>Remaining Tasks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2E-46B9-9804-59D29DEE5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Final</a:t>
            </a:r>
            <a:r>
              <a:rPr lang="en-US" baseline="0" dirty="0"/>
              <a:t> Product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tasks to the end of Expo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D2-4A3D-B2FC-07FF081E1A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D2-4A3D-B2FC-07FF081E1A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D2-4A3D-B2FC-07FF081E1A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D2-4A3D-B2FC-07FF081E1A62}"/>
              </c:ext>
            </c:extLst>
          </c:dPt>
          <c:cat>
            <c:strRef>
              <c:f>Sheet1!$A$2:$A$5</c:f>
              <c:strCache>
                <c:ptCount val="2"/>
                <c:pt idx="0">
                  <c:v>Completed Tasks</c:v>
                </c:pt>
                <c:pt idx="1">
                  <c:v>Remaining Tasks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9-4CF8-82AE-7DC57D783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1AB29-9CCD-4814-8DBE-A1056531DE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0B6066-BB52-47E9-B3B1-0F97AA91CA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Master Page</a:t>
          </a:r>
        </a:p>
      </dgm:t>
    </dgm:pt>
    <dgm:pt modelId="{F8026EAD-43C0-4896-A1FE-4F1B672B6B21}" type="parTrans" cxnId="{A7254740-D50B-4E63-9B20-B90E03BCFE61}">
      <dgm:prSet/>
      <dgm:spPr/>
      <dgm:t>
        <a:bodyPr/>
        <a:lstStyle/>
        <a:p>
          <a:endParaRPr lang="en-US"/>
        </a:p>
      </dgm:t>
    </dgm:pt>
    <dgm:pt modelId="{66D69198-83C4-4438-8AF7-50468D75BFB1}" type="sibTrans" cxnId="{A7254740-D50B-4E63-9B20-B90E03BCFE61}">
      <dgm:prSet/>
      <dgm:spPr/>
      <dgm:t>
        <a:bodyPr/>
        <a:lstStyle/>
        <a:p>
          <a:endParaRPr lang="en-US"/>
        </a:p>
      </dgm:t>
    </dgm:pt>
    <dgm:pt modelId="{04C9E506-A544-418A-A35D-7764C123C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User Information Table</a:t>
          </a:r>
          <a:endParaRPr lang="en-US" dirty="0"/>
        </a:p>
      </dgm:t>
    </dgm:pt>
    <dgm:pt modelId="{5737BFC4-841D-4614-B516-86FFD5FB0A64}" type="parTrans" cxnId="{60A46353-C3FB-41E0-9071-0DE243177A0A}">
      <dgm:prSet/>
      <dgm:spPr/>
      <dgm:t>
        <a:bodyPr/>
        <a:lstStyle/>
        <a:p>
          <a:endParaRPr lang="en-US"/>
        </a:p>
      </dgm:t>
    </dgm:pt>
    <dgm:pt modelId="{FB39E3DF-9672-4E34-8F79-BA010D903CB0}" type="sibTrans" cxnId="{60A46353-C3FB-41E0-9071-0DE243177A0A}">
      <dgm:prSet/>
      <dgm:spPr/>
      <dgm:t>
        <a:bodyPr/>
        <a:lstStyle/>
        <a:p>
          <a:endParaRPr lang="en-US"/>
        </a:p>
      </dgm:t>
    </dgm:pt>
    <dgm:pt modelId="{68E280FA-6DDC-4417-839B-41A273449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Landing Page (Index)</a:t>
          </a:r>
        </a:p>
      </dgm:t>
    </dgm:pt>
    <dgm:pt modelId="{02298D1A-CABB-4D61-AA07-4CB0C0548FC2}" type="parTrans" cxnId="{F82865C1-13E1-4943-8CF7-D7D463BED8D3}">
      <dgm:prSet/>
      <dgm:spPr/>
      <dgm:t>
        <a:bodyPr/>
        <a:lstStyle/>
        <a:p>
          <a:endParaRPr lang="en-US"/>
        </a:p>
      </dgm:t>
    </dgm:pt>
    <dgm:pt modelId="{F086C7C7-0934-4A8D-9856-5450962920DE}" type="sibTrans" cxnId="{F82865C1-13E1-4943-8CF7-D7D463BED8D3}">
      <dgm:prSet/>
      <dgm:spPr/>
      <dgm:t>
        <a:bodyPr/>
        <a:lstStyle/>
        <a:p>
          <a:endParaRPr lang="en-US"/>
        </a:p>
      </dgm:t>
    </dgm:pt>
    <dgm:pt modelId="{8193A651-7740-43A2-A9FD-39D9748EC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Sign-Up page</a:t>
          </a:r>
        </a:p>
      </dgm:t>
    </dgm:pt>
    <dgm:pt modelId="{BB128FD7-2750-4AB4-A030-57BE72C989B3}" type="parTrans" cxnId="{77936783-D7E8-474E-963D-A452CCAFAFD4}">
      <dgm:prSet/>
      <dgm:spPr/>
      <dgm:t>
        <a:bodyPr/>
        <a:lstStyle/>
        <a:p>
          <a:endParaRPr lang="en-US"/>
        </a:p>
      </dgm:t>
    </dgm:pt>
    <dgm:pt modelId="{6D5F2A0D-1EE3-441B-8975-76BBDBF2D069}" type="sibTrans" cxnId="{77936783-D7E8-474E-963D-A452CCAFAFD4}">
      <dgm:prSet/>
      <dgm:spPr/>
      <dgm:t>
        <a:bodyPr/>
        <a:lstStyle/>
        <a:p>
          <a:endParaRPr lang="en-US"/>
        </a:p>
      </dgm:t>
    </dgm:pt>
    <dgm:pt modelId="{64F69127-DD15-4732-A89C-3FCA462CDB5C}" type="pres">
      <dgm:prSet presAssocID="{D4F1AB29-9CCD-4814-8DBE-A1056531DE48}" presName="root" presStyleCnt="0">
        <dgm:presLayoutVars>
          <dgm:dir/>
          <dgm:resizeHandles val="exact"/>
        </dgm:presLayoutVars>
      </dgm:prSet>
      <dgm:spPr/>
    </dgm:pt>
    <dgm:pt modelId="{8AFBF1DD-88C5-4649-9942-EDB917908B27}" type="pres">
      <dgm:prSet presAssocID="{BE0B6066-BB52-47E9-B3B1-0F97AA91CA17}" presName="compNode" presStyleCnt="0"/>
      <dgm:spPr/>
    </dgm:pt>
    <dgm:pt modelId="{6FD53244-4C31-4EA9-A6B4-B43E859BB22B}" type="pres">
      <dgm:prSet presAssocID="{BE0B6066-BB52-47E9-B3B1-0F97AA91CA17}" presName="bgRect" presStyleLbl="bgShp" presStyleIdx="0" presStyleCnt="4" custLinFactNeighborX="65996" custLinFactNeighborY="4570"/>
      <dgm:spPr/>
    </dgm:pt>
    <dgm:pt modelId="{2097481A-CE94-4302-9111-9784DE0D2479}" type="pres">
      <dgm:prSet presAssocID="{BE0B6066-BB52-47E9-B3B1-0F97AA91CA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B987881-09D2-4638-AD27-3E8567039EC7}" type="pres">
      <dgm:prSet presAssocID="{BE0B6066-BB52-47E9-B3B1-0F97AA91CA17}" presName="spaceRect" presStyleCnt="0"/>
      <dgm:spPr/>
    </dgm:pt>
    <dgm:pt modelId="{46832AC0-B6BB-4307-A883-0D998978ABF0}" type="pres">
      <dgm:prSet presAssocID="{BE0B6066-BB52-47E9-B3B1-0F97AA91CA17}" presName="parTx" presStyleLbl="revTx" presStyleIdx="0" presStyleCnt="4">
        <dgm:presLayoutVars>
          <dgm:chMax val="0"/>
          <dgm:chPref val="0"/>
        </dgm:presLayoutVars>
      </dgm:prSet>
      <dgm:spPr/>
    </dgm:pt>
    <dgm:pt modelId="{E298BB60-8159-4128-80B0-7D565F765357}" type="pres">
      <dgm:prSet presAssocID="{66D69198-83C4-4438-8AF7-50468D75BFB1}" presName="sibTrans" presStyleCnt="0"/>
      <dgm:spPr/>
    </dgm:pt>
    <dgm:pt modelId="{D33EC58E-B58D-42F1-B9CE-3085107C310D}" type="pres">
      <dgm:prSet presAssocID="{04C9E506-A544-418A-A35D-7764C123CAEC}" presName="compNode" presStyleCnt="0"/>
      <dgm:spPr/>
    </dgm:pt>
    <dgm:pt modelId="{0B34D39D-E6D0-4CC9-B102-EC8DA3AB3EE3}" type="pres">
      <dgm:prSet presAssocID="{04C9E506-A544-418A-A35D-7764C123CAEC}" presName="bgRect" presStyleLbl="bgShp" presStyleIdx="1" presStyleCnt="4" custLinFactNeighborY="-5873"/>
      <dgm:spPr/>
    </dgm:pt>
    <dgm:pt modelId="{48A35C14-5FA1-4799-9884-779B16FC2B3C}" type="pres">
      <dgm:prSet presAssocID="{04C9E506-A544-418A-A35D-7764C123CA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D48AA73-5464-4B7F-A1D1-3BAEFFB69364}" type="pres">
      <dgm:prSet presAssocID="{04C9E506-A544-418A-A35D-7764C123CAEC}" presName="spaceRect" presStyleCnt="0"/>
      <dgm:spPr/>
    </dgm:pt>
    <dgm:pt modelId="{ABE70483-D3CA-4BAC-AEEF-809B7901107C}" type="pres">
      <dgm:prSet presAssocID="{04C9E506-A544-418A-A35D-7764C123CAEC}" presName="parTx" presStyleLbl="revTx" presStyleIdx="1" presStyleCnt="4">
        <dgm:presLayoutVars>
          <dgm:chMax val="0"/>
          <dgm:chPref val="0"/>
        </dgm:presLayoutVars>
      </dgm:prSet>
      <dgm:spPr/>
    </dgm:pt>
    <dgm:pt modelId="{547C1465-84E5-49F7-8E63-218902C7E404}" type="pres">
      <dgm:prSet presAssocID="{FB39E3DF-9672-4E34-8F79-BA010D903CB0}" presName="sibTrans" presStyleCnt="0"/>
      <dgm:spPr/>
    </dgm:pt>
    <dgm:pt modelId="{BA4E44A1-4BC7-4BB4-852B-DD39A8925ED9}" type="pres">
      <dgm:prSet presAssocID="{68E280FA-6DDC-4417-839B-41A273449CC5}" presName="compNode" presStyleCnt="0"/>
      <dgm:spPr/>
    </dgm:pt>
    <dgm:pt modelId="{DF543705-135E-470E-8B85-571603321C79}" type="pres">
      <dgm:prSet presAssocID="{68E280FA-6DDC-4417-839B-41A273449CC5}" presName="bgRect" presStyleLbl="bgShp" presStyleIdx="2" presStyleCnt="4"/>
      <dgm:spPr/>
    </dgm:pt>
    <dgm:pt modelId="{3F1C7DA8-0D16-41AB-863B-0D19972BE38B}" type="pres">
      <dgm:prSet presAssocID="{68E280FA-6DDC-4417-839B-41A273449C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BBF4F98-DC95-4606-B928-D26C4236C11A}" type="pres">
      <dgm:prSet presAssocID="{68E280FA-6DDC-4417-839B-41A273449CC5}" presName="spaceRect" presStyleCnt="0"/>
      <dgm:spPr/>
    </dgm:pt>
    <dgm:pt modelId="{FA156782-58BB-4817-B42F-1E56E2B7D5E4}" type="pres">
      <dgm:prSet presAssocID="{68E280FA-6DDC-4417-839B-41A273449CC5}" presName="parTx" presStyleLbl="revTx" presStyleIdx="2" presStyleCnt="4">
        <dgm:presLayoutVars>
          <dgm:chMax val="0"/>
          <dgm:chPref val="0"/>
        </dgm:presLayoutVars>
      </dgm:prSet>
      <dgm:spPr/>
    </dgm:pt>
    <dgm:pt modelId="{20CDE740-B969-443F-AE9D-9EDF664115B9}" type="pres">
      <dgm:prSet presAssocID="{F086C7C7-0934-4A8D-9856-5450962920DE}" presName="sibTrans" presStyleCnt="0"/>
      <dgm:spPr/>
    </dgm:pt>
    <dgm:pt modelId="{2FE4DDC2-61DC-4627-A9B7-8AEB7F2128DC}" type="pres">
      <dgm:prSet presAssocID="{8193A651-7740-43A2-A9FD-39D9748EC41F}" presName="compNode" presStyleCnt="0"/>
      <dgm:spPr/>
    </dgm:pt>
    <dgm:pt modelId="{62C6C09D-E93B-4ECC-88EA-82BA53FA10FD}" type="pres">
      <dgm:prSet presAssocID="{8193A651-7740-43A2-A9FD-39D9748EC41F}" presName="bgRect" presStyleLbl="bgShp" presStyleIdx="3" presStyleCnt="4"/>
      <dgm:spPr/>
    </dgm:pt>
    <dgm:pt modelId="{56775EDC-78C6-401E-9CB7-3B1592EAF8EA}" type="pres">
      <dgm:prSet presAssocID="{8193A651-7740-43A2-A9FD-39D9748EC4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DCDF8FEC-C68E-47AC-8F25-F303E9F5E54E}" type="pres">
      <dgm:prSet presAssocID="{8193A651-7740-43A2-A9FD-39D9748EC41F}" presName="spaceRect" presStyleCnt="0"/>
      <dgm:spPr/>
    </dgm:pt>
    <dgm:pt modelId="{12F2AB45-7708-486A-995A-9DB85364EF4D}" type="pres">
      <dgm:prSet presAssocID="{8193A651-7740-43A2-A9FD-39D9748EC4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7A0B08-B638-486E-948C-DBED39C562ED}" type="presOf" srcId="{BE0B6066-BB52-47E9-B3B1-0F97AA91CA17}" destId="{46832AC0-B6BB-4307-A883-0D998978ABF0}" srcOrd="0" destOrd="0" presId="urn:microsoft.com/office/officeart/2018/2/layout/IconVerticalSolidList"/>
    <dgm:cxn modelId="{A7254740-D50B-4E63-9B20-B90E03BCFE61}" srcId="{D4F1AB29-9CCD-4814-8DBE-A1056531DE48}" destId="{BE0B6066-BB52-47E9-B3B1-0F97AA91CA17}" srcOrd="0" destOrd="0" parTransId="{F8026EAD-43C0-4896-A1FE-4F1B672B6B21}" sibTransId="{66D69198-83C4-4438-8AF7-50468D75BFB1}"/>
    <dgm:cxn modelId="{60A46353-C3FB-41E0-9071-0DE243177A0A}" srcId="{D4F1AB29-9CCD-4814-8DBE-A1056531DE48}" destId="{04C9E506-A544-418A-A35D-7764C123CAEC}" srcOrd="1" destOrd="0" parTransId="{5737BFC4-841D-4614-B516-86FFD5FB0A64}" sibTransId="{FB39E3DF-9672-4E34-8F79-BA010D903CB0}"/>
    <dgm:cxn modelId="{77936783-D7E8-474E-963D-A452CCAFAFD4}" srcId="{D4F1AB29-9CCD-4814-8DBE-A1056531DE48}" destId="{8193A651-7740-43A2-A9FD-39D9748EC41F}" srcOrd="3" destOrd="0" parTransId="{BB128FD7-2750-4AB4-A030-57BE72C989B3}" sibTransId="{6D5F2A0D-1EE3-441B-8975-76BBDBF2D069}"/>
    <dgm:cxn modelId="{86DC49AE-C681-41D6-A0AF-EBD55F000269}" type="presOf" srcId="{04C9E506-A544-418A-A35D-7764C123CAEC}" destId="{ABE70483-D3CA-4BAC-AEEF-809B7901107C}" srcOrd="0" destOrd="0" presId="urn:microsoft.com/office/officeart/2018/2/layout/IconVerticalSolidList"/>
    <dgm:cxn modelId="{F82865C1-13E1-4943-8CF7-D7D463BED8D3}" srcId="{D4F1AB29-9CCD-4814-8DBE-A1056531DE48}" destId="{68E280FA-6DDC-4417-839B-41A273449CC5}" srcOrd="2" destOrd="0" parTransId="{02298D1A-CABB-4D61-AA07-4CB0C0548FC2}" sibTransId="{F086C7C7-0934-4A8D-9856-5450962920DE}"/>
    <dgm:cxn modelId="{7BEB51DD-4AD4-4E3C-98FE-F1B7C1213FFC}" type="presOf" srcId="{8193A651-7740-43A2-A9FD-39D9748EC41F}" destId="{12F2AB45-7708-486A-995A-9DB85364EF4D}" srcOrd="0" destOrd="0" presId="urn:microsoft.com/office/officeart/2018/2/layout/IconVerticalSolidList"/>
    <dgm:cxn modelId="{FCCB9CF0-A3E8-4CCB-B2DA-557BAD8CFCDE}" type="presOf" srcId="{68E280FA-6DDC-4417-839B-41A273449CC5}" destId="{FA156782-58BB-4817-B42F-1E56E2B7D5E4}" srcOrd="0" destOrd="0" presId="urn:microsoft.com/office/officeart/2018/2/layout/IconVerticalSolidList"/>
    <dgm:cxn modelId="{854347F3-C8B4-43F2-B003-93852068F8AC}" type="presOf" srcId="{D4F1AB29-9CCD-4814-8DBE-A1056531DE48}" destId="{64F69127-DD15-4732-A89C-3FCA462CDB5C}" srcOrd="0" destOrd="0" presId="urn:microsoft.com/office/officeart/2018/2/layout/IconVerticalSolidList"/>
    <dgm:cxn modelId="{ADCAADDB-B862-4CA8-9E66-B78E8D41A125}" type="presParOf" srcId="{64F69127-DD15-4732-A89C-3FCA462CDB5C}" destId="{8AFBF1DD-88C5-4649-9942-EDB917908B27}" srcOrd="0" destOrd="0" presId="urn:microsoft.com/office/officeart/2018/2/layout/IconVerticalSolidList"/>
    <dgm:cxn modelId="{6FF93904-10DF-4E60-B9B9-44A9B6C594D6}" type="presParOf" srcId="{8AFBF1DD-88C5-4649-9942-EDB917908B27}" destId="{6FD53244-4C31-4EA9-A6B4-B43E859BB22B}" srcOrd="0" destOrd="0" presId="urn:microsoft.com/office/officeart/2018/2/layout/IconVerticalSolidList"/>
    <dgm:cxn modelId="{B7AA474C-A088-42C4-9DDB-0E18BAB33396}" type="presParOf" srcId="{8AFBF1DD-88C5-4649-9942-EDB917908B27}" destId="{2097481A-CE94-4302-9111-9784DE0D2479}" srcOrd="1" destOrd="0" presId="urn:microsoft.com/office/officeart/2018/2/layout/IconVerticalSolidList"/>
    <dgm:cxn modelId="{6AD9CAF7-A942-45F1-BA23-0135764BA68E}" type="presParOf" srcId="{8AFBF1DD-88C5-4649-9942-EDB917908B27}" destId="{7B987881-09D2-4638-AD27-3E8567039EC7}" srcOrd="2" destOrd="0" presId="urn:microsoft.com/office/officeart/2018/2/layout/IconVerticalSolidList"/>
    <dgm:cxn modelId="{4E9868AB-AE19-48EB-82F3-16F8B15B7F1C}" type="presParOf" srcId="{8AFBF1DD-88C5-4649-9942-EDB917908B27}" destId="{46832AC0-B6BB-4307-A883-0D998978ABF0}" srcOrd="3" destOrd="0" presId="urn:microsoft.com/office/officeart/2018/2/layout/IconVerticalSolidList"/>
    <dgm:cxn modelId="{F0081BE1-B706-431E-9292-1E4ACCD66511}" type="presParOf" srcId="{64F69127-DD15-4732-A89C-3FCA462CDB5C}" destId="{E298BB60-8159-4128-80B0-7D565F765357}" srcOrd="1" destOrd="0" presId="urn:microsoft.com/office/officeart/2018/2/layout/IconVerticalSolidList"/>
    <dgm:cxn modelId="{C5526D14-28EC-42BB-8852-EF2FDBA97D73}" type="presParOf" srcId="{64F69127-DD15-4732-A89C-3FCA462CDB5C}" destId="{D33EC58E-B58D-42F1-B9CE-3085107C310D}" srcOrd="2" destOrd="0" presId="urn:microsoft.com/office/officeart/2018/2/layout/IconVerticalSolidList"/>
    <dgm:cxn modelId="{FB26C6EF-8A04-4413-8253-1BC795AFAAC3}" type="presParOf" srcId="{D33EC58E-B58D-42F1-B9CE-3085107C310D}" destId="{0B34D39D-E6D0-4CC9-B102-EC8DA3AB3EE3}" srcOrd="0" destOrd="0" presId="urn:microsoft.com/office/officeart/2018/2/layout/IconVerticalSolidList"/>
    <dgm:cxn modelId="{ECC5787A-BC8B-49AA-B81D-3EBBD36C84CD}" type="presParOf" srcId="{D33EC58E-B58D-42F1-B9CE-3085107C310D}" destId="{48A35C14-5FA1-4799-9884-779B16FC2B3C}" srcOrd="1" destOrd="0" presId="urn:microsoft.com/office/officeart/2018/2/layout/IconVerticalSolidList"/>
    <dgm:cxn modelId="{8224E751-C02A-419D-A88E-D4A666287542}" type="presParOf" srcId="{D33EC58E-B58D-42F1-B9CE-3085107C310D}" destId="{8D48AA73-5464-4B7F-A1D1-3BAEFFB69364}" srcOrd="2" destOrd="0" presId="urn:microsoft.com/office/officeart/2018/2/layout/IconVerticalSolidList"/>
    <dgm:cxn modelId="{54D13389-C4CC-4908-B38A-F3211276BE1B}" type="presParOf" srcId="{D33EC58E-B58D-42F1-B9CE-3085107C310D}" destId="{ABE70483-D3CA-4BAC-AEEF-809B7901107C}" srcOrd="3" destOrd="0" presId="urn:microsoft.com/office/officeart/2018/2/layout/IconVerticalSolidList"/>
    <dgm:cxn modelId="{DFD1FE4F-A475-4586-B121-9349B3717866}" type="presParOf" srcId="{64F69127-DD15-4732-A89C-3FCA462CDB5C}" destId="{547C1465-84E5-49F7-8E63-218902C7E404}" srcOrd="3" destOrd="0" presId="urn:microsoft.com/office/officeart/2018/2/layout/IconVerticalSolidList"/>
    <dgm:cxn modelId="{8A3B93A8-0022-491C-98C1-57533AA6A9A7}" type="presParOf" srcId="{64F69127-DD15-4732-A89C-3FCA462CDB5C}" destId="{BA4E44A1-4BC7-4BB4-852B-DD39A8925ED9}" srcOrd="4" destOrd="0" presId="urn:microsoft.com/office/officeart/2018/2/layout/IconVerticalSolidList"/>
    <dgm:cxn modelId="{64A022A8-0BF9-4979-BD83-946F6C08E84F}" type="presParOf" srcId="{BA4E44A1-4BC7-4BB4-852B-DD39A8925ED9}" destId="{DF543705-135E-470E-8B85-571603321C79}" srcOrd="0" destOrd="0" presId="urn:microsoft.com/office/officeart/2018/2/layout/IconVerticalSolidList"/>
    <dgm:cxn modelId="{AD1F644E-6A5D-453F-B8B0-1B6FA19C1040}" type="presParOf" srcId="{BA4E44A1-4BC7-4BB4-852B-DD39A8925ED9}" destId="{3F1C7DA8-0D16-41AB-863B-0D19972BE38B}" srcOrd="1" destOrd="0" presId="urn:microsoft.com/office/officeart/2018/2/layout/IconVerticalSolidList"/>
    <dgm:cxn modelId="{AC78574D-4FB9-4A4F-AF2A-EEADB5EEA5D7}" type="presParOf" srcId="{BA4E44A1-4BC7-4BB4-852B-DD39A8925ED9}" destId="{8BBF4F98-DC95-4606-B928-D26C4236C11A}" srcOrd="2" destOrd="0" presId="urn:microsoft.com/office/officeart/2018/2/layout/IconVerticalSolidList"/>
    <dgm:cxn modelId="{8C8246CE-7782-4FE0-8D1E-84A668F244A0}" type="presParOf" srcId="{BA4E44A1-4BC7-4BB4-852B-DD39A8925ED9}" destId="{FA156782-58BB-4817-B42F-1E56E2B7D5E4}" srcOrd="3" destOrd="0" presId="urn:microsoft.com/office/officeart/2018/2/layout/IconVerticalSolidList"/>
    <dgm:cxn modelId="{8AB0B2DC-616C-4FA7-9542-FAC094855B1F}" type="presParOf" srcId="{64F69127-DD15-4732-A89C-3FCA462CDB5C}" destId="{20CDE740-B969-443F-AE9D-9EDF664115B9}" srcOrd="5" destOrd="0" presId="urn:microsoft.com/office/officeart/2018/2/layout/IconVerticalSolidList"/>
    <dgm:cxn modelId="{ECB4697D-FB82-4394-946D-98C158F43D29}" type="presParOf" srcId="{64F69127-DD15-4732-A89C-3FCA462CDB5C}" destId="{2FE4DDC2-61DC-4627-A9B7-8AEB7F2128DC}" srcOrd="6" destOrd="0" presId="urn:microsoft.com/office/officeart/2018/2/layout/IconVerticalSolidList"/>
    <dgm:cxn modelId="{B8970B7A-9C1C-4991-9A35-4A9D646674DF}" type="presParOf" srcId="{2FE4DDC2-61DC-4627-A9B7-8AEB7F2128DC}" destId="{62C6C09D-E93B-4ECC-88EA-82BA53FA10FD}" srcOrd="0" destOrd="0" presId="urn:microsoft.com/office/officeart/2018/2/layout/IconVerticalSolidList"/>
    <dgm:cxn modelId="{9CBD785C-49A2-45C8-8D0F-B018AAD1DC8E}" type="presParOf" srcId="{2FE4DDC2-61DC-4627-A9B7-8AEB7F2128DC}" destId="{56775EDC-78C6-401E-9CB7-3B1592EAF8EA}" srcOrd="1" destOrd="0" presId="urn:microsoft.com/office/officeart/2018/2/layout/IconVerticalSolidList"/>
    <dgm:cxn modelId="{0291316B-D2AF-43D3-BE95-C42B08B3DD42}" type="presParOf" srcId="{2FE4DDC2-61DC-4627-A9B7-8AEB7F2128DC}" destId="{DCDF8FEC-C68E-47AC-8F25-F303E9F5E54E}" srcOrd="2" destOrd="0" presId="urn:microsoft.com/office/officeart/2018/2/layout/IconVerticalSolidList"/>
    <dgm:cxn modelId="{B7C21E77-A464-47E3-842E-A0067B748890}" type="presParOf" srcId="{2FE4DDC2-61DC-4627-A9B7-8AEB7F2128DC}" destId="{12F2AB45-7708-486A-995A-9DB85364EF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E10C6-50BD-42F8-8FE9-C4B0166BB9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F50754-59FF-4272-83C7-A9A58BE92002}">
      <dgm:prSet/>
      <dgm:spPr/>
      <dgm:t>
        <a:bodyPr/>
        <a:lstStyle/>
        <a:p>
          <a:r>
            <a:rPr lang="en-US"/>
            <a:t>Created message Framework</a:t>
          </a:r>
        </a:p>
      </dgm:t>
    </dgm:pt>
    <dgm:pt modelId="{599E0752-E0FD-4450-804F-EA3092F7E017}" type="parTrans" cxnId="{E2180483-09FC-4EC8-9B3A-5D5C4537EFA7}">
      <dgm:prSet/>
      <dgm:spPr/>
      <dgm:t>
        <a:bodyPr/>
        <a:lstStyle/>
        <a:p>
          <a:endParaRPr lang="en-US"/>
        </a:p>
      </dgm:t>
    </dgm:pt>
    <dgm:pt modelId="{C0829EC9-0048-4D74-9FA5-DF25A9FD1610}" type="sibTrans" cxnId="{E2180483-09FC-4EC8-9B3A-5D5C4537EFA7}">
      <dgm:prSet/>
      <dgm:spPr/>
      <dgm:t>
        <a:bodyPr/>
        <a:lstStyle/>
        <a:p>
          <a:endParaRPr lang="en-US"/>
        </a:p>
      </dgm:t>
    </dgm:pt>
    <dgm:pt modelId="{B21D015B-3515-4DC8-A55F-97B31F4774D6}">
      <dgm:prSet/>
      <dgm:spPr/>
      <dgm:t>
        <a:bodyPr/>
        <a:lstStyle/>
        <a:p>
          <a:r>
            <a:rPr lang="en-US"/>
            <a:t>Created encryption Framework</a:t>
          </a:r>
        </a:p>
      </dgm:t>
    </dgm:pt>
    <dgm:pt modelId="{E4F8D90F-910B-417B-BC42-CF86B337D804}" type="parTrans" cxnId="{172BA1DE-5DA3-43E7-9EA1-EC9854401BFB}">
      <dgm:prSet/>
      <dgm:spPr/>
      <dgm:t>
        <a:bodyPr/>
        <a:lstStyle/>
        <a:p>
          <a:endParaRPr lang="en-US"/>
        </a:p>
      </dgm:t>
    </dgm:pt>
    <dgm:pt modelId="{1F62CD3A-D864-4F80-9BB8-DFA917A53DA8}" type="sibTrans" cxnId="{172BA1DE-5DA3-43E7-9EA1-EC9854401BFB}">
      <dgm:prSet/>
      <dgm:spPr/>
      <dgm:t>
        <a:bodyPr/>
        <a:lstStyle/>
        <a:p>
          <a:endParaRPr lang="en-US"/>
        </a:p>
      </dgm:t>
    </dgm:pt>
    <dgm:pt modelId="{7185B7F9-AD74-4B7F-8B8C-897FF5FA356D}">
      <dgm:prSet/>
      <dgm:spPr/>
      <dgm:t>
        <a:bodyPr/>
        <a:lstStyle/>
        <a:p>
          <a:r>
            <a:rPr lang="en-US"/>
            <a:t>Created search Feature</a:t>
          </a:r>
        </a:p>
      </dgm:t>
    </dgm:pt>
    <dgm:pt modelId="{60EF12AE-E519-4786-AC72-B7D21ADCA2A7}" type="parTrans" cxnId="{E3785FD7-DC6C-4BE7-BC97-4E771896FE52}">
      <dgm:prSet/>
      <dgm:spPr/>
      <dgm:t>
        <a:bodyPr/>
        <a:lstStyle/>
        <a:p>
          <a:endParaRPr lang="en-US"/>
        </a:p>
      </dgm:t>
    </dgm:pt>
    <dgm:pt modelId="{DD382967-D08C-409D-8A2D-8BFDE783B420}" type="sibTrans" cxnId="{E3785FD7-DC6C-4BE7-BC97-4E771896FE52}">
      <dgm:prSet/>
      <dgm:spPr/>
      <dgm:t>
        <a:bodyPr/>
        <a:lstStyle/>
        <a:p>
          <a:endParaRPr lang="en-US"/>
        </a:p>
      </dgm:t>
    </dgm:pt>
    <dgm:pt modelId="{176D5610-4423-46FD-9F36-B3F94B48F177}">
      <dgm:prSet/>
      <dgm:spPr/>
      <dgm:t>
        <a:bodyPr/>
        <a:lstStyle/>
        <a:p>
          <a:r>
            <a:rPr lang="en-US"/>
            <a:t>Created message Dashboard</a:t>
          </a:r>
        </a:p>
      </dgm:t>
    </dgm:pt>
    <dgm:pt modelId="{A8E91648-BCF9-4A31-8FDA-2A34EB0F336F}" type="parTrans" cxnId="{77FBF9BF-98B3-45A6-B263-B4A5CDCF1FEA}">
      <dgm:prSet/>
      <dgm:spPr/>
      <dgm:t>
        <a:bodyPr/>
        <a:lstStyle/>
        <a:p>
          <a:endParaRPr lang="en-US"/>
        </a:p>
      </dgm:t>
    </dgm:pt>
    <dgm:pt modelId="{D0511943-7DFF-4D56-B9B8-A99DA7BC89D5}" type="sibTrans" cxnId="{77FBF9BF-98B3-45A6-B263-B4A5CDCF1FEA}">
      <dgm:prSet/>
      <dgm:spPr/>
      <dgm:t>
        <a:bodyPr/>
        <a:lstStyle/>
        <a:p>
          <a:endParaRPr lang="en-US"/>
        </a:p>
      </dgm:t>
    </dgm:pt>
    <dgm:pt modelId="{FD1BB69D-5DAE-4508-988D-E7711DA44497}" type="pres">
      <dgm:prSet presAssocID="{6B8E10C6-50BD-42F8-8FE9-C4B0166BB910}" presName="root" presStyleCnt="0">
        <dgm:presLayoutVars>
          <dgm:dir/>
          <dgm:resizeHandles val="exact"/>
        </dgm:presLayoutVars>
      </dgm:prSet>
      <dgm:spPr/>
    </dgm:pt>
    <dgm:pt modelId="{A4E6C187-A0E8-4B4E-AC78-7E381682C6F5}" type="pres">
      <dgm:prSet presAssocID="{B1F50754-59FF-4272-83C7-A9A58BE92002}" presName="compNode" presStyleCnt="0"/>
      <dgm:spPr/>
    </dgm:pt>
    <dgm:pt modelId="{EA7A5523-612A-42ED-AE47-10570E85359C}" type="pres">
      <dgm:prSet presAssocID="{B1F50754-59FF-4272-83C7-A9A58BE92002}" presName="bgRect" presStyleLbl="bgShp" presStyleIdx="0" presStyleCnt="4"/>
      <dgm:spPr/>
    </dgm:pt>
    <dgm:pt modelId="{1B7C325D-D68D-488C-B204-D02E5063FB9F}" type="pres">
      <dgm:prSet presAssocID="{B1F50754-59FF-4272-83C7-A9A58BE920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6314A36-F76E-432B-9D6A-F68E526D2DC3}" type="pres">
      <dgm:prSet presAssocID="{B1F50754-59FF-4272-83C7-A9A58BE92002}" presName="spaceRect" presStyleCnt="0"/>
      <dgm:spPr/>
    </dgm:pt>
    <dgm:pt modelId="{271962A6-6FBE-4FCD-AD1A-FBE1A4AF95DA}" type="pres">
      <dgm:prSet presAssocID="{B1F50754-59FF-4272-83C7-A9A58BE92002}" presName="parTx" presStyleLbl="revTx" presStyleIdx="0" presStyleCnt="4">
        <dgm:presLayoutVars>
          <dgm:chMax val="0"/>
          <dgm:chPref val="0"/>
        </dgm:presLayoutVars>
      </dgm:prSet>
      <dgm:spPr/>
    </dgm:pt>
    <dgm:pt modelId="{675D5871-7970-4A21-89AC-A617F9269F5D}" type="pres">
      <dgm:prSet presAssocID="{C0829EC9-0048-4D74-9FA5-DF25A9FD1610}" presName="sibTrans" presStyleCnt="0"/>
      <dgm:spPr/>
    </dgm:pt>
    <dgm:pt modelId="{953FF438-8E8B-4E4E-A64A-BEAD9E155038}" type="pres">
      <dgm:prSet presAssocID="{B21D015B-3515-4DC8-A55F-97B31F4774D6}" presName="compNode" presStyleCnt="0"/>
      <dgm:spPr/>
    </dgm:pt>
    <dgm:pt modelId="{689154BF-0F65-4C70-842B-63C73E1BCA37}" type="pres">
      <dgm:prSet presAssocID="{B21D015B-3515-4DC8-A55F-97B31F4774D6}" presName="bgRect" presStyleLbl="bgShp" presStyleIdx="1" presStyleCnt="4"/>
      <dgm:spPr/>
    </dgm:pt>
    <dgm:pt modelId="{2A4E3578-2ABA-4095-A1CF-864E84297873}" type="pres">
      <dgm:prSet presAssocID="{B21D015B-3515-4DC8-A55F-97B31F4774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7D6A217-EBE0-4608-875E-5BC1D98C4663}" type="pres">
      <dgm:prSet presAssocID="{B21D015B-3515-4DC8-A55F-97B31F4774D6}" presName="spaceRect" presStyleCnt="0"/>
      <dgm:spPr/>
    </dgm:pt>
    <dgm:pt modelId="{DD7B5D78-2733-4BEE-A3E7-58FF7BDA0FAA}" type="pres">
      <dgm:prSet presAssocID="{B21D015B-3515-4DC8-A55F-97B31F4774D6}" presName="parTx" presStyleLbl="revTx" presStyleIdx="1" presStyleCnt="4">
        <dgm:presLayoutVars>
          <dgm:chMax val="0"/>
          <dgm:chPref val="0"/>
        </dgm:presLayoutVars>
      </dgm:prSet>
      <dgm:spPr/>
    </dgm:pt>
    <dgm:pt modelId="{B10E1F16-8C9E-4DEB-87A0-E927CB485A65}" type="pres">
      <dgm:prSet presAssocID="{1F62CD3A-D864-4F80-9BB8-DFA917A53DA8}" presName="sibTrans" presStyleCnt="0"/>
      <dgm:spPr/>
    </dgm:pt>
    <dgm:pt modelId="{F1768339-751F-4B4F-9D12-9B9B8853B138}" type="pres">
      <dgm:prSet presAssocID="{7185B7F9-AD74-4B7F-8B8C-897FF5FA356D}" presName="compNode" presStyleCnt="0"/>
      <dgm:spPr/>
    </dgm:pt>
    <dgm:pt modelId="{9F253DA6-8B0D-48E1-BD37-C750B3535622}" type="pres">
      <dgm:prSet presAssocID="{7185B7F9-AD74-4B7F-8B8C-897FF5FA356D}" presName="bgRect" presStyleLbl="bgShp" presStyleIdx="2" presStyleCnt="4"/>
      <dgm:spPr/>
    </dgm:pt>
    <dgm:pt modelId="{8C1A0F64-551D-42AE-86F5-7AAA89A58EF1}" type="pres">
      <dgm:prSet presAssocID="{7185B7F9-AD74-4B7F-8B8C-897FF5FA3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5B7A70D-58D5-4FB6-AADA-1D53C6E8947E}" type="pres">
      <dgm:prSet presAssocID="{7185B7F9-AD74-4B7F-8B8C-897FF5FA356D}" presName="spaceRect" presStyleCnt="0"/>
      <dgm:spPr/>
    </dgm:pt>
    <dgm:pt modelId="{13E891D9-6808-4FDF-9478-A0387142B5E2}" type="pres">
      <dgm:prSet presAssocID="{7185B7F9-AD74-4B7F-8B8C-897FF5FA356D}" presName="parTx" presStyleLbl="revTx" presStyleIdx="2" presStyleCnt="4">
        <dgm:presLayoutVars>
          <dgm:chMax val="0"/>
          <dgm:chPref val="0"/>
        </dgm:presLayoutVars>
      </dgm:prSet>
      <dgm:spPr/>
    </dgm:pt>
    <dgm:pt modelId="{D6ABF017-6B53-4CF5-97C9-D8ADA82E3017}" type="pres">
      <dgm:prSet presAssocID="{DD382967-D08C-409D-8A2D-8BFDE783B420}" presName="sibTrans" presStyleCnt="0"/>
      <dgm:spPr/>
    </dgm:pt>
    <dgm:pt modelId="{CCDE8A51-4D11-4854-9108-4BA459241C0A}" type="pres">
      <dgm:prSet presAssocID="{176D5610-4423-46FD-9F36-B3F94B48F177}" presName="compNode" presStyleCnt="0"/>
      <dgm:spPr/>
    </dgm:pt>
    <dgm:pt modelId="{C15C6F07-9960-45BC-9B9F-45801116AF2E}" type="pres">
      <dgm:prSet presAssocID="{176D5610-4423-46FD-9F36-B3F94B48F177}" presName="bgRect" presStyleLbl="bgShp" presStyleIdx="3" presStyleCnt="4"/>
      <dgm:spPr/>
    </dgm:pt>
    <dgm:pt modelId="{74594A99-740B-41C0-9313-21B2F05531A3}" type="pres">
      <dgm:prSet presAssocID="{176D5610-4423-46FD-9F36-B3F94B48F1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5FB9A3-FDA8-4C22-9557-6B27940749A8}" type="pres">
      <dgm:prSet presAssocID="{176D5610-4423-46FD-9F36-B3F94B48F177}" presName="spaceRect" presStyleCnt="0"/>
      <dgm:spPr/>
    </dgm:pt>
    <dgm:pt modelId="{700CB963-62E2-417E-A0EC-01CD3CA80EEA}" type="pres">
      <dgm:prSet presAssocID="{176D5610-4423-46FD-9F36-B3F94B48F1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45566E-F513-4D47-86CA-FCD639E1A530}" type="presOf" srcId="{B1F50754-59FF-4272-83C7-A9A58BE92002}" destId="{271962A6-6FBE-4FCD-AD1A-FBE1A4AF95DA}" srcOrd="0" destOrd="0" presId="urn:microsoft.com/office/officeart/2018/2/layout/IconVerticalSolidList"/>
    <dgm:cxn modelId="{0F591050-E028-40C9-A968-CED365CB6CAA}" type="presOf" srcId="{6B8E10C6-50BD-42F8-8FE9-C4B0166BB910}" destId="{FD1BB69D-5DAE-4508-988D-E7711DA44497}" srcOrd="0" destOrd="0" presId="urn:microsoft.com/office/officeart/2018/2/layout/IconVerticalSolidList"/>
    <dgm:cxn modelId="{5E7DCE7E-2BDF-43F7-B165-E866596D5FB7}" type="presOf" srcId="{176D5610-4423-46FD-9F36-B3F94B48F177}" destId="{700CB963-62E2-417E-A0EC-01CD3CA80EEA}" srcOrd="0" destOrd="0" presId="urn:microsoft.com/office/officeart/2018/2/layout/IconVerticalSolidList"/>
    <dgm:cxn modelId="{E2180483-09FC-4EC8-9B3A-5D5C4537EFA7}" srcId="{6B8E10C6-50BD-42F8-8FE9-C4B0166BB910}" destId="{B1F50754-59FF-4272-83C7-A9A58BE92002}" srcOrd="0" destOrd="0" parTransId="{599E0752-E0FD-4450-804F-EA3092F7E017}" sibTransId="{C0829EC9-0048-4D74-9FA5-DF25A9FD1610}"/>
    <dgm:cxn modelId="{FC168383-2E49-4712-9C80-C1EB6C43421E}" type="presOf" srcId="{B21D015B-3515-4DC8-A55F-97B31F4774D6}" destId="{DD7B5D78-2733-4BEE-A3E7-58FF7BDA0FAA}" srcOrd="0" destOrd="0" presId="urn:microsoft.com/office/officeart/2018/2/layout/IconVerticalSolidList"/>
    <dgm:cxn modelId="{77FBF9BF-98B3-45A6-B263-B4A5CDCF1FEA}" srcId="{6B8E10C6-50BD-42F8-8FE9-C4B0166BB910}" destId="{176D5610-4423-46FD-9F36-B3F94B48F177}" srcOrd="3" destOrd="0" parTransId="{A8E91648-BCF9-4A31-8FDA-2A34EB0F336F}" sibTransId="{D0511943-7DFF-4D56-B9B8-A99DA7BC89D5}"/>
    <dgm:cxn modelId="{E3785FD7-DC6C-4BE7-BC97-4E771896FE52}" srcId="{6B8E10C6-50BD-42F8-8FE9-C4B0166BB910}" destId="{7185B7F9-AD74-4B7F-8B8C-897FF5FA356D}" srcOrd="2" destOrd="0" parTransId="{60EF12AE-E519-4786-AC72-B7D21ADCA2A7}" sibTransId="{DD382967-D08C-409D-8A2D-8BFDE783B420}"/>
    <dgm:cxn modelId="{172BA1DE-5DA3-43E7-9EA1-EC9854401BFB}" srcId="{6B8E10C6-50BD-42F8-8FE9-C4B0166BB910}" destId="{B21D015B-3515-4DC8-A55F-97B31F4774D6}" srcOrd="1" destOrd="0" parTransId="{E4F8D90F-910B-417B-BC42-CF86B337D804}" sibTransId="{1F62CD3A-D864-4F80-9BB8-DFA917A53DA8}"/>
    <dgm:cxn modelId="{265057FA-9FC7-4723-B824-C3AA28DECE84}" type="presOf" srcId="{7185B7F9-AD74-4B7F-8B8C-897FF5FA356D}" destId="{13E891D9-6808-4FDF-9478-A0387142B5E2}" srcOrd="0" destOrd="0" presId="urn:microsoft.com/office/officeart/2018/2/layout/IconVerticalSolidList"/>
    <dgm:cxn modelId="{8854EBAD-A13A-43C4-B926-5FF4F7EEA7EE}" type="presParOf" srcId="{FD1BB69D-5DAE-4508-988D-E7711DA44497}" destId="{A4E6C187-A0E8-4B4E-AC78-7E381682C6F5}" srcOrd="0" destOrd="0" presId="urn:microsoft.com/office/officeart/2018/2/layout/IconVerticalSolidList"/>
    <dgm:cxn modelId="{A3B4F7A2-ED18-416D-B733-4809DFE27039}" type="presParOf" srcId="{A4E6C187-A0E8-4B4E-AC78-7E381682C6F5}" destId="{EA7A5523-612A-42ED-AE47-10570E85359C}" srcOrd="0" destOrd="0" presId="urn:microsoft.com/office/officeart/2018/2/layout/IconVerticalSolidList"/>
    <dgm:cxn modelId="{45AFDA7B-3D6C-4874-9314-BE733B47C78F}" type="presParOf" srcId="{A4E6C187-A0E8-4B4E-AC78-7E381682C6F5}" destId="{1B7C325D-D68D-488C-B204-D02E5063FB9F}" srcOrd="1" destOrd="0" presId="urn:microsoft.com/office/officeart/2018/2/layout/IconVerticalSolidList"/>
    <dgm:cxn modelId="{59BDB4A6-B326-4C01-96C7-31186A011448}" type="presParOf" srcId="{A4E6C187-A0E8-4B4E-AC78-7E381682C6F5}" destId="{A6314A36-F76E-432B-9D6A-F68E526D2DC3}" srcOrd="2" destOrd="0" presId="urn:microsoft.com/office/officeart/2018/2/layout/IconVerticalSolidList"/>
    <dgm:cxn modelId="{C0B92993-4062-47C6-B382-19385A806815}" type="presParOf" srcId="{A4E6C187-A0E8-4B4E-AC78-7E381682C6F5}" destId="{271962A6-6FBE-4FCD-AD1A-FBE1A4AF95DA}" srcOrd="3" destOrd="0" presId="urn:microsoft.com/office/officeart/2018/2/layout/IconVerticalSolidList"/>
    <dgm:cxn modelId="{CD4FC97C-001F-40FA-B409-B8B26AA033DE}" type="presParOf" srcId="{FD1BB69D-5DAE-4508-988D-E7711DA44497}" destId="{675D5871-7970-4A21-89AC-A617F9269F5D}" srcOrd="1" destOrd="0" presId="urn:microsoft.com/office/officeart/2018/2/layout/IconVerticalSolidList"/>
    <dgm:cxn modelId="{1A5D47AC-3390-43BE-934E-01F2F66AC848}" type="presParOf" srcId="{FD1BB69D-5DAE-4508-988D-E7711DA44497}" destId="{953FF438-8E8B-4E4E-A64A-BEAD9E155038}" srcOrd="2" destOrd="0" presId="urn:microsoft.com/office/officeart/2018/2/layout/IconVerticalSolidList"/>
    <dgm:cxn modelId="{A95FF565-2333-453C-ACEF-4276058EFCBF}" type="presParOf" srcId="{953FF438-8E8B-4E4E-A64A-BEAD9E155038}" destId="{689154BF-0F65-4C70-842B-63C73E1BCA37}" srcOrd="0" destOrd="0" presId="urn:microsoft.com/office/officeart/2018/2/layout/IconVerticalSolidList"/>
    <dgm:cxn modelId="{FF30ACEE-F72D-45BF-A323-5CF2CED8234A}" type="presParOf" srcId="{953FF438-8E8B-4E4E-A64A-BEAD9E155038}" destId="{2A4E3578-2ABA-4095-A1CF-864E84297873}" srcOrd="1" destOrd="0" presId="urn:microsoft.com/office/officeart/2018/2/layout/IconVerticalSolidList"/>
    <dgm:cxn modelId="{89534FF3-ECDD-46B1-88D2-DBB072038941}" type="presParOf" srcId="{953FF438-8E8B-4E4E-A64A-BEAD9E155038}" destId="{B7D6A217-EBE0-4608-875E-5BC1D98C4663}" srcOrd="2" destOrd="0" presId="urn:microsoft.com/office/officeart/2018/2/layout/IconVerticalSolidList"/>
    <dgm:cxn modelId="{A80B918E-3A3D-4CDA-B738-C13A0011BECB}" type="presParOf" srcId="{953FF438-8E8B-4E4E-A64A-BEAD9E155038}" destId="{DD7B5D78-2733-4BEE-A3E7-58FF7BDA0FAA}" srcOrd="3" destOrd="0" presId="urn:microsoft.com/office/officeart/2018/2/layout/IconVerticalSolidList"/>
    <dgm:cxn modelId="{7C20F9E8-14F8-48D2-AB17-7619588EFDD0}" type="presParOf" srcId="{FD1BB69D-5DAE-4508-988D-E7711DA44497}" destId="{B10E1F16-8C9E-4DEB-87A0-E927CB485A65}" srcOrd="3" destOrd="0" presId="urn:microsoft.com/office/officeart/2018/2/layout/IconVerticalSolidList"/>
    <dgm:cxn modelId="{D9CD4711-C18B-4C8C-995E-0B5182017EA3}" type="presParOf" srcId="{FD1BB69D-5DAE-4508-988D-E7711DA44497}" destId="{F1768339-751F-4B4F-9D12-9B9B8853B138}" srcOrd="4" destOrd="0" presId="urn:microsoft.com/office/officeart/2018/2/layout/IconVerticalSolidList"/>
    <dgm:cxn modelId="{CBE0965B-E8F6-4755-8FDA-8135B0DDEB83}" type="presParOf" srcId="{F1768339-751F-4B4F-9D12-9B9B8853B138}" destId="{9F253DA6-8B0D-48E1-BD37-C750B3535622}" srcOrd="0" destOrd="0" presId="urn:microsoft.com/office/officeart/2018/2/layout/IconVerticalSolidList"/>
    <dgm:cxn modelId="{80618EE8-9373-4D5F-A500-DD20AB559B66}" type="presParOf" srcId="{F1768339-751F-4B4F-9D12-9B9B8853B138}" destId="{8C1A0F64-551D-42AE-86F5-7AAA89A58EF1}" srcOrd="1" destOrd="0" presId="urn:microsoft.com/office/officeart/2018/2/layout/IconVerticalSolidList"/>
    <dgm:cxn modelId="{19C3AFB8-789B-4A54-978D-DB0962B3B2B2}" type="presParOf" srcId="{F1768339-751F-4B4F-9D12-9B9B8853B138}" destId="{65B7A70D-58D5-4FB6-AADA-1D53C6E8947E}" srcOrd="2" destOrd="0" presId="urn:microsoft.com/office/officeart/2018/2/layout/IconVerticalSolidList"/>
    <dgm:cxn modelId="{58CCD28B-D354-4EE2-9087-6F1FB1DD00C3}" type="presParOf" srcId="{F1768339-751F-4B4F-9D12-9B9B8853B138}" destId="{13E891D9-6808-4FDF-9478-A0387142B5E2}" srcOrd="3" destOrd="0" presId="urn:microsoft.com/office/officeart/2018/2/layout/IconVerticalSolidList"/>
    <dgm:cxn modelId="{2F138F02-5984-448D-8156-9FA988756050}" type="presParOf" srcId="{FD1BB69D-5DAE-4508-988D-E7711DA44497}" destId="{D6ABF017-6B53-4CF5-97C9-D8ADA82E3017}" srcOrd="5" destOrd="0" presId="urn:microsoft.com/office/officeart/2018/2/layout/IconVerticalSolidList"/>
    <dgm:cxn modelId="{23D76191-8553-4D36-ADCF-50C8D92D61FE}" type="presParOf" srcId="{FD1BB69D-5DAE-4508-988D-E7711DA44497}" destId="{CCDE8A51-4D11-4854-9108-4BA459241C0A}" srcOrd="6" destOrd="0" presId="urn:microsoft.com/office/officeart/2018/2/layout/IconVerticalSolidList"/>
    <dgm:cxn modelId="{0900AF47-A1A5-486A-8B4A-140434DC2437}" type="presParOf" srcId="{CCDE8A51-4D11-4854-9108-4BA459241C0A}" destId="{C15C6F07-9960-45BC-9B9F-45801116AF2E}" srcOrd="0" destOrd="0" presId="urn:microsoft.com/office/officeart/2018/2/layout/IconVerticalSolidList"/>
    <dgm:cxn modelId="{1D7D7914-5A15-48FA-A39D-CEEB1ACDD608}" type="presParOf" srcId="{CCDE8A51-4D11-4854-9108-4BA459241C0A}" destId="{74594A99-740B-41C0-9313-21B2F05531A3}" srcOrd="1" destOrd="0" presId="urn:microsoft.com/office/officeart/2018/2/layout/IconVerticalSolidList"/>
    <dgm:cxn modelId="{4D201433-A26F-4585-982A-04BA1DE789D9}" type="presParOf" srcId="{CCDE8A51-4D11-4854-9108-4BA459241C0A}" destId="{4A5FB9A3-FDA8-4C22-9557-6B27940749A8}" srcOrd="2" destOrd="0" presId="urn:microsoft.com/office/officeart/2018/2/layout/IconVerticalSolidList"/>
    <dgm:cxn modelId="{2F175F3B-DBE5-4135-9534-75DF70A0EF7D}" type="presParOf" srcId="{CCDE8A51-4D11-4854-9108-4BA459241C0A}" destId="{700CB963-62E2-417E-A0EC-01CD3CA80E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CFD23-2542-497F-AAFD-A4D064BFE8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2A4EE4-EA94-414B-A7E5-49ED6023E590}">
      <dgm:prSet/>
      <dgm:spPr/>
      <dgm:t>
        <a:bodyPr/>
        <a:lstStyle/>
        <a:p>
          <a:r>
            <a:rPr lang="en-US" b="0" i="0" dirty="0"/>
            <a:t>Created One-on-one communication. </a:t>
          </a:r>
          <a:endParaRPr lang="en-US" dirty="0"/>
        </a:p>
      </dgm:t>
    </dgm:pt>
    <dgm:pt modelId="{FBE47AA4-60BB-47C4-9FF7-D4C58A8D5587}" type="parTrans" cxnId="{998196DD-F8F0-4D73-B36A-663B47DABF93}">
      <dgm:prSet/>
      <dgm:spPr/>
      <dgm:t>
        <a:bodyPr/>
        <a:lstStyle/>
        <a:p>
          <a:endParaRPr lang="en-US"/>
        </a:p>
      </dgm:t>
    </dgm:pt>
    <dgm:pt modelId="{4E4ACCAD-11D6-4DAC-8DEC-5ADA1E99BD75}" type="sibTrans" cxnId="{998196DD-F8F0-4D73-B36A-663B47DABF93}">
      <dgm:prSet/>
      <dgm:spPr/>
      <dgm:t>
        <a:bodyPr/>
        <a:lstStyle/>
        <a:p>
          <a:endParaRPr lang="en-US"/>
        </a:p>
      </dgm:t>
    </dgm:pt>
    <dgm:pt modelId="{1FC9A124-3E4E-405C-8678-1DC32D31D120}">
      <dgm:prSet/>
      <dgm:spPr/>
      <dgm:t>
        <a:bodyPr/>
        <a:lstStyle/>
        <a:p>
          <a:r>
            <a:rPr lang="en-US" b="0" i="0"/>
            <a:t>Notify user about the new messages</a:t>
          </a:r>
          <a:endParaRPr lang="en-US"/>
        </a:p>
      </dgm:t>
    </dgm:pt>
    <dgm:pt modelId="{1E39B8A7-E651-47E7-A786-7DC99E433500}" type="parTrans" cxnId="{B9001148-F24A-4FBB-87EA-E040D1A410B2}">
      <dgm:prSet/>
      <dgm:spPr/>
      <dgm:t>
        <a:bodyPr/>
        <a:lstStyle/>
        <a:p>
          <a:endParaRPr lang="en-US"/>
        </a:p>
      </dgm:t>
    </dgm:pt>
    <dgm:pt modelId="{60B636CE-2D81-4D66-83BF-C793696D67C2}" type="sibTrans" cxnId="{B9001148-F24A-4FBB-87EA-E040D1A410B2}">
      <dgm:prSet/>
      <dgm:spPr/>
      <dgm:t>
        <a:bodyPr/>
        <a:lstStyle/>
        <a:p>
          <a:endParaRPr lang="en-US"/>
        </a:p>
      </dgm:t>
    </dgm:pt>
    <dgm:pt modelId="{89E1628D-3C22-41FB-BE24-2DA66D1D37F8}">
      <dgm:prSet/>
      <dgm:spPr/>
      <dgm:t>
        <a:bodyPr/>
        <a:lstStyle/>
        <a:p>
          <a:r>
            <a:rPr lang="en-US" b="0" i="0"/>
            <a:t>Created admin dashboard </a:t>
          </a:r>
          <a:endParaRPr lang="en-US"/>
        </a:p>
      </dgm:t>
    </dgm:pt>
    <dgm:pt modelId="{79CBE9E0-72D4-430A-9256-3A2E58830124}" type="parTrans" cxnId="{149DD1BD-CBC7-44FA-AE3B-AC8FF3A9F52D}">
      <dgm:prSet/>
      <dgm:spPr/>
      <dgm:t>
        <a:bodyPr/>
        <a:lstStyle/>
        <a:p>
          <a:endParaRPr lang="en-US"/>
        </a:p>
      </dgm:t>
    </dgm:pt>
    <dgm:pt modelId="{14911E4A-CD17-478B-BA64-56BAD20206CE}" type="sibTrans" cxnId="{149DD1BD-CBC7-44FA-AE3B-AC8FF3A9F52D}">
      <dgm:prSet/>
      <dgm:spPr/>
      <dgm:t>
        <a:bodyPr/>
        <a:lstStyle/>
        <a:p>
          <a:endParaRPr lang="en-US"/>
        </a:p>
      </dgm:t>
    </dgm:pt>
    <dgm:pt modelId="{E792EF8D-CA57-4A1B-B2CB-83423D2CBF73}">
      <dgm:prSet/>
      <dgm:spPr/>
      <dgm:t>
        <a:bodyPr/>
        <a:lstStyle/>
        <a:p>
          <a:endParaRPr lang="en-US" dirty="0"/>
        </a:p>
      </dgm:t>
    </dgm:pt>
    <dgm:pt modelId="{7D135650-4A10-4AAA-BF8D-3B50EC69C7ED}" type="parTrans" cxnId="{73C6A8DC-7115-4672-AFEB-3B84D5ED57CF}">
      <dgm:prSet/>
      <dgm:spPr/>
      <dgm:t>
        <a:bodyPr/>
        <a:lstStyle/>
        <a:p>
          <a:endParaRPr lang="en-US"/>
        </a:p>
      </dgm:t>
    </dgm:pt>
    <dgm:pt modelId="{F6A26EF7-75DA-4D19-8787-2E90D158D85C}" type="sibTrans" cxnId="{73C6A8DC-7115-4672-AFEB-3B84D5ED57CF}">
      <dgm:prSet/>
      <dgm:spPr/>
      <dgm:t>
        <a:bodyPr/>
        <a:lstStyle/>
        <a:p>
          <a:endParaRPr lang="en-US"/>
        </a:p>
      </dgm:t>
    </dgm:pt>
    <dgm:pt modelId="{BCF6046B-778C-4B5D-87DB-E0941835E5B9}" type="pres">
      <dgm:prSet presAssocID="{1EACFD23-2542-497F-AAFD-A4D064BFE824}" presName="root" presStyleCnt="0">
        <dgm:presLayoutVars>
          <dgm:dir/>
          <dgm:resizeHandles val="exact"/>
        </dgm:presLayoutVars>
      </dgm:prSet>
      <dgm:spPr/>
    </dgm:pt>
    <dgm:pt modelId="{43391735-0875-45EB-AF26-E9E4E5BF949F}" type="pres">
      <dgm:prSet presAssocID="{CA2A4EE4-EA94-414B-A7E5-49ED6023E590}" presName="compNode" presStyleCnt="0"/>
      <dgm:spPr/>
    </dgm:pt>
    <dgm:pt modelId="{790E90DF-79D3-498C-9D1A-2E345FE3E136}" type="pres">
      <dgm:prSet presAssocID="{CA2A4EE4-EA94-414B-A7E5-49ED6023E590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98A6D6A-9D27-417D-B160-AAE674B013B4}" type="pres">
      <dgm:prSet presAssocID="{CA2A4EE4-EA94-414B-A7E5-49ED6023E5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F0DFC4F-AB51-4117-A1A5-BA88D8AA0EA0}" type="pres">
      <dgm:prSet presAssocID="{CA2A4EE4-EA94-414B-A7E5-49ED6023E590}" presName="spaceRect" presStyleCnt="0"/>
      <dgm:spPr/>
    </dgm:pt>
    <dgm:pt modelId="{B3957DA2-6294-4C72-B63F-8BC49A5D782C}" type="pres">
      <dgm:prSet presAssocID="{CA2A4EE4-EA94-414B-A7E5-49ED6023E590}" presName="parTx" presStyleLbl="revTx" presStyleIdx="0" presStyleCnt="4">
        <dgm:presLayoutVars>
          <dgm:chMax val="0"/>
          <dgm:chPref val="0"/>
        </dgm:presLayoutVars>
      </dgm:prSet>
      <dgm:spPr/>
    </dgm:pt>
    <dgm:pt modelId="{A40BAAE0-EE18-4C4D-8A55-CC7BBCEADD24}" type="pres">
      <dgm:prSet presAssocID="{4E4ACCAD-11D6-4DAC-8DEC-5ADA1E99BD75}" presName="sibTrans" presStyleCnt="0"/>
      <dgm:spPr/>
    </dgm:pt>
    <dgm:pt modelId="{7B8B481C-F036-4966-8261-8CD277FB04ED}" type="pres">
      <dgm:prSet presAssocID="{1FC9A124-3E4E-405C-8678-1DC32D31D120}" presName="compNode" presStyleCnt="0"/>
      <dgm:spPr/>
    </dgm:pt>
    <dgm:pt modelId="{416C11D9-5E6C-4B82-B929-B035C5C6CB8D}" type="pres">
      <dgm:prSet presAssocID="{1FC9A124-3E4E-405C-8678-1DC32D31D120}" presName="bgRect" presStyleLbl="bgShp" presStyleIdx="1" presStyleCnt="3"/>
      <dgm:spPr/>
    </dgm:pt>
    <dgm:pt modelId="{E5414EAE-A15F-4C1D-8443-5775E241AD1B}" type="pres">
      <dgm:prSet presAssocID="{1FC9A124-3E4E-405C-8678-1DC32D31D1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12967E5-F4B0-4A61-A70C-9D44DE5E8A6D}" type="pres">
      <dgm:prSet presAssocID="{1FC9A124-3E4E-405C-8678-1DC32D31D120}" presName="spaceRect" presStyleCnt="0"/>
      <dgm:spPr/>
    </dgm:pt>
    <dgm:pt modelId="{5BD6F541-A038-4CFF-A337-50A186A4FB48}" type="pres">
      <dgm:prSet presAssocID="{1FC9A124-3E4E-405C-8678-1DC32D31D120}" presName="parTx" presStyleLbl="revTx" presStyleIdx="1" presStyleCnt="4">
        <dgm:presLayoutVars>
          <dgm:chMax val="0"/>
          <dgm:chPref val="0"/>
        </dgm:presLayoutVars>
      </dgm:prSet>
      <dgm:spPr/>
    </dgm:pt>
    <dgm:pt modelId="{1ED0ED1E-AA12-416B-9AC6-6FB9A83A18C1}" type="pres">
      <dgm:prSet presAssocID="{60B636CE-2D81-4D66-83BF-C793696D67C2}" presName="sibTrans" presStyleCnt="0"/>
      <dgm:spPr/>
    </dgm:pt>
    <dgm:pt modelId="{EE0BF15F-ACE2-48FB-8E89-FFBDA687E445}" type="pres">
      <dgm:prSet presAssocID="{89E1628D-3C22-41FB-BE24-2DA66D1D37F8}" presName="compNode" presStyleCnt="0"/>
      <dgm:spPr/>
    </dgm:pt>
    <dgm:pt modelId="{ECE72A89-8F6A-484D-B160-A4EC0B67560E}" type="pres">
      <dgm:prSet presAssocID="{89E1628D-3C22-41FB-BE24-2DA66D1D37F8}" presName="bgRect" presStyleLbl="bgShp" presStyleIdx="2" presStyleCnt="3"/>
      <dgm:spPr/>
    </dgm:pt>
    <dgm:pt modelId="{E11B1BDE-AB3D-4C88-8D99-221D225AB557}" type="pres">
      <dgm:prSet presAssocID="{89E1628D-3C22-41FB-BE24-2DA66D1D37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588F5-1668-4B85-B1BA-3BBAB2B84B4F}" type="pres">
      <dgm:prSet presAssocID="{89E1628D-3C22-41FB-BE24-2DA66D1D37F8}" presName="spaceRect" presStyleCnt="0"/>
      <dgm:spPr/>
    </dgm:pt>
    <dgm:pt modelId="{E55260A9-3747-407B-A7FA-5BD3063B16E3}" type="pres">
      <dgm:prSet presAssocID="{89E1628D-3C22-41FB-BE24-2DA66D1D37F8}" presName="parTx" presStyleLbl="revTx" presStyleIdx="2" presStyleCnt="4">
        <dgm:presLayoutVars>
          <dgm:chMax val="0"/>
          <dgm:chPref val="0"/>
        </dgm:presLayoutVars>
      </dgm:prSet>
      <dgm:spPr/>
    </dgm:pt>
    <dgm:pt modelId="{97A3F440-C77E-4197-B757-3DFF0C337657}" type="pres">
      <dgm:prSet presAssocID="{89E1628D-3C22-41FB-BE24-2DA66D1D37F8}" presName="desTx" presStyleLbl="revTx" presStyleIdx="3" presStyleCnt="4">
        <dgm:presLayoutVars/>
      </dgm:prSet>
      <dgm:spPr/>
    </dgm:pt>
  </dgm:ptLst>
  <dgm:cxnLst>
    <dgm:cxn modelId="{0C4D4208-D647-4774-92F5-9E62DDB46C9A}" type="presOf" srcId="{CA2A4EE4-EA94-414B-A7E5-49ED6023E590}" destId="{B3957DA2-6294-4C72-B63F-8BC49A5D782C}" srcOrd="0" destOrd="0" presId="urn:microsoft.com/office/officeart/2018/2/layout/IconVerticalSolidList"/>
    <dgm:cxn modelId="{65E89A24-0605-4CD1-97E8-AA419465DAD4}" type="presOf" srcId="{E792EF8D-CA57-4A1B-B2CB-83423D2CBF73}" destId="{97A3F440-C77E-4197-B757-3DFF0C337657}" srcOrd="0" destOrd="0" presId="urn:microsoft.com/office/officeart/2018/2/layout/IconVerticalSolidList"/>
    <dgm:cxn modelId="{46ACC72B-4112-4F84-8101-12A50CFE395F}" type="presOf" srcId="{1EACFD23-2542-497F-AAFD-A4D064BFE824}" destId="{BCF6046B-778C-4B5D-87DB-E0941835E5B9}" srcOrd="0" destOrd="0" presId="urn:microsoft.com/office/officeart/2018/2/layout/IconVerticalSolidList"/>
    <dgm:cxn modelId="{775B6043-05F3-457B-A665-2F3F94BD06FE}" type="presOf" srcId="{89E1628D-3C22-41FB-BE24-2DA66D1D37F8}" destId="{E55260A9-3747-407B-A7FA-5BD3063B16E3}" srcOrd="0" destOrd="0" presId="urn:microsoft.com/office/officeart/2018/2/layout/IconVerticalSolidList"/>
    <dgm:cxn modelId="{B9001148-F24A-4FBB-87EA-E040D1A410B2}" srcId="{1EACFD23-2542-497F-AAFD-A4D064BFE824}" destId="{1FC9A124-3E4E-405C-8678-1DC32D31D120}" srcOrd="1" destOrd="0" parTransId="{1E39B8A7-E651-47E7-A786-7DC99E433500}" sibTransId="{60B636CE-2D81-4D66-83BF-C793696D67C2}"/>
    <dgm:cxn modelId="{4CD72C57-C17F-41DB-8143-64DDAA42A766}" type="presOf" srcId="{1FC9A124-3E4E-405C-8678-1DC32D31D120}" destId="{5BD6F541-A038-4CFF-A337-50A186A4FB48}" srcOrd="0" destOrd="0" presId="urn:microsoft.com/office/officeart/2018/2/layout/IconVerticalSolidList"/>
    <dgm:cxn modelId="{149DD1BD-CBC7-44FA-AE3B-AC8FF3A9F52D}" srcId="{1EACFD23-2542-497F-AAFD-A4D064BFE824}" destId="{89E1628D-3C22-41FB-BE24-2DA66D1D37F8}" srcOrd="2" destOrd="0" parTransId="{79CBE9E0-72D4-430A-9256-3A2E58830124}" sibTransId="{14911E4A-CD17-478B-BA64-56BAD20206CE}"/>
    <dgm:cxn modelId="{73C6A8DC-7115-4672-AFEB-3B84D5ED57CF}" srcId="{89E1628D-3C22-41FB-BE24-2DA66D1D37F8}" destId="{E792EF8D-CA57-4A1B-B2CB-83423D2CBF73}" srcOrd="0" destOrd="0" parTransId="{7D135650-4A10-4AAA-BF8D-3B50EC69C7ED}" sibTransId="{F6A26EF7-75DA-4D19-8787-2E90D158D85C}"/>
    <dgm:cxn modelId="{998196DD-F8F0-4D73-B36A-663B47DABF93}" srcId="{1EACFD23-2542-497F-AAFD-A4D064BFE824}" destId="{CA2A4EE4-EA94-414B-A7E5-49ED6023E590}" srcOrd="0" destOrd="0" parTransId="{FBE47AA4-60BB-47C4-9FF7-D4C58A8D5587}" sibTransId="{4E4ACCAD-11D6-4DAC-8DEC-5ADA1E99BD75}"/>
    <dgm:cxn modelId="{CAC0709E-DFE4-4FCE-AD2F-C49D5A4006EB}" type="presParOf" srcId="{BCF6046B-778C-4B5D-87DB-E0941835E5B9}" destId="{43391735-0875-45EB-AF26-E9E4E5BF949F}" srcOrd="0" destOrd="0" presId="urn:microsoft.com/office/officeart/2018/2/layout/IconVerticalSolidList"/>
    <dgm:cxn modelId="{BC7409D6-BCB6-448B-AF3E-191AF3B8B885}" type="presParOf" srcId="{43391735-0875-45EB-AF26-E9E4E5BF949F}" destId="{790E90DF-79D3-498C-9D1A-2E345FE3E136}" srcOrd="0" destOrd="0" presId="urn:microsoft.com/office/officeart/2018/2/layout/IconVerticalSolidList"/>
    <dgm:cxn modelId="{658D4C80-AD5E-4BEA-A802-2D25B9B5C9E4}" type="presParOf" srcId="{43391735-0875-45EB-AF26-E9E4E5BF949F}" destId="{F98A6D6A-9D27-417D-B160-AAE674B013B4}" srcOrd="1" destOrd="0" presId="urn:microsoft.com/office/officeart/2018/2/layout/IconVerticalSolidList"/>
    <dgm:cxn modelId="{C54A3235-AA10-492A-8634-84C58E6452A5}" type="presParOf" srcId="{43391735-0875-45EB-AF26-E9E4E5BF949F}" destId="{0F0DFC4F-AB51-4117-A1A5-BA88D8AA0EA0}" srcOrd="2" destOrd="0" presId="urn:microsoft.com/office/officeart/2018/2/layout/IconVerticalSolidList"/>
    <dgm:cxn modelId="{C902B4EE-57BF-474D-888A-E7AAD3CB3E90}" type="presParOf" srcId="{43391735-0875-45EB-AF26-E9E4E5BF949F}" destId="{B3957DA2-6294-4C72-B63F-8BC49A5D782C}" srcOrd="3" destOrd="0" presId="urn:microsoft.com/office/officeart/2018/2/layout/IconVerticalSolidList"/>
    <dgm:cxn modelId="{94D192DC-BE0D-4DBD-814D-E3E667BED2E9}" type="presParOf" srcId="{BCF6046B-778C-4B5D-87DB-E0941835E5B9}" destId="{A40BAAE0-EE18-4C4D-8A55-CC7BBCEADD24}" srcOrd="1" destOrd="0" presId="urn:microsoft.com/office/officeart/2018/2/layout/IconVerticalSolidList"/>
    <dgm:cxn modelId="{F0E5CEC9-9D25-4F8F-B94D-3645EF98BC1B}" type="presParOf" srcId="{BCF6046B-778C-4B5D-87DB-E0941835E5B9}" destId="{7B8B481C-F036-4966-8261-8CD277FB04ED}" srcOrd="2" destOrd="0" presId="urn:microsoft.com/office/officeart/2018/2/layout/IconVerticalSolidList"/>
    <dgm:cxn modelId="{521B88E3-E6E1-4E6C-9FFB-122730E53B94}" type="presParOf" srcId="{7B8B481C-F036-4966-8261-8CD277FB04ED}" destId="{416C11D9-5E6C-4B82-B929-B035C5C6CB8D}" srcOrd="0" destOrd="0" presId="urn:microsoft.com/office/officeart/2018/2/layout/IconVerticalSolidList"/>
    <dgm:cxn modelId="{4CFBFBAA-695E-443D-9964-BCF3BB06B9DB}" type="presParOf" srcId="{7B8B481C-F036-4966-8261-8CD277FB04ED}" destId="{E5414EAE-A15F-4C1D-8443-5775E241AD1B}" srcOrd="1" destOrd="0" presId="urn:microsoft.com/office/officeart/2018/2/layout/IconVerticalSolidList"/>
    <dgm:cxn modelId="{68582133-307B-4BCA-B112-329C4D535028}" type="presParOf" srcId="{7B8B481C-F036-4966-8261-8CD277FB04ED}" destId="{112967E5-F4B0-4A61-A70C-9D44DE5E8A6D}" srcOrd="2" destOrd="0" presId="urn:microsoft.com/office/officeart/2018/2/layout/IconVerticalSolidList"/>
    <dgm:cxn modelId="{9B367F75-36B3-4A50-8578-1AE00D3B3311}" type="presParOf" srcId="{7B8B481C-F036-4966-8261-8CD277FB04ED}" destId="{5BD6F541-A038-4CFF-A337-50A186A4FB48}" srcOrd="3" destOrd="0" presId="urn:microsoft.com/office/officeart/2018/2/layout/IconVerticalSolidList"/>
    <dgm:cxn modelId="{F17ECE20-1548-4BA9-9AA2-0F06052FA629}" type="presParOf" srcId="{BCF6046B-778C-4B5D-87DB-E0941835E5B9}" destId="{1ED0ED1E-AA12-416B-9AC6-6FB9A83A18C1}" srcOrd="3" destOrd="0" presId="urn:microsoft.com/office/officeart/2018/2/layout/IconVerticalSolidList"/>
    <dgm:cxn modelId="{20C0106C-9B94-4CE2-AB9A-80EE1F1E8827}" type="presParOf" srcId="{BCF6046B-778C-4B5D-87DB-E0941835E5B9}" destId="{EE0BF15F-ACE2-48FB-8E89-FFBDA687E445}" srcOrd="4" destOrd="0" presId="urn:microsoft.com/office/officeart/2018/2/layout/IconVerticalSolidList"/>
    <dgm:cxn modelId="{2285A405-8DD9-4E37-8E90-C0ABB2EB146B}" type="presParOf" srcId="{EE0BF15F-ACE2-48FB-8E89-FFBDA687E445}" destId="{ECE72A89-8F6A-484D-B160-A4EC0B67560E}" srcOrd="0" destOrd="0" presId="urn:microsoft.com/office/officeart/2018/2/layout/IconVerticalSolidList"/>
    <dgm:cxn modelId="{0B630887-E1FC-4AD4-9253-827C695D7A8C}" type="presParOf" srcId="{EE0BF15F-ACE2-48FB-8E89-FFBDA687E445}" destId="{E11B1BDE-AB3D-4C88-8D99-221D225AB557}" srcOrd="1" destOrd="0" presId="urn:microsoft.com/office/officeart/2018/2/layout/IconVerticalSolidList"/>
    <dgm:cxn modelId="{2CD687DE-37C6-4962-9A92-111884975A3A}" type="presParOf" srcId="{EE0BF15F-ACE2-48FB-8E89-FFBDA687E445}" destId="{65E588F5-1668-4B85-B1BA-3BBAB2B84B4F}" srcOrd="2" destOrd="0" presId="urn:microsoft.com/office/officeart/2018/2/layout/IconVerticalSolidList"/>
    <dgm:cxn modelId="{0E6D20EA-0B01-4761-95A6-2E7306050FB6}" type="presParOf" srcId="{EE0BF15F-ACE2-48FB-8E89-FFBDA687E445}" destId="{E55260A9-3747-407B-A7FA-5BD3063B16E3}" srcOrd="3" destOrd="0" presId="urn:microsoft.com/office/officeart/2018/2/layout/IconVerticalSolidList"/>
    <dgm:cxn modelId="{7987C6A8-D2F1-45B9-9E4A-1CBAC5906F53}" type="presParOf" srcId="{EE0BF15F-ACE2-48FB-8E89-FFBDA687E445}" destId="{97A3F440-C77E-4197-B757-3DFF0C3376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17EAA1-CB46-4270-9CF8-F206F1C05E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58722D-2BE6-4651-9B76-AF59E69441C7}">
      <dgm:prSet/>
      <dgm:spPr/>
      <dgm:t>
        <a:bodyPr/>
        <a:lstStyle/>
        <a:p>
          <a:r>
            <a:rPr lang="en-US"/>
            <a:t>Bootstrap: Primary framework</a:t>
          </a:r>
        </a:p>
      </dgm:t>
    </dgm:pt>
    <dgm:pt modelId="{8F36445E-01B2-4D8B-9167-9AB775A22E19}" type="parTrans" cxnId="{47DB114F-01A6-458C-89C7-325531714638}">
      <dgm:prSet/>
      <dgm:spPr/>
      <dgm:t>
        <a:bodyPr/>
        <a:lstStyle/>
        <a:p>
          <a:endParaRPr lang="en-US"/>
        </a:p>
      </dgm:t>
    </dgm:pt>
    <dgm:pt modelId="{72FDD440-1163-49FD-B79A-2AFD03B383E6}" type="sibTrans" cxnId="{47DB114F-01A6-458C-89C7-325531714638}">
      <dgm:prSet/>
      <dgm:spPr/>
      <dgm:t>
        <a:bodyPr/>
        <a:lstStyle/>
        <a:p>
          <a:endParaRPr lang="en-US"/>
        </a:p>
      </dgm:t>
    </dgm:pt>
    <dgm:pt modelId="{9CD4F2B7-60E0-412F-BF66-DBBC27F6EF53}">
      <dgm:prSet/>
      <dgm:spPr/>
      <dgm:t>
        <a:bodyPr/>
        <a:lstStyle/>
        <a:p>
          <a:r>
            <a:rPr lang="en-US"/>
            <a:t>Total number of Pages : 5</a:t>
          </a:r>
        </a:p>
      </dgm:t>
    </dgm:pt>
    <dgm:pt modelId="{5A4D5C5C-2127-419D-92B6-946F29EF0ACB}" type="parTrans" cxnId="{B5A85DB8-E8C2-4406-B616-670614F6D94A}">
      <dgm:prSet/>
      <dgm:spPr/>
      <dgm:t>
        <a:bodyPr/>
        <a:lstStyle/>
        <a:p>
          <a:endParaRPr lang="en-US"/>
        </a:p>
      </dgm:t>
    </dgm:pt>
    <dgm:pt modelId="{0FA7279D-A635-40E0-8FF5-B6A7B5B33C41}" type="sibTrans" cxnId="{B5A85DB8-E8C2-4406-B616-670614F6D94A}">
      <dgm:prSet/>
      <dgm:spPr/>
      <dgm:t>
        <a:bodyPr/>
        <a:lstStyle/>
        <a:p>
          <a:endParaRPr lang="en-US"/>
        </a:p>
      </dgm:t>
    </dgm:pt>
    <dgm:pt modelId="{08E23641-C8E9-43A8-A68D-E4AE01393A29}">
      <dgm:prSet/>
      <dgm:spPr/>
      <dgm:t>
        <a:bodyPr/>
        <a:lstStyle/>
        <a:p>
          <a:r>
            <a:rPr lang="en-US"/>
            <a:t>Primary Color: (#1E90FF) Dodger Blue, </a:t>
          </a:r>
        </a:p>
      </dgm:t>
    </dgm:pt>
    <dgm:pt modelId="{195F00DF-CD93-426E-B4D4-81C31ABF2C02}" type="parTrans" cxnId="{B01D8118-F719-48CD-A8B3-E32F0F6CF38F}">
      <dgm:prSet/>
      <dgm:spPr/>
      <dgm:t>
        <a:bodyPr/>
        <a:lstStyle/>
        <a:p>
          <a:endParaRPr lang="en-US"/>
        </a:p>
      </dgm:t>
    </dgm:pt>
    <dgm:pt modelId="{9C29B378-3E7C-4663-B6A1-18DC8157B89F}" type="sibTrans" cxnId="{B01D8118-F719-48CD-A8B3-E32F0F6CF38F}">
      <dgm:prSet/>
      <dgm:spPr/>
      <dgm:t>
        <a:bodyPr/>
        <a:lstStyle/>
        <a:p>
          <a:endParaRPr lang="en-US"/>
        </a:p>
      </dgm:t>
    </dgm:pt>
    <dgm:pt modelId="{C416B470-C186-4CBB-889B-D66781A3D2A8}">
      <dgm:prSet/>
      <dgm:spPr/>
      <dgm:t>
        <a:bodyPr/>
        <a:lstStyle/>
        <a:p>
          <a:r>
            <a:rPr lang="en-US"/>
            <a:t>.</a:t>
          </a:r>
        </a:p>
      </dgm:t>
    </dgm:pt>
    <dgm:pt modelId="{9D5DD4AE-2AE0-49DF-9243-E7FAECE6F5AB}" type="parTrans" cxnId="{4728D451-8E7A-431E-9BDB-F1C8F81337D7}">
      <dgm:prSet/>
      <dgm:spPr/>
      <dgm:t>
        <a:bodyPr/>
        <a:lstStyle/>
        <a:p>
          <a:endParaRPr lang="en-US"/>
        </a:p>
      </dgm:t>
    </dgm:pt>
    <dgm:pt modelId="{B6BA78FB-A139-40AA-A2C6-E3AAB1C256DA}" type="sibTrans" cxnId="{4728D451-8E7A-431E-9BDB-F1C8F81337D7}">
      <dgm:prSet/>
      <dgm:spPr/>
      <dgm:t>
        <a:bodyPr/>
        <a:lstStyle/>
        <a:p>
          <a:endParaRPr lang="en-US"/>
        </a:p>
      </dgm:t>
    </dgm:pt>
    <dgm:pt modelId="{BFEFD36D-7CBA-4054-9ED9-CC0511C59150}" type="pres">
      <dgm:prSet presAssocID="{BA17EAA1-CB46-4270-9CF8-F206F1C05E7F}" presName="root" presStyleCnt="0">
        <dgm:presLayoutVars>
          <dgm:dir/>
          <dgm:resizeHandles val="exact"/>
        </dgm:presLayoutVars>
      </dgm:prSet>
      <dgm:spPr/>
    </dgm:pt>
    <dgm:pt modelId="{B2029B6C-24D3-4515-AC1E-9471D1BAE80C}" type="pres">
      <dgm:prSet presAssocID="{0B58722D-2BE6-4651-9B76-AF59E69441C7}" presName="compNode" presStyleCnt="0"/>
      <dgm:spPr/>
    </dgm:pt>
    <dgm:pt modelId="{94E5F0C2-D0C8-42CB-B2E4-512C94622555}" type="pres">
      <dgm:prSet presAssocID="{0B58722D-2BE6-4651-9B76-AF59E69441C7}" presName="bgRect" presStyleLbl="bgShp" presStyleIdx="0" presStyleCnt="4"/>
      <dgm:spPr/>
    </dgm:pt>
    <dgm:pt modelId="{81EDF4EA-35C9-4E12-A623-53E40227F894}" type="pres">
      <dgm:prSet presAssocID="{0B58722D-2BE6-4651-9B76-AF59E69441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5B1323CA-16E4-47C0-99F3-F29C2555A7F1}" type="pres">
      <dgm:prSet presAssocID="{0B58722D-2BE6-4651-9B76-AF59E69441C7}" presName="spaceRect" presStyleCnt="0"/>
      <dgm:spPr/>
    </dgm:pt>
    <dgm:pt modelId="{C98738A6-D746-4BB6-95E2-4A8864F7C10A}" type="pres">
      <dgm:prSet presAssocID="{0B58722D-2BE6-4651-9B76-AF59E69441C7}" presName="parTx" presStyleLbl="revTx" presStyleIdx="0" presStyleCnt="4">
        <dgm:presLayoutVars>
          <dgm:chMax val="0"/>
          <dgm:chPref val="0"/>
        </dgm:presLayoutVars>
      </dgm:prSet>
      <dgm:spPr/>
    </dgm:pt>
    <dgm:pt modelId="{B30FB642-474A-4B56-A944-BF0517735924}" type="pres">
      <dgm:prSet presAssocID="{72FDD440-1163-49FD-B79A-2AFD03B383E6}" presName="sibTrans" presStyleCnt="0"/>
      <dgm:spPr/>
    </dgm:pt>
    <dgm:pt modelId="{A9DE6F32-ABD9-4D32-B18A-0B0D233524E6}" type="pres">
      <dgm:prSet presAssocID="{9CD4F2B7-60E0-412F-BF66-DBBC27F6EF53}" presName="compNode" presStyleCnt="0"/>
      <dgm:spPr/>
    </dgm:pt>
    <dgm:pt modelId="{8A5CFBFA-311D-4CEC-9994-878D25FEB394}" type="pres">
      <dgm:prSet presAssocID="{9CD4F2B7-60E0-412F-BF66-DBBC27F6EF53}" presName="bgRect" presStyleLbl="bgShp" presStyleIdx="1" presStyleCnt="4"/>
      <dgm:spPr/>
    </dgm:pt>
    <dgm:pt modelId="{56294749-66F8-40E9-AFE1-D245E14EB771}" type="pres">
      <dgm:prSet presAssocID="{9CD4F2B7-60E0-412F-BF66-DBBC27F6EF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515C24-C155-4F25-9189-4F3829430257}" type="pres">
      <dgm:prSet presAssocID="{9CD4F2B7-60E0-412F-BF66-DBBC27F6EF53}" presName="spaceRect" presStyleCnt="0"/>
      <dgm:spPr/>
    </dgm:pt>
    <dgm:pt modelId="{FB69D2A5-5F05-4A32-A214-DDF246181986}" type="pres">
      <dgm:prSet presAssocID="{9CD4F2B7-60E0-412F-BF66-DBBC27F6EF53}" presName="parTx" presStyleLbl="revTx" presStyleIdx="1" presStyleCnt="4">
        <dgm:presLayoutVars>
          <dgm:chMax val="0"/>
          <dgm:chPref val="0"/>
        </dgm:presLayoutVars>
      </dgm:prSet>
      <dgm:spPr/>
    </dgm:pt>
    <dgm:pt modelId="{B1ABCB97-03F8-4D2D-BECD-BCF6A1AA65F1}" type="pres">
      <dgm:prSet presAssocID="{0FA7279D-A635-40E0-8FF5-B6A7B5B33C41}" presName="sibTrans" presStyleCnt="0"/>
      <dgm:spPr/>
    </dgm:pt>
    <dgm:pt modelId="{E35E4AE0-76E3-44A4-BC45-CC6BAE099E2B}" type="pres">
      <dgm:prSet presAssocID="{08E23641-C8E9-43A8-A68D-E4AE01393A29}" presName="compNode" presStyleCnt="0"/>
      <dgm:spPr/>
    </dgm:pt>
    <dgm:pt modelId="{12793CF8-B4E4-41F6-8A2F-37E61D1E4726}" type="pres">
      <dgm:prSet presAssocID="{08E23641-C8E9-43A8-A68D-E4AE01393A29}" presName="bgRect" presStyleLbl="bgShp" presStyleIdx="2" presStyleCnt="4"/>
      <dgm:spPr/>
    </dgm:pt>
    <dgm:pt modelId="{18E4D556-EA80-4096-9F06-F4236FCA2C32}" type="pres">
      <dgm:prSet presAssocID="{08E23641-C8E9-43A8-A68D-E4AE01393A29}" presName="iconRect" presStyleLbl="node1" presStyleIdx="2" presStyleCnt="4"/>
      <dgm:spPr>
        <a:ln>
          <a:noFill/>
        </a:ln>
      </dgm:spPr>
    </dgm:pt>
    <dgm:pt modelId="{B4147AFC-E685-458F-9835-05C634F33413}" type="pres">
      <dgm:prSet presAssocID="{08E23641-C8E9-43A8-A68D-E4AE01393A29}" presName="spaceRect" presStyleCnt="0"/>
      <dgm:spPr/>
    </dgm:pt>
    <dgm:pt modelId="{94FA5F83-5B9D-497B-8E88-96AACFFFF0CD}" type="pres">
      <dgm:prSet presAssocID="{08E23641-C8E9-43A8-A68D-E4AE01393A29}" presName="parTx" presStyleLbl="revTx" presStyleIdx="2" presStyleCnt="4">
        <dgm:presLayoutVars>
          <dgm:chMax val="0"/>
          <dgm:chPref val="0"/>
        </dgm:presLayoutVars>
      </dgm:prSet>
      <dgm:spPr/>
    </dgm:pt>
    <dgm:pt modelId="{909F6362-DA60-4991-93A6-C151DEC8F8AC}" type="pres">
      <dgm:prSet presAssocID="{9C29B378-3E7C-4663-B6A1-18DC8157B89F}" presName="sibTrans" presStyleCnt="0"/>
      <dgm:spPr/>
    </dgm:pt>
    <dgm:pt modelId="{B0DEDBAB-B970-419F-B7E4-571FD2C3AF8A}" type="pres">
      <dgm:prSet presAssocID="{C416B470-C186-4CBB-889B-D66781A3D2A8}" presName="compNode" presStyleCnt="0"/>
      <dgm:spPr/>
    </dgm:pt>
    <dgm:pt modelId="{61A3309C-E1C5-4244-B71F-E095B2D35495}" type="pres">
      <dgm:prSet presAssocID="{C416B470-C186-4CBB-889B-D66781A3D2A8}" presName="bgRect" presStyleLbl="bgShp" presStyleIdx="3" presStyleCnt="4"/>
      <dgm:spPr/>
    </dgm:pt>
    <dgm:pt modelId="{903C07CF-C252-4F11-A58C-F51F2A2DD933}" type="pres">
      <dgm:prSet presAssocID="{C416B470-C186-4CBB-889B-D66781A3D2A8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A6338FA-FAFA-4D2D-B77D-07283C21D6C2}" type="pres">
      <dgm:prSet presAssocID="{C416B470-C186-4CBB-889B-D66781A3D2A8}" presName="spaceRect" presStyleCnt="0"/>
      <dgm:spPr/>
    </dgm:pt>
    <dgm:pt modelId="{8D507A64-E6EF-4453-A665-A0413E754881}" type="pres">
      <dgm:prSet presAssocID="{C416B470-C186-4CBB-889B-D66781A3D2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1D8118-F719-48CD-A8B3-E32F0F6CF38F}" srcId="{BA17EAA1-CB46-4270-9CF8-F206F1C05E7F}" destId="{08E23641-C8E9-43A8-A68D-E4AE01393A29}" srcOrd="2" destOrd="0" parTransId="{195F00DF-CD93-426E-B4D4-81C31ABF2C02}" sibTransId="{9C29B378-3E7C-4663-B6A1-18DC8157B89F}"/>
    <dgm:cxn modelId="{AE2BE420-5EE1-4B23-9BBB-6F7232C83469}" type="presOf" srcId="{08E23641-C8E9-43A8-A68D-E4AE01393A29}" destId="{94FA5F83-5B9D-497B-8E88-96AACFFFF0CD}" srcOrd="0" destOrd="0" presId="urn:microsoft.com/office/officeart/2018/2/layout/IconVerticalSolidList"/>
    <dgm:cxn modelId="{CF2DFE2C-1991-45D2-826D-0320D817485A}" type="presOf" srcId="{9CD4F2B7-60E0-412F-BF66-DBBC27F6EF53}" destId="{FB69D2A5-5F05-4A32-A214-DDF246181986}" srcOrd="0" destOrd="0" presId="urn:microsoft.com/office/officeart/2018/2/layout/IconVerticalSolidList"/>
    <dgm:cxn modelId="{47DB114F-01A6-458C-89C7-325531714638}" srcId="{BA17EAA1-CB46-4270-9CF8-F206F1C05E7F}" destId="{0B58722D-2BE6-4651-9B76-AF59E69441C7}" srcOrd="0" destOrd="0" parTransId="{8F36445E-01B2-4D8B-9167-9AB775A22E19}" sibTransId="{72FDD440-1163-49FD-B79A-2AFD03B383E6}"/>
    <dgm:cxn modelId="{4728D451-8E7A-431E-9BDB-F1C8F81337D7}" srcId="{BA17EAA1-CB46-4270-9CF8-F206F1C05E7F}" destId="{C416B470-C186-4CBB-889B-D66781A3D2A8}" srcOrd="3" destOrd="0" parTransId="{9D5DD4AE-2AE0-49DF-9243-E7FAECE6F5AB}" sibTransId="{B6BA78FB-A139-40AA-A2C6-E3AAB1C256DA}"/>
    <dgm:cxn modelId="{EFA77276-FB90-4A38-872E-C498D6317BCE}" type="presOf" srcId="{C416B470-C186-4CBB-889B-D66781A3D2A8}" destId="{8D507A64-E6EF-4453-A665-A0413E754881}" srcOrd="0" destOrd="0" presId="urn:microsoft.com/office/officeart/2018/2/layout/IconVerticalSolidList"/>
    <dgm:cxn modelId="{39528C59-CF7B-446D-8B0F-0419287EAF2E}" type="presOf" srcId="{BA17EAA1-CB46-4270-9CF8-F206F1C05E7F}" destId="{BFEFD36D-7CBA-4054-9ED9-CC0511C59150}" srcOrd="0" destOrd="0" presId="urn:microsoft.com/office/officeart/2018/2/layout/IconVerticalSolidList"/>
    <dgm:cxn modelId="{6063FC8A-1084-4073-ADAE-324EC86695DA}" type="presOf" srcId="{0B58722D-2BE6-4651-9B76-AF59E69441C7}" destId="{C98738A6-D746-4BB6-95E2-4A8864F7C10A}" srcOrd="0" destOrd="0" presId="urn:microsoft.com/office/officeart/2018/2/layout/IconVerticalSolidList"/>
    <dgm:cxn modelId="{B5A85DB8-E8C2-4406-B616-670614F6D94A}" srcId="{BA17EAA1-CB46-4270-9CF8-F206F1C05E7F}" destId="{9CD4F2B7-60E0-412F-BF66-DBBC27F6EF53}" srcOrd="1" destOrd="0" parTransId="{5A4D5C5C-2127-419D-92B6-946F29EF0ACB}" sibTransId="{0FA7279D-A635-40E0-8FF5-B6A7B5B33C41}"/>
    <dgm:cxn modelId="{BF2BE68F-3F53-4D89-8316-796464ADC71B}" type="presParOf" srcId="{BFEFD36D-7CBA-4054-9ED9-CC0511C59150}" destId="{B2029B6C-24D3-4515-AC1E-9471D1BAE80C}" srcOrd="0" destOrd="0" presId="urn:microsoft.com/office/officeart/2018/2/layout/IconVerticalSolidList"/>
    <dgm:cxn modelId="{22460B56-0975-4B52-B8CC-25A747E104D9}" type="presParOf" srcId="{B2029B6C-24D3-4515-AC1E-9471D1BAE80C}" destId="{94E5F0C2-D0C8-42CB-B2E4-512C94622555}" srcOrd="0" destOrd="0" presId="urn:microsoft.com/office/officeart/2018/2/layout/IconVerticalSolidList"/>
    <dgm:cxn modelId="{6F104B12-8DC6-43C6-98A8-5B6E4A062ED5}" type="presParOf" srcId="{B2029B6C-24D3-4515-AC1E-9471D1BAE80C}" destId="{81EDF4EA-35C9-4E12-A623-53E40227F894}" srcOrd="1" destOrd="0" presId="urn:microsoft.com/office/officeart/2018/2/layout/IconVerticalSolidList"/>
    <dgm:cxn modelId="{0A8F3A99-0F9B-47A5-B075-555B1DF14433}" type="presParOf" srcId="{B2029B6C-24D3-4515-AC1E-9471D1BAE80C}" destId="{5B1323CA-16E4-47C0-99F3-F29C2555A7F1}" srcOrd="2" destOrd="0" presId="urn:microsoft.com/office/officeart/2018/2/layout/IconVerticalSolidList"/>
    <dgm:cxn modelId="{28104304-ADB0-444B-BFB2-D07648899B8A}" type="presParOf" srcId="{B2029B6C-24D3-4515-AC1E-9471D1BAE80C}" destId="{C98738A6-D746-4BB6-95E2-4A8864F7C10A}" srcOrd="3" destOrd="0" presId="urn:microsoft.com/office/officeart/2018/2/layout/IconVerticalSolidList"/>
    <dgm:cxn modelId="{BD0DDDCF-B0E7-4E66-A70C-F0920D07F2A7}" type="presParOf" srcId="{BFEFD36D-7CBA-4054-9ED9-CC0511C59150}" destId="{B30FB642-474A-4B56-A944-BF0517735924}" srcOrd="1" destOrd="0" presId="urn:microsoft.com/office/officeart/2018/2/layout/IconVerticalSolidList"/>
    <dgm:cxn modelId="{FF14CC70-200D-4C67-A642-C76A9D85D4B6}" type="presParOf" srcId="{BFEFD36D-7CBA-4054-9ED9-CC0511C59150}" destId="{A9DE6F32-ABD9-4D32-B18A-0B0D233524E6}" srcOrd="2" destOrd="0" presId="urn:microsoft.com/office/officeart/2018/2/layout/IconVerticalSolidList"/>
    <dgm:cxn modelId="{0D276B94-F260-40DD-9698-DF8ED082985D}" type="presParOf" srcId="{A9DE6F32-ABD9-4D32-B18A-0B0D233524E6}" destId="{8A5CFBFA-311D-4CEC-9994-878D25FEB394}" srcOrd="0" destOrd="0" presId="urn:microsoft.com/office/officeart/2018/2/layout/IconVerticalSolidList"/>
    <dgm:cxn modelId="{9AE1BD33-7286-4A91-BE52-4693319F9C8E}" type="presParOf" srcId="{A9DE6F32-ABD9-4D32-B18A-0B0D233524E6}" destId="{56294749-66F8-40E9-AFE1-D245E14EB771}" srcOrd="1" destOrd="0" presId="urn:microsoft.com/office/officeart/2018/2/layout/IconVerticalSolidList"/>
    <dgm:cxn modelId="{B675EE11-B4AA-4D33-9BD6-0A12B0D46292}" type="presParOf" srcId="{A9DE6F32-ABD9-4D32-B18A-0B0D233524E6}" destId="{5B515C24-C155-4F25-9189-4F3829430257}" srcOrd="2" destOrd="0" presId="urn:microsoft.com/office/officeart/2018/2/layout/IconVerticalSolidList"/>
    <dgm:cxn modelId="{DEA9EC43-3971-430C-878A-2F01FE520507}" type="presParOf" srcId="{A9DE6F32-ABD9-4D32-B18A-0B0D233524E6}" destId="{FB69D2A5-5F05-4A32-A214-DDF246181986}" srcOrd="3" destOrd="0" presId="urn:microsoft.com/office/officeart/2018/2/layout/IconVerticalSolidList"/>
    <dgm:cxn modelId="{EF3FD29E-5F94-43D0-9909-F699E70B5832}" type="presParOf" srcId="{BFEFD36D-7CBA-4054-9ED9-CC0511C59150}" destId="{B1ABCB97-03F8-4D2D-BECD-BCF6A1AA65F1}" srcOrd="3" destOrd="0" presId="urn:microsoft.com/office/officeart/2018/2/layout/IconVerticalSolidList"/>
    <dgm:cxn modelId="{75A5E1E3-C9B9-48A4-9689-9AF63EB92E3A}" type="presParOf" srcId="{BFEFD36D-7CBA-4054-9ED9-CC0511C59150}" destId="{E35E4AE0-76E3-44A4-BC45-CC6BAE099E2B}" srcOrd="4" destOrd="0" presId="urn:microsoft.com/office/officeart/2018/2/layout/IconVerticalSolidList"/>
    <dgm:cxn modelId="{B59B917B-C53E-41E3-9DC9-55D483BDF235}" type="presParOf" srcId="{E35E4AE0-76E3-44A4-BC45-CC6BAE099E2B}" destId="{12793CF8-B4E4-41F6-8A2F-37E61D1E4726}" srcOrd="0" destOrd="0" presId="urn:microsoft.com/office/officeart/2018/2/layout/IconVerticalSolidList"/>
    <dgm:cxn modelId="{D99FFACA-3670-4A2E-B493-7127EF35C1B3}" type="presParOf" srcId="{E35E4AE0-76E3-44A4-BC45-CC6BAE099E2B}" destId="{18E4D556-EA80-4096-9F06-F4236FCA2C32}" srcOrd="1" destOrd="0" presId="urn:microsoft.com/office/officeart/2018/2/layout/IconVerticalSolidList"/>
    <dgm:cxn modelId="{E32FBDFC-4EAE-43F9-ADF8-585EEF8C9FB4}" type="presParOf" srcId="{E35E4AE0-76E3-44A4-BC45-CC6BAE099E2B}" destId="{B4147AFC-E685-458F-9835-05C634F33413}" srcOrd="2" destOrd="0" presId="urn:microsoft.com/office/officeart/2018/2/layout/IconVerticalSolidList"/>
    <dgm:cxn modelId="{65042C97-067A-46A7-8C73-6F476CBF1F3D}" type="presParOf" srcId="{E35E4AE0-76E3-44A4-BC45-CC6BAE099E2B}" destId="{94FA5F83-5B9D-497B-8E88-96AACFFFF0CD}" srcOrd="3" destOrd="0" presId="urn:microsoft.com/office/officeart/2018/2/layout/IconVerticalSolidList"/>
    <dgm:cxn modelId="{4076F581-14D6-427B-9986-61E1475D0D2E}" type="presParOf" srcId="{BFEFD36D-7CBA-4054-9ED9-CC0511C59150}" destId="{909F6362-DA60-4991-93A6-C151DEC8F8AC}" srcOrd="5" destOrd="0" presId="urn:microsoft.com/office/officeart/2018/2/layout/IconVerticalSolidList"/>
    <dgm:cxn modelId="{1B4DB04A-58C5-4602-8FD7-88A6E57E3293}" type="presParOf" srcId="{BFEFD36D-7CBA-4054-9ED9-CC0511C59150}" destId="{B0DEDBAB-B970-419F-B7E4-571FD2C3AF8A}" srcOrd="6" destOrd="0" presId="urn:microsoft.com/office/officeart/2018/2/layout/IconVerticalSolidList"/>
    <dgm:cxn modelId="{F3BC158D-6974-4AF3-9292-62F2BF64FDB7}" type="presParOf" srcId="{B0DEDBAB-B970-419F-B7E4-571FD2C3AF8A}" destId="{61A3309C-E1C5-4244-B71F-E095B2D35495}" srcOrd="0" destOrd="0" presId="urn:microsoft.com/office/officeart/2018/2/layout/IconVerticalSolidList"/>
    <dgm:cxn modelId="{63B2376F-AD5E-41B0-A46A-5D83326451F7}" type="presParOf" srcId="{B0DEDBAB-B970-419F-B7E4-571FD2C3AF8A}" destId="{903C07CF-C252-4F11-A58C-F51F2A2DD933}" srcOrd="1" destOrd="0" presId="urn:microsoft.com/office/officeart/2018/2/layout/IconVerticalSolidList"/>
    <dgm:cxn modelId="{B31BE9E1-543E-4CE5-84B4-DF7721CF51B1}" type="presParOf" srcId="{B0DEDBAB-B970-419F-B7E4-571FD2C3AF8A}" destId="{EA6338FA-FAFA-4D2D-B77D-07283C21D6C2}" srcOrd="2" destOrd="0" presId="urn:microsoft.com/office/officeart/2018/2/layout/IconVerticalSolidList"/>
    <dgm:cxn modelId="{BD1F8182-0253-45FB-96F5-67AC1181F2B9}" type="presParOf" srcId="{B0DEDBAB-B970-419F-B7E4-571FD2C3AF8A}" destId="{8D507A64-E6EF-4453-A665-A0413E7548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3244-4C31-4EA9-A6B4-B43E859BB22B}">
      <dsp:nvSpPr>
        <dsp:cNvPr id="0" name=""/>
        <dsp:cNvSpPr/>
      </dsp:nvSpPr>
      <dsp:spPr>
        <a:xfrm>
          <a:off x="0" y="5479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7481A-CE94-4302-9111-9784DE0D2479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32AC0-B6BB-4307-A883-0D998978ABF0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Created Master Page</a:t>
          </a:r>
        </a:p>
      </dsp:txBody>
      <dsp:txXfrm>
        <a:off x="1327553" y="2267"/>
        <a:ext cx="4777207" cy="1149396"/>
      </dsp:txXfrm>
    </dsp:sp>
    <dsp:sp modelId="{0B34D39D-E6D0-4CC9-B102-EC8DA3AB3EE3}">
      <dsp:nvSpPr>
        <dsp:cNvPr id="0" name=""/>
        <dsp:cNvSpPr/>
      </dsp:nvSpPr>
      <dsp:spPr>
        <a:xfrm>
          <a:off x="0" y="137150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5C14-5FA1-4799-9884-779B16FC2B3C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70483-D3CA-4BAC-AEEF-809B7901107C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User Information Table</a:t>
          </a:r>
          <a:endParaRPr lang="en-US" sz="2200" kern="1200" dirty="0"/>
        </a:p>
      </dsp:txBody>
      <dsp:txXfrm>
        <a:off x="1327553" y="1439013"/>
        <a:ext cx="4777207" cy="1149396"/>
      </dsp:txXfrm>
    </dsp:sp>
    <dsp:sp modelId="{DF543705-135E-470E-8B85-571603321C79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C7DA8-0D16-41AB-863B-0D19972BE38B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56782-58BB-4817-B42F-1E56E2B7D5E4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Created Landing Page (Index)</a:t>
          </a:r>
        </a:p>
      </dsp:txBody>
      <dsp:txXfrm>
        <a:off x="1327553" y="2875759"/>
        <a:ext cx="4777207" cy="1149396"/>
      </dsp:txXfrm>
    </dsp:sp>
    <dsp:sp modelId="{62C6C09D-E93B-4ECC-88EA-82BA53FA10FD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75EDC-78C6-401E-9CB7-3B1592EAF8EA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AB45-7708-486A-995A-9DB85364EF4D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Sign-Up page</a:t>
          </a:r>
        </a:p>
      </dsp:txBody>
      <dsp:txXfrm>
        <a:off x="1327553" y="4312505"/>
        <a:ext cx="4777207" cy="114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A5523-612A-42ED-AE47-10570E85359C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C325D-D68D-488C-B204-D02E5063FB9F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962A6-6FBE-4FCD-AD1A-FBE1A4AF95DA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message Framework</a:t>
          </a:r>
        </a:p>
      </dsp:txBody>
      <dsp:txXfrm>
        <a:off x="1327553" y="2267"/>
        <a:ext cx="4777207" cy="1149396"/>
      </dsp:txXfrm>
    </dsp:sp>
    <dsp:sp modelId="{689154BF-0F65-4C70-842B-63C73E1BCA37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E3578-2ABA-4095-A1CF-864E84297873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B5D78-2733-4BEE-A3E7-58FF7BDA0FAA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encryption Framework</a:t>
          </a:r>
        </a:p>
      </dsp:txBody>
      <dsp:txXfrm>
        <a:off x="1327553" y="1439013"/>
        <a:ext cx="4777207" cy="1149396"/>
      </dsp:txXfrm>
    </dsp:sp>
    <dsp:sp modelId="{9F253DA6-8B0D-48E1-BD37-C750B3535622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A0F64-551D-42AE-86F5-7AAA89A58EF1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891D9-6808-4FDF-9478-A0387142B5E2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search Feature</a:t>
          </a:r>
        </a:p>
      </dsp:txBody>
      <dsp:txXfrm>
        <a:off x="1327553" y="2875759"/>
        <a:ext cx="4777207" cy="1149396"/>
      </dsp:txXfrm>
    </dsp:sp>
    <dsp:sp modelId="{C15C6F07-9960-45BC-9B9F-45801116AF2E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4A99-740B-41C0-9313-21B2F05531A3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CB963-62E2-417E-A0EC-01CD3CA80EEA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message Dashboard</a:t>
          </a:r>
        </a:p>
      </dsp:txBody>
      <dsp:txXfrm>
        <a:off x="1327553" y="4312505"/>
        <a:ext cx="4777207" cy="114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E90DF-79D3-498C-9D1A-2E345FE3E136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A6D6A-9D27-417D-B160-AAE674B013B4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57DA2-6294-4C72-B63F-8BC49A5D782C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Created One-on-one communication. </a:t>
          </a:r>
          <a:endParaRPr lang="en-US" sz="2500" kern="1200" dirty="0"/>
        </a:p>
      </dsp:txBody>
      <dsp:txXfrm>
        <a:off x="1802735" y="667"/>
        <a:ext cx="4302025" cy="1560810"/>
      </dsp:txXfrm>
    </dsp:sp>
    <dsp:sp modelId="{416C11D9-5E6C-4B82-B929-B035C5C6CB8D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14EAE-A15F-4C1D-8443-5775E241AD1B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F541-A038-4CFF-A337-50A186A4FB48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Notify user about the new messages</a:t>
          </a:r>
          <a:endParaRPr lang="en-US" sz="2500" kern="1200"/>
        </a:p>
      </dsp:txBody>
      <dsp:txXfrm>
        <a:off x="1802735" y="1951679"/>
        <a:ext cx="4302025" cy="1560810"/>
      </dsp:txXfrm>
    </dsp:sp>
    <dsp:sp modelId="{ECE72A89-8F6A-484D-B160-A4EC0B67560E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B1BDE-AB3D-4C88-8D99-221D225AB557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60A9-3747-407B-A7FA-5BD3063B16E3}">
      <dsp:nvSpPr>
        <dsp:cNvPr id="0" name=""/>
        <dsp:cNvSpPr/>
      </dsp:nvSpPr>
      <dsp:spPr>
        <a:xfrm>
          <a:off x="1802735" y="3902692"/>
          <a:ext cx="2747142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Created admin dashboard </a:t>
          </a:r>
          <a:endParaRPr lang="en-US" sz="2500" kern="1200"/>
        </a:p>
      </dsp:txBody>
      <dsp:txXfrm>
        <a:off x="1802735" y="3902692"/>
        <a:ext cx="2747142" cy="1560810"/>
      </dsp:txXfrm>
    </dsp:sp>
    <dsp:sp modelId="{97A3F440-C77E-4197-B757-3DFF0C337657}">
      <dsp:nvSpPr>
        <dsp:cNvPr id="0" name=""/>
        <dsp:cNvSpPr/>
      </dsp:nvSpPr>
      <dsp:spPr>
        <a:xfrm>
          <a:off x="4549878" y="3902692"/>
          <a:ext cx="1554882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549878" y="3902692"/>
        <a:ext cx="1554882" cy="1560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5F0C2-D0C8-42CB-B2E4-512C94622555}">
      <dsp:nvSpPr>
        <dsp:cNvPr id="0" name=""/>
        <dsp:cNvSpPr/>
      </dsp:nvSpPr>
      <dsp:spPr>
        <a:xfrm>
          <a:off x="0" y="1494"/>
          <a:ext cx="5995137" cy="757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F4EA-35C9-4E12-A623-53E40227F894}">
      <dsp:nvSpPr>
        <dsp:cNvPr id="0" name=""/>
        <dsp:cNvSpPr/>
      </dsp:nvSpPr>
      <dsp:spPr>
        <a:xfrm>
          <a:off x="229149" y="171936"/>
          <a:ext cx="416636" cy="41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738A6-D746-4BB6-95E2-4A8864F7C10A}">
      <dsp:nvSpPr>
        <dsp:cNvPr id="0" name=""/>
        <dsp:cNvSpPr/>
      </dsp:nvSpPr>
      <dsp:spPr>
        <a:xfrm>
          <a:off x="874936" y="1494"/>
          <a:ext cx="512020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Bootstrap: Primary framework</a:t>
          </a:r>
        </a:p>
      </dsp:txBody>
      <dsp:txXfrm>
        <a:off x="874936" y="1494"/>
        <a:ext cx="5120200" cy="757520"/>
      </dsp:txXfrm>
    </dsp:sp>
    <dsp:sp modelId="{8A5CFBFA-311D-4CEC-9994-878D25FEB394}">
      <dsp:nvSpPr>
        <dsp:cNvPr id="0" name=""/>
        <dsp:cNvSpPr/>
      </dsp:nvSpPr>
      <dsp:spPr>
        <a:xfrm>
          <a:off x="0" y="948395"/>
          <a:ext cx="5995137" cy="757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94749-66F8-40E9-AFE1-D245E14EB771}">
      <dsp:nvSpPr>
        <dsp:cNvPr id="0" name=""/>
        <dsp:cNvSpPr/>
      </dsp:nvSpPr>
      <dsp:spPr>
        <a:xfrm>
          <a:off x="229149" y="1118837"/>
          <a:ext cx="416636" cy="41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9D2A5-5F05-4A32-A214-DDF246181986}">
      <dsp:nvSpPr>
        <dsp:cNvPr id="0" name=""/>
        <dsp:cNvSpPr/>
      </dsp:nvSpPr>
      <dsp:spPr>
        <a:xfrm>
          <a:off x="874936" y="948395"/>
          <a:ext cx="512020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number of Pages : 5</a:t>
          </a:r>
        </a:p>
      </dsp:txBody>
      <dsp:txXfrm>
        <a:off x="874936" y="948395"/>
        <a:ext cx="5120200" cy="757520"/>
      </dsp:txXfrm>
    </dsp:sp>
    <dsp:sp modelId="{12793CF8-B4E4-41F6-8A2F-37E61D1E4726}">
      <dsp:nvSpPr>
        <dsp:cNvPr id="0" name=""/>
        <dsp:cNvSpPr/>
      </dsp:nvSpPr>
      <dsp:spPr>
        <a:xfrm>
          <a:off x="0" y="1895296"/>
          <a:ext cx="5995137" cy="757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D556-EA80-4096-9F06-F4236FCA2C32}">
      <dsp:nvSpPr>
        <dsp:cNvPr id="0" name=""/>
        <dsp:cNvSpPr/>
      </dsp:nvSpPr>
      <dsp:spPr>
        <a:xfrm>
          <a:off x="229149" y="2065738"/>
          <a:ext cx="416636" cy="416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A5F83-5B9D-497B-8E88-96AACFFFF0CD}">
      <dsp:nvSpPr>
        <dsp:cNvPr id="0" name=""/>
        <dsp:cNvSpPr/>
      </dsp:nvSpPr>
      <dsp:spPr>
        <a:xfrm>
          <a:off x="874936" y="1895296"/>
          <a:ext cx="512020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Primary Color: (#1E90FF) Dodger Blue, </a:t>
          </a:r>
        </a:p>
      </dsp:txBody>
      <dsp:txXfrm>
        <a:off x="874936" y="1895296"/>
        <a:ext cx="5120200" cy="757520"/>
      </dsp:txXfrm>
    </dsp:sp>
    <dsp:sp modelId="{61A3309C-E1C5-4244-B71F-E095B2D35495}">
      <dsp:nvSpPr>
        <dsp:cNvPr id="0" name=""/>
        <dsp:cNvSpPr/>
      </dsp:nvSpPr>
      <dsp:spPr>
        <a:xfrm>
          <a:off x="0" y="2842196"/>
          <a:ext cx="5995137" cy="757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07CF-C252-4F11-A58C-F51F2A2DD933}">
      <dsp:nvSpPr>
        <dsp:cNvPr id="0" name=""/>
        <dsp:cNvSpPr/>
      </dsp:nvSpPr>
      <dsp:spPr>
        <a:xfrm>
          <a:off x="229149" y="3012638"/>
          <a:ext cx="416636" cy="41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07A64-E6EF-4453-A665-A0413E754881}">
      <dsp:nvSpPr>
        <dsp:cNvPr id="0" name=""/>
        <dsp:cNvSpPr/>
      </dsp:nvSpPr>
      <dsp:spPr>
        <a:xfrm>
          <a:off x="874936" y="2842196"/>
          <a:ext cx="5120200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</a:t>
          </a:r>
        </a:p>
      </dsp:txBody>
      <dsp:txXfrm>
        <a:off x="874936" y="2842196"/>
        <a:ext cx="5120200" cy="7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1" r:id="rId6"/>
    <p:sldLayoutId id="2147484097" r:id="rId7"/>
    <p:sldLayoutId id="2147484098" r:id="rId8"/>
    <p:sldLayoutId id="2147484099" r:id="rId9"/>
    <p:sldLayoutId id="2147484100" r:id="rId10"/>
    <p:sldLayoutId id="21474841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390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State of the QA and UI</a:t>
            </a:r>
          </a:p>
        </p:txBody>
      </p:sp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8094-96EA-4A07-A566-A12D3762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353E2-ADFD-4B78-B8F8-CFA83953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94" y="1453007"/>
            <a:ext cx="9724895" cy="5645760"/>
          </a:xfrm>
        </p:spPr>
      </p:pic>
    </p:spTree>
    <p:extLst>
      <p:ext uri="{BB962C8B-B14F-4D97-AF65-F5344CB8AC3E}">
        <p14:creationId xmlns:p14="http://schemas.microsoft.com/office/powerpoint/2010/main" val="128186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BB57-B542-4C9A-8171-22E118F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6E62-B735-4257-AB47-0FB9CF80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A270-47CD-4E78-9D72-2760E23D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F591-BE85-4D12-9E77-C7D3AF61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14FD9-5399-44C3-9A29-4E06954B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21" y="726596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Acceptance Tests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CE0D77-BA80-E4F7-ECE4-E037DA179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646858"/>
              </p:ext>
            </p:extLst>
          </p:nvPr>
        </p:nvGraphicFramePr>
        <p:xfrm>
          <a:off x="5548418" y="562898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5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4D94F-BFB5-47A1-844E-9D3F07F8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Acceptance Tests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DCC01-9EF7-5633-034D-02C894B61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639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6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7679E-845F-44E8-8EBB-29B3648D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Acceptance Tests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91497-5A4B-B6F6-7145-5685A78B8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433861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76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8ECBF-C0B3-439B-A2B0-E297590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Acceptance Tests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8EDEF10-FAFB-4343-A5BF-1DC266864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410759"/>
              </p:ext>
            </p:extLst>
          </p:nvPr>
        </p:nvGraphicFramePr>
        <p:xfrm>
          <a:off x="751794" y="2468623"/>
          <a:ext cx="5359946" cy="424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906D1FE-D760-44FD-A301-74D063B46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467606"/>
              </p:ext>
            </p:extLst>
          </p:nvPr>
        </p:nvGraphicFramePr>
        <p:xfrm>
          <a:off x="4505897" y="1541778"/>
          <a:ext cx="6611973" cy="478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588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6EE1C-1189-4230-95AA-8F5A376E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86D41D-C3C7-9A5E-E12C-EEE4C98CE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139926"/>
              </p:ext>
            </p:extLst>
          </p:nvPr>
        </p:nvGraphicFramePr>
        <p:xfrm>
          <a:off x="565150" y="2160016"/>
          <a:ext cx="599513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07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389-7D14-4E23-A8E4-20412F37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6" y="581704"/>
            <a:ext cx="7335835" cy="1268984"/>
          </a:xfrm>
        </p:spPr>
        <p:txBody>
          <a:bodyPr/>
          <a:lstStyle/>
          <a:p>
            <a:r>
              <a:rPr lang="en-US" dirty="0"/>
              <a:t>Index / Log-In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1CF04-F2B9-4610-BF01-4BBA926F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1306425"/>
            <a:ext cx="9329195" cy="5747254"/>
          </a:xfrm>
        </p:spPr>
      </p:pic>
    </p:spTree>
    <p:extLst>
      <p:ext uri="{BB962C8B-B14F-4D97-AF65-F5344CB8AC3E}">
        <p14:creationId xmlns:p14="http://schemas.microsoft.com/office/powerpoint/2010/main" val="162435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A1B5-AAD5-4851-AFFB-9B29B44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52AD8-301E-4C43-B0F3-D078B7E75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1502388"/>
            <a:ext cx="9321981" cy="5272268"/>
          </a:xfrm>
        </p:spPr>
      </p:pic>
    </p:spTree>
    <p:extLst>
      <p:ext uri="{BB962C8B-B14F-4D97-AF65-F5344CB8AC3E}">
        <p14:creationId xmlns:p14="http://schemas.microsoft.com/office/powerpoint/2010/main" val="6951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4BE2-579F-470A-92C6-D0E399D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CD11C-40F9-4DB0-8969-C1574D068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09" y="1500477"/>
            <a:ext cx="10581418" cy="5637948"/>
          </a:xfrm>
        </p:spPr>
      </p:pic>
    </p:spTree>
    <p:extLst>
      <p:ext uri="{BB962C8B-B14F-4D97-AF65-F5344CB8AC3E}">
        <p14:creationId xmlns:p14="http://schemas.microsoft.com/office/powerpoint/2010/main" val="178958555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DF1880-416B-40FE-8325-D76C1453C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20dc-393e-4096-b469-91966e49254b"/>
    <ds:schemaRef ds:uri="4a34b885-6fed-4416-8d77-01a51f9cd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B0AD3-BF8A-497D-8EED-34A7DD9D6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800492-28A6-437D-875D-22FE2A470C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414</TotalTime>
  <Words>97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PunchcardVTI</vt:lpstr>
      <vt:lpstr>PowerPoint Presentation</vt:lpstr>
      <vt:lpstr>Acceptance Tests </vt:lpstr>
      <vt:lpstr>Acceptance Tests </vt:lpstr>
      <vt:lpstr>Acceptance Tests </vt:lpstr>
      <vt:lpstr>Acceptance Tests </vt:lpstr>
      <vt:lpstr>User interface</vt:lpstr>
      <vt:lpstr>Index / Log-In</vt:lpstr>
      <vt:lpstr>Sign up</vt:lpstr>
      <vt:lpstr>Nest</vt:lpstr>
      <vt:lpstr>Forgot Password</vt:lpstr>
      <vt:lpstr>Admin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Himprawa Khattri</cp:lastModifiedBy>
  <cp:revision>9</cp:revision>
  <dcterms:created xsi:type="dcterms:W3CDTF">2022-03-02T21:09:00Z</dcterms:created>
  <dcterms:modified xsi:type="dcterms:W3CDTF">2022-03-12T22:58:27Z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