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69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92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72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3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8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0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0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95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4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5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88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5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1" r:id="rId6"/>
    <p:sldLayoutId id="2147484097" r:id="rId7"/>
    <p:sldLayoutId id="2147484098" r:id="rId8"/>
    <p:sldLayoutId id="2147484099" r:id="rId9"/>
    <p:sldLayoutId id="2147484100" r:id="rId10"/>
    <p:sldLayoutId id="214748410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A30B49A-0B4A-DB4B-B86E-239FCB221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2DE7446-3CFA-F445-8698-571E4639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 16">
              <a:extLst>
                <a:ext uri="{FF2B5EF4-FFF2-40B4-BE49-F238E27FC236}">
                  <a16:creationId xmlns:a16="http://schemas.microsoft.com/office/drawing/2014/main" id="{20C7F88F-05AD-8848-B83F-0A7FE9A58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67869A3-E618-6A47-B6A0-2F2359581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D18171B-31BE-5644-8BC4-CE09FD6AC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id="{A57097AB-12CD-BD41-9B9C-1CE52C18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CB3D0C7-3187-BD40-99C6-8A8F6BDA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F241B13F-6C2B-DC4A-A787-F3EFE9430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 30">
              <a:extLst>
                <a:ext uri="{FF2B5EF4-FFF2-40B4-BE49-F238E27FC236}">
                  <a16:creationId xmlns:a16="http://schemas.microsoft.com/office/drawing/2014/main" id="{1706731C-B9EA-5D44-ADD0-641E9CA4E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Freeform 31">
              <a:extLst>
                <a:ext uri="{FF2B5EF4-FFF2-40B4-BE49-F238E27FC236}">
                  <a16:creationId xmlns:a16="http://schemas.microsoft.com/office/drawing/2014/main" id="{B217E6DF-6A11-7140-AAEC-49F45464B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B6A07473-7373-1540-99AF-DF86AF38A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33">
              <a:extLst>
                <a:ext uri="{FF2B5EF4-FFF2-40B4-BE49-F238E27FC236}">
                  <a16:creationId xmlns:a16="http://schemas.microsoft.com/office/drawing/2014/main" id="{0148A58A-8C1A-BF43-8ADF-B9D6586D7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34">
              <a:extLst>
                <a:ext uri="{FF2B5EF4-FFF2-40B4-BE49-F238E27FC236}">
                  <a16:creationId xmlns:a16="http://schemas.microsoft.com/office/drawing/2014/main" id="{F9945379-9328-4C44-B89C-423232A5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35">
              <a:extLst>
                <a:ext uri="{FF2B5EF4-FFF2-40B4-BE49-F238E27FC236}">
                  <a16:creationId xmlns:a16="http://schemas.microsoft.com/office/drawing/2014/main" id="{8DCC161D-42CC-114F-B3CA-D4DB0BD7A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E1BAF398-A08E-0A45-A727-5FCFE74EB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37">
              <a:extLst>
                <a:ext uri="{FF2B5EF4-FFF2-40B4-BE49-F238E27FC236}">
                  <a16:creationId xmlns:a16="http://schemas.microsoft.com/office/drawing/2014/main" id="{4E4AF567-CE9E-AB4F-A545-1B4D6DE74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38">
              <a:extLst>
                <a:ext uri="{FF2B5EF4-FFF2-40B4-BE49-F238E27FC236}">
                  <a16:creationId xmlns:a16="http://schemas.microsoft.com/office/drawing/2014/main" id="{B6F6B495-229A-314A-904B-9745DDCE4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39">
              <a:extLst>
                <a:ext uri="{FF2B5EF4-FFF2-40B4-BE49-F238E27FC236}">
                  <a16:creationId xmlns:a16="http://schemas.microsoft.com/office/drawing/2014/main" id="{EF3DC7B6-B868-1F40-B1F3-51D6B2D95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Freeform 40">
              <a:extLst>
                <a:ext uri="{FF2B5EF4-FFF2-40B4-BE49-F238E27FC236}">
                  <a16:creationId xmlns:a16="http://schemas.microsoft.com/office/drawing/2014/main" id="{6FDA2B53-4F62-3E4C-B33B-760F3F437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 41">
              <a:extLst>
                <a:ext uri="{FF2B5EF4-FFF2-40B4-BE49-F238E27FC236}">
                  <a16:creationId xmlns:a16="http://schemas.microsoft.com/office/drawing/2014/main" id="{186FEC5F-A16A-CD4B-A252-BD24AEAB6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 42">
              <a:extLst>
                <a:ext uri="{FF2B5EF4-FFF2-40B4-BE49-F238E27FC236}">
                  <a16:creationId xmlns:a16="http://schemas.microsoft.com/office/drawing/2014/main" id="{2038830B-EBA7-3744-9135-EFC19D82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43">
              <a:extLst>
                <a:ext uri="{FF2B5EF4-FFF2-40B4-BE49-F238E27FC236}">
                  <a16:creationId xmlns:a16="http://schemas.microsoft.com/office/drawing/2014/main" id="{45F02896-DBAA-8848-A371-ED56CCAC9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Freeform 44">
              <a:extLst>
                <a:ext uri="{FF2B5EF4-FFF2-40B4-BE49-F238E27FC236}">
                  <a16:creationId xmlns:a16="http://schemas.microsoft.com/office/drawing/2014/main" id="{0FC45E7A-93D0-D643-9C81-0A8773F1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 45">
              <a:extLst>
                <a:ext uri="{FF2B5EF4-FFF2-40B4-BE49-F238E27FC236}">
                  <a16:creationId xmlns:a16="http://schemas.microsoft.com/office/drawing/2014/main" id="{E0E5E559-0000-F049-B229-13B9744B8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Freeform 46">
              <a:extLst>
                <a:ext uri="{FF2B5EF4-FFF2-40B4-BE49-F238E27FC236}">
                  <a16:creationId xmlns:a16="http://schemas.microsoft.com/office/drawing/2014/main" id="{DCD6BF19-A11F-3843-B8C0-9158DFC04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33" name="Picture 232" descr="Icon&#10;&#10;Description automatically generated with medium confidence">
            <a:extLst>
              <a:ext uri="{FF2B5EF4-FFF2-40B4-BE49-F238E27FC236}">
                <a16:creationId xmlns:a16="http://schemas.microsoft.com/office/drawing/2014/main" id="{78E9C595-80C6-42ED-A1D3-729E1B911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11" y="397823"/>
            <a:ext cx="6062354" cy="6062354"/>
          </a:xfrm>
          <a:prstGeom prst="rect">
            <a:avLst/>
          </a:prstGeom>
        </p:spPr>
      </p:pic>
      <p:sp>
        <p:nvSpPr>
          <p:cNvPr id="241" name="TextBox 240">
            <a:extLst>
              <a:ext uri="{FF2B5EF4-FFF2-40B4-BE49-F238E27FC236}">
                <a16:creationId xmlns:a16="http://schemas.microsoft.com/office/drawing/2014/main" id="{87460CDC-D5BD-419C-BD5D-CC364446826E}"/>
              </a:ext>
            </a:extLst>
          </p:cNvPr>
          <p:cNvSpPr txBox="1"/>
          <p:nvPr/>
        </p:nvSpPr>
        <p:spPr>
          <a:xfrm>
            <a:off x="1790107" y="4920911"/>
            <a:ext cx="2813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Leelawadee UI" panose="020B0502040204020203" pitchFamily="34" charset="-34"/>
              </a:rPr>
              <a:t>Your Topic Here</a:t>
            </a:r>
            <a:endParaRPr lang="en-US" sz="28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9973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4FD9-5399-44C3-9A29-4E06954B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B3B48-A09D-4E5C-BC4E-98B7F94F5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30362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D4D6B0AFF7A247A3A4C6DC84B48324" ma:contentTypeVersion="10" ma:contentTypeDescription="Create a new document." ma:contentTypeScope="" ma:versionID="b8eb01b7ec97e75c06cbc2cd9852cccf">
  <xsd:schema xmlns:xsd="http://www.w3.org/2001/XMLSchema" xmlns:xs="http://www.w3.org/2001/XMLSchema" xmlns:p="http://schemas.microsoft.com/office/2006/metadata/properties" xmlns:ns2="5d6f20dc-393e-4096-b469-91966e49254b" xmlns:ns3="4a34b885-6fed-4416-8d77-01a51f9cd4e5" targetNamespace="http://schemas.microsoft.com/office/2006/metadata/properties" ma:root="true" ma:fieldsID="798cff561eca4f5f9d9d3824e8cf40aa" ns2:_="" ns3:_="">
    <xsd:import namespace="5d6f20dc-393e-4096-b469-91966e49254b"/>
    <xsd:import namespace="4a34b885-6fed-4416-8d77-01a51f9cd4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f20dc-393e-4096-b469-91966e492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34b885-6fed-4416-8d77-01a51f9cd4e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F3F3F7-3320-4A8B-8216-25F85A3FB46B}"/>
</file>

<file path=customXml/itemProps2.xml><?xml version="1.0" encoding="utf-8"?>
<ds:datastoreItem xmlns:ds="http://schemas.openxmlformats.org/officeDocument/2006/customXml" ds:itemID="{B6EB0AD3-BF8A-497D-8EED-34A7DD9D63AD}"/>
</file>

<file path=customXml/itemProps3.xml><?xml version="1.0" encoding="utf-8"?>
<ds:datastoreItem xmlns:ds="http://schemas.openxmlformats.org/officeDocument/2006/customXml" ds:itemID="{CA800492-28A6-437D-875D-22FE2A470C1A}"/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53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Microsoft JhengHei UI</vt:lpstr>
      <vt:lpstr>Arial</vt:lpstr>
      <vt:lpstr>Neue Haas Grotesk Text Pro</vt:lpstr>
      <vt:lpstr>PunchcardVTI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Knapp</dc:creator>
  <cp:lastModifiedBy>Caleb Knapp</cp:lastModifiedBy>
  <cp:revision>2</cp:revision>
  <dcterms:created xsi:type="dcterms:W3CDTF">2022-03-02T21:09:00Z</dcterms:created>
  <dcterms:modified xsi:type="dcterms:W3CDTF">2022-03-02T22:02:53Z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0x0101007AD4D6B0AFF7A247A3A4C6DC84B48324</vt:lpwstr>
  </property>
</Properties>
</file>