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8" r:id="rId4"/>
  </p:sldMasterIdLst>
  <p:notesMasterIdLst>
    <p:notesMasterId r:id="rId48"/>
  </p:notesMasterIdLst>
  <p:sldIdLst>
    <p:sldId id="256" r:id="rId5"/>
    <p:sldId id="271" r:id="rId6"/>
    <p:sldId id="272" r:id="rId7"/>
    <p:sldId id="273" r:id="rId8"/>
    <p:sldId id="274" r:id="rId9"/>
    <p:sldId id="275" r:id="rId10"/>
    <p:sldId id="280" r:id="rId11"/>
    <p:sldId id="276" r:id="rId12"/>
    <p:sldId id="260" r:id="rId13"/>
    <p:sldId id="277" r:id="rId14"/>
    <p:sldId id="279" r:id="rId15"/>
    <p:sldId id="278" r:id="rId16"/>
    <p:sldId id="282" r:id="rId17"/>
    <p:sldId id="325" r:id="rId18"/>
    <p:sldId id="324" r:id="rId19"/>
    <p:sldId id="323" r:id="rId20"/>
    <p:sldId id="322" r:id="rId21"/>
    <p:sldId id="321" r:id="rId22"/>
    <p:sldId id="320" r:id="rId23"/>
    <p:sldId id="319" r:id="rId24"/>
    <p:sldId id="318" r:id="rId25"/>
    <p:sldId id="317" r:id="rId26"/>
    <p:sldId id="316" r:id="rId27"/>
    <p:sldId id="315" r:id="rId28"/>
    <p:sldId id="294" r:id="rId29"/>
    <p:sldId id="312" r:id="rId30"/>
    <p:sldId id="313" r:id="rId31"/>
    <p:sldId id="297" r:id="rId32"/>
    <p:sldId id="298" r:id="rId33"/>
    <p:sldId id="299" r:id="rId34"/>
    <p:sldId id="300" r:id="rId35"/>
    <p:sldId id="328" r:id="rId36"/>
    <p:sldId id="257" r:id="rId37"/>
    <p:sldId id="302" r:id="rId38"/>
    <p:sldId id="303" r:id="rId39"/>
    <p:sldId id="261" r:id="rId40"/>
    <p:sldId id="305" r:id="rId41"/>
    <p:sldId id="306" r:id="rId42"/>
    <p:sldId id="307" r:id="rId43"/>
    <p:sldId id="308" r:id="rId44"/>
    <p:sldId id="309" r:id="rId45"/>
    <p:sldId id="310" r:id="rId46"/>
    <p:sldId id="32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53967-A7A5-49E6-961F-11279232809C}" v="46" dt="2022-03-16T14:57:18.536"/>
    <p1510:client id="{539D1977-A37B-470C-B1F0-483FDD086400}" v="89" dt="2022-03-16T16:29:01.223"/>
    <p1510:client id="{7EFD6734-4501-4B27-AB65-65874A16EA09}" v="3" dt="2022-03-16T16:49:27.441"/>
    <p1510:client id="{9EB7A96A-A9D9-40D0-9FC8-A96DC37D965F}" v="17" dt="2022-03-16T00:07:00.666"/>
    <p1510:client id="{E74E9B0E-FCAA-4DD1-ACE6-AFE8359B7200}" v="2" dt="2022-03-16T15:36:25.918"/>
    <p1510:client id="{FCFDEF93-B5CB-4B75-ACEA-E33D23D37C0F}" v="4" dt="2022-03-16T15:19:5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De Jesus" userId="S::timothy.de.jesus@students.pcci.edu::316218b5-bc00-4280-9d04-4efcd9ae4e13" providerId="AD" clId="Web-{FCFDEF93-B5CB-4B75-ACEA-E33D23D37C0F}"/>
    <pc:docChg chg="modSld">
      <pc:chgData name="Timothy De Jesus" userId="S::timothy.de.jesus@students.pcci.edu::316218b5-bc00-4280-9d04-4efcd9ae4e13" providerId="AD" clId="Web-{FCFDEF93-B5CB-4B75-ACEA-E33D23D37C0F}" dt="2022-03-16T15:19:52.090" v="3" actId="20577"/>
      <pc:docMkLst>
        <pc:docMk/>
      </pc:docMkLst>
      <pc:sldChg chg="modSp">
        <pc:chgData name="Timothy De Jesus" userId="S::timothy.de.jesus@students.pcci.edu::316218b5-bc00-4280-9d04-4efcd9ae4e13" providerId="AD" clId="Web-{FCFDEF93-B5CB-4B75-ACEA-E33D23D37C0F}" dt="2022-03-16T15:19:52.090" v="3" actId="20577"/>
        <pc:sldMkLst>
          <pc:docMk/>
          <pc:sldMk cId="1165160332" sldId="316"/>
        </pc:sldMkLst>
        <pc:spChg chg="mod">
          <ac:chgData name="Timothy De Jesus" userId="S::timothy.de.jesus@students.pcci.edu::316218b5-bc00-4280-9d04-4efcd9ae4e13" providerId="AD" clId="Web-{FCFDEF93-B5CB-4B75-ACEA-E33D23D37C0F}" dt="2022-03-16T15:19:52.090" v="3" actId="20577"/>
          <ac:spMkLst>
            <pc:docMk/>
            <pc:sldMk cId="1165160332" sldId="316"/>
            <ac:spMk id="3" creationId="{8866EBF9-CAF3-4F0F-BB00-581CFF493E94}"/>
          </ac:spMkLst>
        </pc:spChg>
      </pc:sldChg>
    </pc:docChg>
  </pc:docChgLst>
  <pc:docChgLst>
    <pc:chgData name="Caleb Knapp" userId="90377b2d-6dff-47c4-9ee5-c961805aa134" providerId="ADAL" clId="{9EB7A96A-A9D9-40D0-9FC8-A96DC37D965F}"/>
    <pc:docChg chg="custSel addSld delSld modSld">
      <pc:chgData name="Caleb Knapp" userId="90377b2d-6dff-47c4-9ee5-c961805aa134" providerId="ADAL" clId="{9EB7A96A-A9D9-40D0-9FC8-A96DC37D965F}" dt="2022-03-16T00:07:00.666" v="26"/>
      <pc:docMkLst>
        <pc:docMk/>
      </pc:docMkLst>
      <pc:sldChg chg="add">
        <pc:chgData name="Caleb Knapp" userId="90377b2d-6dff-47c4-9ee5-c961805aa134" providerId="ADAL" clId="{9EB7A96A-A9D9-40D0-9FC8-A96DC37D965F}" dt="2022-03-14T23:59:42.024" v="4"/>
        <pc:sldMkLst>
          <pc:docMk/>
          <pc:sldMk cId="1447530362" sldId="257"/>
        </pc:sldMkLst>
      </pc:sldChg>
      <pc:sldChg chg="del">
        <pc:chgData name="Caleb Knapp" userId="90377b2d-6dff-47c4-9ee5-c961805aa134" providerId="ADAL" clId="{9EB7A96A-A9D9-40D0-9FC8-A96DC37D965F}" dt="2022-03-14T23:59:52.788" v="6" actId="47"/>
        <pc:sldMkLst>
          <pc:docMk/>
          <pc:sldMk cId="2201162256" sldId="258"/>
        </pc:sldMkLst>
      </pc:sldChg>
      <pc:sldChg chg="del">
        <pc:chgData name="Caleb Knapp" userId="90377b2d-6dff-47c4-9ee5-c961805aa134" providerId="ADAL" clId="{9EB7A96A-A9D9-40D0-9FC8-A96DC37D965F}" dt="2022-03-14T23:59:52.788" v="6" actId="47"/>
        <pc:sldMkLst>
          <pc:docMk/>
          <pc:sldMk cId="3017775488" sldId="259"/>
        </pc:sldMkLst>
      </pc:sldChg>
      <pc:sldChg chg="addSp delSp add del setBg delDesignElem">
        <pc:chgData name="Caleb Knapp" userId="90377b2d-6dff-47c4-9ee5-c961805aa134" providerId="ADAL" clId="{9EB7A96A-A9D9-40D0-9FC8-A96DC37D965F}" dt="2022-03-16T00:07:00.666" v="26"/>
        <pc:sldMkLst>
          <pc:docMk/>
          <pc:sldMk cId="3039960903" sldId="261"/>
        </pc:sldMkLst>
        <pc:spChg chg="add del">
          <ac:chgData name="Caleb Knapp" userId="90377b2d-6dff-47c4-9ee5-c961805aa134" providerId="ADAL" clId="{9EB7A96A-A9D9-40D0-9FC8-A96DC37D965F}" dt="2022-03-16T00:07:00.651" v="25"/>
          <ac:spMkLst>
            <pc:docMk/>
            <pc:sldMk cId="3039960903" sldId="261"/>
            <ac:spMk id="108" creationId="{557B0AD7-E991-E343-BF68-F118815215C7}"/>
          </ac:spMkLst>
        </pc:spChg>
        <pc:grpChg chg="add del">
          <ac:chgData name="Caleb Knapp" userId="90377b2d-6dff-47c4-9ee5-c961805aa134" providerId="ADAL" clId="{9EB7A96A-A9D9-40D0-9FC8-A96DC37D965F}" dt="2022-03-16T00:07:00.651" v="25"/>
          <ac:grpSpMkLst>
            <pc:docMk/>
            <pc:sldMk cId="3039960903" sldId="261"/>
            <ac:grpSpMk id="110" creationId="{7A30B49A-0B4A-DB4B-B86E-239FCB221C6D}"/>
          </ac:grpSpMkLst>
        </pc:grpChg>
      </pc:sldChg>
      <pc:sldChg chg="del">
        <pc:chgData name="Caleb Knapp" userId="90377b2d-6dff-47c4-9ee5-c961805aa134" providerId="ADAL" clId="{9EB7A96A-A9D9-40D0-9FC8-A96DC37D965F}" dt="2022-03-14T23:59:52.788" v="6" actId="47"/>
        <pc:sldMkLst>
          <pc:docMk/>
          <pc:sldMk cId="1348975329" sldId="262"/>
        </pc:sldMkLst>
      </pc:sldChg>
      <pc:sldChg chg="del">
        <pc:chgData name="Caleb Knapp" userId="90377b2d-6dff-47c4-9ee5-c961805aa134" providerId="ADAL" clId="{9EB7A96A-A9D9-40D0-9FC8-A96DC37D965F}" dt="2022-03-14T23:59:52.788" v="6" actId="47"/>
        <pc:sldMkLst>
          <pc:docMk/>
          <pc:sldMk cId="1407358314" sldId="263"/>
        </pc:sldMkLst>
      </pc:sldChg>
      <pc:sldChg chg="del">
        <pc:chgData name="Caleb Knapp" userId="90377b2d-6dff-47c4-9ee5-c961805aa134" providerId="ADAL" clId="{9EB7A96A-A9D9-40D0-9FC8-A96DC37D965F}" dt="2022-03-14T23:59:52.788" v="6" actId="47"/>
        <pc:sldMkLst>
          <pc:docMk/>
          <pc:sldMk cId="2814847918" sldId="264"/>
        </pc:sldMkLst>
      </pc:sldChg>
      <pc:sldChg chg="del">
        <pc:chgData name="Caleb Knapp" userId="90377b2d-6dff-47c4-9ee5-c961805aa134" providerId="ADAL" clId="{9EB7A96A-A9D9-40D0-9FC8-A96DC37D965F}" dt="2022-03-14T23:59:52.788" v="6" actId="47"/>
        <pc:sldMkLst>
          <pc:docMk/>
          <pc:sldMk cId="1374667496" sldId="265"/>
        </pc:sldMkLst>
      </pc:sldChg>
      <pc:sldChg chg="del">
        <pc:chgData name="Caleb Knapp" userId="90377b2d-6dff-47c4-9ee5-c961805aa134" providerId="ADAL" clId="{9EB7A96A-A9D9-40D0-9FC8-A96DC37D965F}" dt="2022-03-14T23:59:52.788" v="6" actId="47"/>
        <pc:sldMkLst>
          <pc:docMk/>
          <pc:sldMk cId="2424616062" sldId="266"/>
        </pc:sldMkLst>
      </pc:sldChg>
      <pc:sldChg chg="del">
        <pc:chgData name="Caleb Knapp" userId="90377b2d-6dff-47c4-9ee5-c961805aa134" providerId="ADAL" clId="{9EB7A96A-A9D9-40D0-9FC8-A96DC37D965F}" dt="2022-03-14T23:59:52.788" v="6" actId="47"/>
        <pc:sldMkLst>
          <pc:docMk/>
          <pc:sldMk cId="4120454773" sldId="267"/>
        </pc:sldMkLst>
      </pc:sldChg>
      <pc:sldChg chg="del">
        <pc:chgData name="Caleb Knapp" userId="90377b2d-6dff-47c4-9ee5-c961805aa134" providerId="ADAL" clId="{9EB7A96A-A9D9-40D0-9FC8-A96DC37D965F}" dt="2022-03-14T23:59:52.788" v="6" actId="47"/>
        <pc:sldMkLst>
          <pc:docMk/>
          <pc:sldMk cId="31485013" sldId="268"/>
        </pc:sldMkLst>
      </pc:sldChg>
      <pc:sldChg chg="del">
        <pc:chgData name="Caleb Knapp" userId="90377b2d-6dff-47c4-9ee5-c961805aa134" providerId="ADAL" clId="{9EB7A96A-A9D9-40D0-9FC8-A96DC37D965F}" dt="2022-03-14T23:59:52.788" v="6" actId="47"/>
        <pc:sldMkLst>
          <pc:docMk/>
          <pc:sldMk cId="3614627277" sldId="269"/>
        </pc:sldMkLst>
      </pc:sldChg>
      <pc:sldChg chg="del">
        <pc:chgData name="Caleb Knapp" userId="90377b2d-6dff-47c4-9ee5-c961805aa134" providerId="ADAL" clId="{9EB7A96A-A9D9-40D0-9FC8-A96DC37D965F}" dt="2022-03-14T23:59:52.788" v="6" actId="47"/>
        <pc:sldMkLst>
          <pc:docMk/>
          <pc:sldMk cId="2469834092" sldId="270"/>
        </pc:sldMkLst>
      </pc:sldChg>
      <pc:sldChg chg="delSp add del setBg delDesignElem">
        <pc:chgData name="Caleb Knapp" userId="90377b2d-6dff-47c4-9ee5-c961805aa134" providerId="ADAL" clId="{9EB7A96A-A9D9-40D0-9FC8-A96DC37D965F}" dt="2022-03-16T00:06:25.291" v="12" actId="47"/>
        <pc:sldMkLst>
          <pc:docMk/>
          <pc:sldMk cId="458314961" sldId="301"/>
        </pc:sldMkLst>
        <pc:spChg chg="del">
          <ac:chgData name="Caleb Knapp" userId="90377b2d-6dff-47c4-9ee5-c961805aa134" providerId="ADAL" clId="{9EB7A96A-A9D9-40D0-9FC8-A96DC37D965F}" dt="2022-03-14T23:59:42.024" v="4"/>
          <ac:spMkLst>
            <pc:docMk/>
            <pc:sldMk cId="458314961" sldId="301"/>
            <ac:spMk id="108" creationId="{557B0AD7-E991-E343-BF68-F118815215C7}"/>
          </ac:spMkLst>
        </pc:spChg>
        <pc:grpChg chg="del">
          <ac:chgData name="Caleb Knapp" userId="90377b2d-6dff-47c4-9ee5-c961805aa134" providerId="ADAL" clId="{9EB7A96A-A9D9-40D0-9FC8-A96DC37D965F}" dt="2022-03-14T23:59:42.024" v="4"/>
          <ac:grpSpMkLst>
            <pc:docMk/>
            <pc:sldMk cId="458314961" sldId="301"/>
            <ac:grpSpMk id="110" creationId="{7A30B49A-0B4A-DB4B-B86E-239FCB221C6D}"/>
          </ac:grpSpMkLst>
        </pc:grpChg>
      </pc:sldChg>
      <pc:sldChg chg="add">
        <pc:chgData name="Caleb Knapp" userId="90377b2d-6dff-47c4-9ee5-c961805aa134" providerId="ADAL" clId="{9EB7A96A-A9D9-40D0-9FC8-A96DC37D965F}" dt="2022-03-14T23:59:42.024" v="4"/>
        <pc:sldMkLst>
          <pc:docMk/>
          <pc:sldMk cId="4172461952" sldId="302"/>
        </pc:sldMkLst>
      </pc:sldChg>
      <pc:sldChg chg="add">
        <pc:chgData name="Caleb Knapp" userId="90377b2d-6dff-47c4-9ee5-c961805aa134" providerId="ADAL" clId="{9EB7A96A-A9D9-40D0-9FC8-A96DC37D965F}" dt="2022-03-14T23:59:42.024" v="4"/>
        <pc:sldMkLst>
          <pc:docMk/>
          <pc:sldMk cId="2515402767" sldId="303"/>
        </pc:sldMkLst>
      </pc:sldChg>
      <pc:sldChg chg="delSp add del setBg delDesignElem">
        <pc:chgData name="Caleb Knapp" userId="90377b2d-6dff-47c4-9ee5-c961805aa134" providerId="ADAL" clId="{9EB7A96A-A9D9-40D0-9FC8-A96DC37D965F}" dt="2022-03-16T00:06:47.126" v="22" actId="47"/>
        <pc:sldMkLst>
          <pc:docMk/>
          <pc:sldMk cId="3810312874" sldId="304"/>
        </pc:sldMkLst>
        <pc:spChg chg="del">
          <ac:chgData name="Caleb Knapp" userId="90377b2d-6dff-47c4-9ee5-c961805aa134" providerId="ADAL" clId="{9EB7A96A-A9D9-40D0-9FC8-A96DC37D965F}" dt="2022-03-14T23:59:42.024" v="4"/>
          <ac:spMkLst>
            <pc:docMk/>
            <pc:sldMk cId="3810312874" sldId="304"/>
            <ac:spMk id="108" creationId="{557B0AD7-E991-E343-BF68-F118815215C7}"/>
          </ac:spMkLst>
        </pc:spChg>
        <pc:grpChg chg="del">
          <ac:chgData name="Caleb Knapp" userId="90377b2d-6dff-47c4-9ee5-c961805aa134" providerId="ADAL" clId="{9EB7A96A-A9D9-40D0-9FC8-A96DC37D965F}" dt="2022-03-14T23:59:42.024" v="4"/>
          <ac:grpSpMkLst>
            <pc:docMk/>
            <pc:sldMk cId="3810312874" sldId="304"/>
            <ac:grpSpMk id="110" creationId="{7A30B49A-0B4A-DB4B-B86E-239FCB221C6D}"/>
          </ac:grpSpMkLst>
        </pc:grpChg>
      </pc:sldChg>
      <pc:sldChg chg="add">
        <pc:chgData name="Caleb Knapp" userId="90377b2d-6dff-47c4-9ee5-c961805aa134" providerId="ADAL" clId="{9EB7A96A-A9D9-40D0-9FC8-A96DC37D965F}" dt="2022-03-14T23:59:42.024" v="4"/>
        <pc:sldMkLst>
          <pc:docMk/>
          <pc:sldMk cId="1024348302" sldId="305"/>
        </pc:sldMkLst>
      </pc:sldChg>
      <pc:sldChg chg="delSp add setBg delDesignElem">
        <pc:chgData name="Caleb Knapp" userId="90377b2d-6dff-47c4-9ee5-c961805aa134" providerId="ADAL" clId="{9EB7A96A-A9D9-40D0-9FC8-A96DC37D965F}" dt="2022-03-14T23:59:42.024" v="4"/>
        <pc:sldMkLst>
          <pc:docMk/>
          <pc:sldMk cId="431767924" sldId="306"/>
        </pc:sldMkLst>
        <pc:spChg chg="del">
          <ac:chgData name="Caleb Knapp" userId="90377b2d-6dff-47c4-9ee5-c961805aa134" providerId="ADAL" clId="{9EB7A96A-A9D9-40D0-9FC8-A96DC37D965F}" dt="2022-03-14T23:59:42.024" v="4"/>
          <ac:spMkLst>
            <pc:docMk/>
            <pc:sldMk cId="431767924" sldId="306"/>
            <ac:spMk id="106" creationId="{C7F2E4D6-EF46-1C43-8F3E-3620C3C83F36}"/>
          </ac:spMkLst>
        </pc:spChg>
        <pc:grpChg chg="del">
          <ac:chgData name="Caleb Knapp" userId="90377b2d-6dff-47c4-9ee5-c961805aa134" providerId="ADAL" clId="{9EB7A96A-A9D9-40D0-9FC8-A96DC37D965F}" dt="2022-03-14T23:59:42.024" v="4"/>
          <ac:grpSpMkLst>
            <pc:docMk/>
            <pc:sldMk cId="431767924" sldId="306"/>
            <ac:grpSpMk id="108" creationId="{3E5FF700-0832-7346-B31E-5F46CCA1021A}"/>
          </ac:grpSpMkLst>
        </pc:grpChg>
        <pc:cxnChg chg="del">
          <ac:chgData name="Caleb Knapp" userId="90377b2d-6dff-47c4-9ee5-c961805aa134" providerId="ADAL" clId="{9EB7A96A-A9D9-40D0-9FC8-A96DC37D965F}" dt="2022-03-14T23:59:42.024" v="4"/>
          <ac:cxnSpMkLst>
            <pc:docMk/>
            <pc:sldMk cId="431767924" sldId="306"/>
            <ac:cxnSpMk id="107" creationId="{BF3CF3DF-4809-5B42-9F22-981391379297}"/>
          </ac:cxnSpMkLst>
        </pc:cxnChg>
      </pc:sldChg>
      <pc:sldChg chg="delSp add setBg delDesignElem">
        <pc:chgData name="Caleb Knapp" userId="90377b2d-6dff-47c4-9ee5-c961805aa134" providerId="ADAL" clId="{9EB7A96A-A9D9-40D0-9FC8-A96DC37D965F}" dt="2022-03-14T23:59:42.024" v="4"/>
        <pc:sldMkLst>
          <pc:docMk/>
          <pc:sldMk cId="2965496090" sldId="307"/>
        </pc:sldMkLst>
        <pc:spChg chg="del">
          <ac:chgData name="Caleb Knapp" userId="90377b2d-6dff-47c4-9ee5-c961805aa134" providerId="ADAL" clId="{9EB7A96A-A9D9-40D0-9FC8-A96DC37D965F}" dt="2022-03-14T23:59:42.024" v="4"/>
          <ac:spMkLst>
            <pc:docMk/>
            <pc:sldMk cId="2965496090" sldId="307"/>
            <ac:spMk id="50" creationId="{4EFE82FE-7465-AE46-88DF-34D347E83B84}"/>
          </ac:spMkLst>
        </pc:spChg>
        <pc:grpChg chg="del">
          <ac:chgData name="Caleb Knapp" userId="90377b2d-6dff-47c4-9ee5-c961805aa134" providerId="ADAL" clId="{9EB7A96A-A9D9-40D0-9FC8-A96DC37D965F}" dt="2022-03-14T23:59:42.024" v="4"/>
          <ac:grpSpMkLst>
            <pc:docMk/>
            <pc:sldMk cId="2965496090" sldId="307"/>
            <ac:grpSpMk id="52" creationId="{1B5E71B3-7269-894E-A00B-31D341365FC9}"/>
          </ac:grpSpMkLst>
        </pc:grpChg>
        <pc:cxnChg chg="del">
          <ac:chgData name="Caleb Knapp" userId="90377b2d-6dff-47c4-9ee5-c961805aa134" providerId="ADAL" clId="{9EB7A96A-A9D9-40D0-9FC8-A96DC37D965F}" dt="2022-03-14T23:59:42.024" v="4"/>
          <ac:cxnSpMkLst>
            <pc:docMk/>
            <pc:sldMk cId="2965496090" sldId="307"/>
            <ac:cxnSpMk id="58" creationId="{A0A01F17-907D-3541-BBAF-A33828880DCE}"/>
          </ac:cxnSpMkLst>
        </pc:cxnChg>
      </pc:sldChg>
      <pc:sldChg chg="modSp add mod">
        <pc:chgData name="Caleb Knapp" userId="90377b2d-6dff-47c4-9ee5-c961805aa134" providerId="ADAL" clId="{9EB7A96A-A9D9-40D0-9FC8-A96DC37D965F}" dt="2022-03-16T00:05:56.389" v="9" actId="27636"/>
        <pc:sldMkLst>
          <pc:docMk/>
          <pc:sldMk cId="1119408577" sldId="308"/>
        </pc:sldMkLst>
        <pc:spChg chg="mod">
          <ac:chgData name="Caleb Knapp" userId="90377b2d-6dff-47c4-9ee5-c961805aa134" providerId="ADAL" clId="{9EB7A96A-A9D9-40D0-9FC8-A96DC37D965F}" dt="2022-03-16T00:05:56.389" v="9" actId="27636"/>
          <ac:spMkLst>
            <pc:docMk/>
            <pc:sldMk cId="1119408577" sldId="308"/>
            <ac:spMk id="2" creationId="{0B994A2C-0A51-4C0E-98E7-8D59C531C1D0}"/>
          </ac:spMkLst>
        </pc:spChg>
      </pc:sldChg>
      <pc:sldChg chg="add">
        <pc:chgData name="Caleb Knapp" userId="90377b2d-6dff-47c4-9ee5-c961805aa134" providerId="ADAL" clId="{9EB7A96A-A9D9-40D0-9FC8-A96DC37D965F}" dt="2022-03-14T23:59:42.024" v="4"/>
        <pc:sldMkLst>
          <pc:docMk/>
          <pc:sldMk cId="4230290576" sldId="309"/>
        </pc:sldMkLst>
      </pc:sldChg>
      <pc:sldChg chg="add">
        <pc:chgData name="Caleb Knapp" userId="90377b2d-6dff-47c4-9ee5-c961805aa134" providerId="ADAL" clId="{9EB7A96A-A9D9-40D0-9FC8-A96DC37D965F}" dt="2022-03-14T23:59:42.024" v="4"/>
        <pc:sldMkLst>
          <pc:docMk/>
          <pc:sldMk cId="3762168591" sldId="310"/>
        </pc:sldMkLst>
      </pc:sldChg>
      <pc:sldChg chg="delSp add del setBg delDesignElem">
        <pc:chgData name="Caleb Knapp" userId="90377b2d-6dff-47c4-9ee5-c961805aa134" providerId="ADAL" clId="{9EB7A96A-A9D9-40D0-9FC8-A96DC37D965F}" dt="2022-03-16T00:06:01.910" v="11" actId="47"/>
        <pc:sldMkLst>
          <pc:docMk/>
          <pc:sldMk cId="2654874627" sldId="326"/>
        </pc:sldMkLst>
        <pc:spChg chg="del">
          <ac:chgData name="Caleb Knapp" userId="90377b2d-6dff-47c4-9ee5-c961805aa134" providerId="ADAL" clId="{9EB7A96A-A9D9-40D0-9FC8-A96DC37D965F}" dt="2022-03-16T00:05:56.342" v="8"/>
          <ac:spMkLst>
            <pc:docMk/>
            <pc:sldMk cId="2654874627" sldId="326"/>
            <ac:spMk id="108" creationId="{557B0AD7-E991-E343-BF68-F118815215C7}"/>
          </ac:spMkLst>
        </pc:spChg>
        <pc:grpChg chg="del">
          <ac:chgData name="Caleb Knapp" userId="90377b2d-6dff-47c4-9ee5-c961805aa134" providerId="ADAL" clId="{9EB7A96A-A9D9-40D0-9FC8-A96DC37D965F}" dt="2022-03-16T00:05:56.342" v="8"/>
          <ac:grpSpMkLst>
            <pc:docMk/>
            <pc:sldMk cId="2654874627" sldId="326"/>
            <ac:grpSpMk id="110" creationId="{7A30B49A-0B4A-DB4B-B86E-239FCB221C6D}"/>
          </ac:grpSpMkLst>
        </pc:grpChg>
      </pc:sldChg>
      <pc:sldChg chg="add">
        <pc:chgData name="Caleb Knapp" userId="90377b2d-6dff-47c4-9ee5-c961805aa134" providerId="ADAL" clId="{9EB7A96A-A9D9-40D0-9FC8-A96DC37D965F}" dt="2022-03-16T00:05:59.516" v="10"/>
        <pc:sldMkLst>
          <pc:docMk/>
          <pc:sldMk cId="1418891464" sldId="327"/>
        </pc:sldMkLst>
      </pc:sldChg>
      <pc:sldChg chg="addSp delSp add del setBg delDesignElem">
        <pc:chgData name="Caleb Knapp" userId="90377b2d-6dff-47c4-9ee5-c961805aa134" providerId="ADAL" clId="{9EB7A96A-A9D9-40D0-9FC8-A96DC37D965F}" dt="2022-03-16T00:06:42.153" v="20"/>
        <pc:sldMkLst>
          <pc:docMk/>
          <pc:sldMk cId="138261705" sldId="328"/>
        </pc:sldMkLst>
        <pc:spChg chg="add del">
          <ac:chgData name="Caleb Knapp" userId="90377b2d-6dff-47c4-9ee5-c961805aa134" providerId="ADAL" clId="{9EB7A96A-A9D9-40D0-9FC8-A96DC37D965F}" dt="2022-03-16T00:06:42.153" v="20"/>
          <ac:spMkLst>
            <pc:docMk/>
            <pc:sldMk cId="138261705" sldId="328"/>
            <ac:spMk id="108" creationId="{557B0AD7-E991-E343-BF68-F118815215C7}"/>
          </ac:spMkLst>
        </pc:spChg>
        <pc:grpChg chg="add del">
          <ac:chgData name="Caleb Knapp" userId="90377b2d-6dff-47c4-9ee5-c961805aa134" providerId="ADAL" clId="{9EB7A96A-A9D9-40D0-9FC8-A96DC37D965F}" dt="2022-03-16T00:06:42.153" v="20"/>
          <ac:grpSpMkLst>
            <pc:docMk/>
            <pc:sldMk cId="138261705" sldId="328"/>
            <ac:grpSpMk id="110" creationId="{7A30B49A-0B4A-DB4B-B86E-239FCB221C6D}"/>
          </ac:grpSpMkLst>
        </pc:grpChg>
      </pc:sldChg>
      <pc:sldChg chg="add">
        <pc:chgData name="Caleb Knapp" userId="90377b2d-6dff-47c4-9ee5-c961805aa134" providerId="ADAL" clId="{9EB7A96A-A9D9-40D0-9FC8-A96DC37D965F}" dt="2022-03-16T00:06:42.175" v="21"/>
        <pc:sldMkLst>
          <pc:docMk/>
          <pc:sldMk cId="702825333" sldId="328"/>
        </pc:sldMkLst>
      </pc:sldChg>
      <pc:sldChg chg="addSp delSp add del setBg delDesignElem">
        <pc:chgData name="Caleb Knapp" userId="90377b2d-6dff-47c4-9ee5-c961805aa134" providerId="ADAL" clId="{9EB7A96A-A9D9-40D0-9FC8-A96DC37D965F}" dt="2022-03-16T00:06:29.572" v="15"/>
        <pc:sldMkLst>
          <pc:docMk/>
          <pc:sldMk cId="1653858299" sldId="328"/>
        </pc:sldMkLst>
        <pc:spChg chg="add del">
          <ac:chgData name="Caleb Knapp" userId="90377b2d-6dff-47c4-9ee5-c961805aa134" providerId="ADAL" clId="{9EB7A96A-A9D9-40D0-9FC8-A96DC37D965F}" dt="2022-03-16T00:06:29.572" v="15"/>
          <ac:spMkLst>
            <pc:docMk/>
            <pc:sldMk cId="1653858299" sldId="328"/>
            <ac:spMk id="108" creationId="{557B0AD7-E991-E343-BF68-F118815215C7}"/>
          </ac:spMkLst>
        </pc:spChg>
        <pc:grpChg chg="add del">
          <ac:chgData name="Caleb Knapp" userId="90377b2d-6dff-47c4-9ee5-c961805aa134" providerId="ADAL" clId="{9EB7A96A-A9D9-40D0-9FC8-A96DC37D965F}" dt="2022-03-16T00:06:29.572" v="15"/>
          <ac:grpSpMkLst>
            <pc:docMk/>
            <pc:sldMk cId="1653858299" sldId="328"/>
            <ac:grpSpMk id="110" creationId="{7A30B49A-0B4A-DB4B-B86E-239FCB221C6D}"/>
          </ac:grpSpMkLst>
        </pc:grpChg>
      </pc:sldChg>
      <pc:sldChg chg="add del">
        <pc:chgData name="Caleb Knapp" userId="90377b2d-6dff-47c4-9ee5-c961805aa134" providerId="ADAL" clId="{9EB7A96A-A9D9-40D0-9FC8-A96DC37D965F}" dt="2022-03-16T00:06:31.649" v="17"/>
        <pc:sldMkLst>
          <pc:docMk/>
          <pc:sldMk cId="3687874204" sldId="328"/>
        </pc:sldMkLst>
      </pc:sldChg>
    </pc:docChg>
  </pc:docChgLst>
  <pc:docChgLst>
    <pc:chgData name="Mason Phillips" userId="S::mason.phillips@students.pcci.edu::a5b037c9-1373-45dc-95ee-506716b39e06" providerId="AD" clId="Web-{4D3205CA-3D10-44E7-B986-BA9225EE7227}"/>
    <pc:docChg chg="addSld delSld modSld">
      <pc:chgData name="Mason Phillips" userId="S::mason.phillips@students.pcci.edu::a5b037c9-1373-45dc-95ee-506716b39e06" providerId="AD" clId="Web-{4D3205CA-3D10-44E7-B986-BA9225EE7227}" dt="2022-03-15T00:06:23.263" v="11" actId="20577"/>
      <pc:docMkLst>
        <pc:docMk/>
      </pc:docMkLst>
      <pc:sldChg chg="del">
        <pc:chgData name="Mason Phillips" userId="S::mason.phillips@students.pcci.edu::a5b037c9-1373-45dc-95ee-506716b39e06" providerId="AD" clId="Web-{4D3205CA-3D10-44E7-B986-BA9225EE7227}" dt="2022-03-15T00:03:56.275" v="0"/>
        <pc:sldMkLst>
          <pc:docMk/>
          <pc:sldMk cId="1005961102" sldId="295"/>
        </pc:sldMkLst>
      </pc:sldChg>
      <pc:sldChg chg="del">
        <pc:chgData name="Mason Phillips" userId="S::mason.phillips@students.pcci.edu::a5b037c9-1373-45dc-95ee-506716b39e06" providerId="AD" clId="Web-{4D3205CA-3D10-44E7-B986-BA9225EE7227}" dt="2022-03-15T00:04:46.339" v="5"/>
        <pc:sldMkLst>
          <pc:docMk/>
          <pc:sldMk cId="1613309715" sldId="296"/>
        </pc:sldMkLst>
      </pc:sldChg>
      <pc:sldChg chg="modSp">
        <pc:chgData name="Mason Phillips" userId="S::mason.phillips@students.pcci.edu::a5b037c9-1373-45dc-95ee-506716b39e06" providerId="AD" clId="Web-{4D3205CA-3D10-44E7-B986-BA9225EE7227}" dt="2022-03-15T00:06:23.263" v="11" actId="20577"/>
        <pc:sldMkLst>
          <pc:docMk/>
          <pc:sldMk cId="3767741759" sldId="300"/>
        </pc:sldMkLst>
        <pc:spChg chg="mod">
          <ac:chgData name="Mason Phillips" userId="S::mason.phillips@students.pcci.edu::a5b037c9-1373-45dc-95ee-506716b39e06" providerId="AD" clId="Web-{4D3205CA-3D10-44E7-B986-BA9225EE7227}" dt="2022-03-15T00:06:23.263" v="11" actId="20577"/>
          <ac:spMkLst>
            <pc:docMk/>
            <pc:sldMk cId="3767741759" sldId="300"/>
            <ac:spMk id="3" creationId="{569A6FBA-0506-4BB2-BBC4-504105597CDB}"/>
          </ac:spMkLst>
        </pc:spChg>
      </pc:sldChg>
      <pc:sldChg chg="new del">
        <pc:chgData name="Mason Phillips" userId="S::mason.phillips@students.pcci.edu::a5b037c9-1373-45dc-95ee-506716b39e06" providerId="AD" clId="Web-{4D3205CA-3D10-44E7-B986-BA9225EE7227}" dt="2022-03-15T00:04:23.620" v="3"/>
        <pc:sldMkLst>
          <pc:docMk/>
          <pc:sldMk cId="3964764425" sldId="311"/>
        </pc:sldMkLst>
      </pc:sldChg>
      <pc:sldChg chg="add">
        <pc:chgData name="Mason Phillips" userId="S::mason.phillips@students.pcci.edu::a5b037c9-1373-45dc-95ee-506716b39e06" providerId="AD" clId="Web-{4D3205CA-3D10-44E7-B986-BA9225EE7227}" dt="2022-03-15T00:04:18.276" v="2"/>
        <pc:sldMkLst>
          <pc:docMk/>
          <pc:sldMk cId="3295953650" sldId="312"/>
        </pc:sldMkLst>
      </pc:sldChg>
      <pc:sldChg chg="add">
        <pc:chgData name="Mason Phillips" userId="S::mason.phillips@students.pcci.edu::a5b037c9-1373-45dc-95ee-506716b39e06" providerId="AD" clId="Web-{4D3205CA-3D10-44E7-B986-BA9225EE7227}" dt="2022-03-15T00:04:42.776" v="4"/>
        <pc:sldMkLst>
          <pc:docMk/>
          <pc:sldMk cId="587689359" sldId="313"/>
        </pc:sldMkLst>
      </pc:sldChg>
      <pc:sldChg chg="add del">
        <pc:chgData name="Mason Phillips" userId="S::mason.phillips@students.pcci.edu::a5b037c9-1373-45dc-95ee-506716b39e06" providerId="AD" clId="Web-{4D3205CA-3D10-44E7-B986-BA9225EE7227}" dt="2022-03-15T00:06:12.794" v="9"/>
        <pc:sldMkLst>
          <pc:docMk/>
          <pc:sldMk cId="3076469971" sldId="326"/>
        </pc:sldMkLst>
      </pc:sldChg>
    </pc:docChg>
  </pc:docChgLst>
  <pc:docChgLst>
    <pc:chgData name="Timothy De Jesus" userId="S::timothy.de.jesus@students.pcci.edu::316218b5-bc00-4280-9d04-4efcd9ae4e13" providerId="AD" clId="Web-{E7E404F0-3235-417B-B77F-E5CE9119108A}"/>
    <pc:docChg chg="addSld delSld">
      <pc:chgData name="Timothy De Jesus" userId="S::timothy.de.jesus@students.pcci.edu::316218b5-bc00-4280-9d04-4efcd9ae4e13" providerId="AD" clId="Web-{E7E404F0-3235-417B-B77F-E5CE9119108A}" dt="2022-03-15T00:05:50.954" v="23"/>
      <pc:docMkLst>
        <pc:docMk/>
      </pc:docMkLst>
      <pc:sldChg chg="del">
        <pc:chgData name="Timothy De Jesus" userId="S::timothy.de.jesus@students.pcci.edu::316218b5-bc00-4280-9d04-4efcd9ae4e13" providerId="AD" clId="Web-{E7E404F0-3235-417B-B77F-E5CE9119108A}" dt="2022-03-15T00:04:52.513" v="10"/>
        <pc:sldMkLst>
          <pc:docMk/>
          <pc:sldMk cId="4116578223" sldId="283"/>
        </pc:sldMkLst>
      </pc:sldChg>
      <pc:sldChg chg="del">
        <pc:chgData name="Timothy De Jesus" userId="S::timothy.de.jesus@students.pcci.edu::316218b5-bc00-4280-9d04-4efcd9ae4e13" providerId="AD" clId="Web-{E7E404F0-3235-417B-B77F-E5CE9119108A}" dt="2022-03-15T00:04:52.513" v="9"/>
        <pc:sldMkLst>
          <pc:docMk/>
          <pc:sldMk cId="1020216913" sldId="284"/>
        </pc:sldMkLst>
      </pc:sldChg>
      <pc:sldChg chg="del">
        <pc:chgData name="Timothy De Jesus" userId="S::timothy.de.jesus@students.pcci.edu::316218b5-bc00-4280-9d04-4efcd9ae4e13" providerId="AD" clId="Web-{E7E404F0-3235-417B-B77F-E5CE9119108A}" dt="2022-03-15T00:04:52.513" v="8"/>
        <pc:sldMkLst>
          <pc:docMk/>
          <pc:sldMk cId="1944352633" sldId="285"/>
        </pc:sldMkLst>
      </pc:sldChg>
      <pc:sldChg chg="del">
        <pc:chgData name="Timothy De Jesus" userId="S::timothy.de.jesus@students.pcci.edu::316218b5-bc00-4280-9d04-4efcd9ae4e13" providerId="AD" clId="Web-{E7E404F0-3235-417B-B77F-E5CE9119108A}" dt="2022-03-15T00:04:52.513" v="7"/>
        <pc:sldMkLst>
          <pc:docMk/>
          <pc:sldMk cId="2225041826" sldId="286"/>
        </pc:sldMkLst>
      </pc:sldChg>
      <pc:sldChg chg="del">
        <pc:chgData name="Timothy De Jesus" userId="S::timothy.de.jesus@students.pcci.edu::316218b5-bc00-4280-9d04-4efcd9ae4e13" providerId="AD" clId="Web-{E7E404F0-3235-417B-B77F-E5CE9119108A}" dt="2022-03-15T00:04:52.513" v="6"/>
        <pc:sldMkLst>
          <pc:docMk/>
          <pc:sldMk cId="591519122" sldId="287"/>
        </pc:sldMkLst>
      </pc:sldChg>
      <pc:sldChg chg="del">
        <pc:chgData name="Timothy De Jesus" userId="S::timothy.de.jesus@students.pcci.edu::316218b5-bc00-4280-9d04-4efcd9ae4e13" providerId="AD" clId="Web-{E7E404F0-3235-417B-B77F-E5CE9119108A}" dt="2022-03-15T00:04:52.513" v="5"/>
        <pc:sldMkLst>
          <pc:docMk/>
          <pc:sldMk cId="268349585" sldId="288"/>
        </pc:sldMkLst>
      </pc:sldChg>
      <pc:sldChg chg="del">
        <pc:chgData name="Timothy De Jesus" userId="S::timothy.de.jesus@students.pcci.edu::316218b5-bc00-4280-9d04-4efcd9ae4e13" providerId="AD" clId="Web-{E7E404F0-3235-417B-B77F-E5CE9119108A}" dt="2022-03-15T00:04:52.513" v="4"/>
        <pc:sldMkLst>
          <pc:docMk/>
          <pc:sldMk cId="3018676123" sldId="289"/>
        </pc:sldMkLst>
      </pc:sldChg>
      <pc:sldChg chg="del">
        <pc:chgData name="Timothy De Jesus" userId="S::timothy.de.jesus@students.pcci.edu::316218b5-bc00-4280-9d04-4efcd9ae4e13" providerId="AD" clId="Web-{E7E404F0-3235-417B-B77F-E5CE9119108A}" dt="2022-03-15T00:04:52.513" v="3"/>
        <pc:sldMkLst>
          <pc:docMk/>
          <pc:sldMk cId="904847510" sldId="290"/>
        </pc:sldMkLst>
      </pc:sldChg>
      <pc:sldChg chg="del">
        <pc:chgData name="Timothy De Jesus" userId="S::timothy.de.jesus@students.pcci.edu::316218b5-bc00-4280-9d04-4efcd9ae4e13" providerId="AD" clId="Web-{E7E404F0-3235-417B-B77F-E5CE9119108A}" dt="2022-03-15T00:04:52.513" v="2"/>
        <pc:sldMkLst>
          <pc:docMk/>
          <pc:sldMk cId="3392747114" sldId="291"/>
        </pc:sldMkLst>
      </pc:sldChg>
      <pc:sldChg chg="del">
        <pc:chgData name="Timothy De Jesus" userId="S::timothy.de.jesus@students.pcci.edu::316218b5-bc00-4280-9d04-4efcd9ae4e13" providerId="AD" clId="Web-{E7E404F0-3235-417B-B77F-E5CE9119108A}" dt="2022-03-15T00:04:52.498" v="1"/>
        <pc:sldMkLst>
          <pc:docMk/>
          <pc:sldMk cId="3831303690" sldId="292"/>
        </pc:sldMkLst>
      </pc:sldChg>
      <pc:sldChg chg="del">
        <pc:chgData name="Timothy De Jesus" userId="S::timothy.de.jesus@students.pcci.edu::316218b5-bc00-4280-9d04-4efcd9ae4e13" providerId="AD" clId="Web-{E7E404F0-3235-417B-B77F-E5CE9119108A}" dt="2022-03-15T00:04:52.498" v="0"/>
        <pc:sldMkLst>
          <pc:docMk/>
          <pc:sldMk cId="2911340940" sldId="293"/>
        </pc:sldMkLst>
      </pc:sldChg>
      <pc:sldChg chg="new del">
        <pc:chgData name="Timothy De Jesus" userId="S::timothy.de.jesus@students.pcci.edu::316218b5-bc00-4280-9d04-4efcd9ae4e13" providerId="AD" clId="Web-{E7E404F0-3235-417B-B77F-E5CE9119108A}" dt="2022-03-15T00:05:50.954" v="23"/>
        <pc:sldMkLst>
          <pc:docMk/>
          <pc:sldMk cId="2935026519" sldId="314"/>
        </pc:sldMkLst>
      </pc:sldChg>
      <pc:sldChg chg="add">
        <pc:chgData name="Timothy De Jesus" userId="S::timothy.de.jesus@students.pcci.edu::316218b5-bc00-4280-9d04-4efcd9ae4e13" providerId="AD" clId="Web-{E7E404F0-3235-417B-B77F-E5CE9119108A}" dt="2022-03-15T00:05:40.922" v="12"/>
        <pc:sldMkLst>
          <pc:docMk/>
          <pc:sldMk cId="4129323089" sldId="315"/>
        </pc:sldMkLst>
      </pc:sldChg>
      <pc:sldChg chg="add">
        <pc:chgData name="Timothy De Jesus" userId="S::timothy.de.jesus@students.pcci.edu::316218b5-bc00-4280-9d04-4efcd9ae4e13" providerId="AD" clId="Web-{E7E404F0-3235-417B-B77F-E5CE9119108A}" dt="2022-03-15T00:05:41.032" v="13"/>
        <pc:sldMkLst>
          <pc:docMk/>
          <pc:sldMk cId="1165160332" sldId="316"/>
        </pc:sldMkLst>
      </pc:sldChg>
      <pc:sldChg chg="add">
        <pc:chgData name="Timothy De Jesus" userId="S::timothy.de.jesus@students.pcci.edu::316218b5-bc00-4280-9d04-4efcd9ae4e13" providerId="AD" clId="Web-{E7E404F0-3235-417B-B77F-E5CE9119108A}" dt="2022-03-15T00:05:41.157" v="14"/>
        <pc:sldMkLst>
          <pc:docMk/>
          <pc:sldMk cId="2731592001" sldId="317"/>
        </pc:sldMkLst>
      </pc:sldChg>
      <pc:sldChg chg="add">
        <pc:chgData name="Timothy De Jesus" userId="S::timothy.de.jesus@students.pcci.edu::316218b5-bc00-4280-9d04-4efcd9ae4e13" providerId="AD" clId="Web-{E7E404F0-3235-417B-B77F-E5CE9119108A}" dt="2022-03-15T00:05:41.266" v="15"/>
        <pc:sldMkLst>
          <pc:docMk/>
          <pc:sldMk cId="287520132" sldId="318"/>
        </pc:sldMkLst>
      </pc:sldChg>
      <pc:sldChg chg="add">
        <pc:chgData name="Timothy De Jesus" userId="S::timothy.de.jesus@students.pcci.edu::316218b5-bc00-4280-9d04-4efcd9ae4e13" providerId="AD" clId="Web-{E7E404F0-3235-417B-B77F-E5CE9119108A}" dt="2022-03-15T00:05:41.376" v="16"/>
        <pc:sldMkLst>
          <pc:docMk/>
          <pc:sldMk cId="1876327404" sldId="319"/>
        </pc:sldMkLst>
      </pc:sldChg>
      <pc:sldChg chg="add">
        <pc:chgData name="Timothy De Jesus" userId="S::timothy.de.jesus@students.pcci.edu::316218b5-bc00-4280-9d04-4efcd9ae4e13" providerId="AD" clId="Web-{E7E404F0-3235-417B-B77F-E5CE9119108A}" dt="2022-03-15T00:05:41.469" v="17"/>
        <pc:sldMkLst>
          <pc:docMk/>
          <pc:sldMk cId="697469862" sldId="320"/>
        </pc:sldMkLst>
      </pc:sldChg>
      <pc:sldChg chg="add">
        <pc:chgData name="Timothy De Jesus" userId="S::timothy.de.jesus@students.pcci.edu::316218b5-bc00-4280-9d04-4efcd9ae4e13" providerId="AD" clId="Web-{E7E404F0-3235-417B-B77F-E5CE9119108A}" dt="2022-03-15T00:05:41.579" v="18"/>
        <pc:sldMkLst>
          <pc:docMk/>
          <pc:sldMk cId="2451824783" sldId="321"/>
        </pc:sldMkLst>
      </pc:sldChg>
      <pc:sldChg chg="add">
        <pc:chgData name="Timothy De Jesus" userId="S::timothy.de.jesus@students.pcci.edu::316218b5-bc00-4280-9d04-4efcd9ae4e13" providerId="AD" clId="Web-{E7E404F0-3235-417B-B77F-E5CE9119108A}" dt="2022-03-15T00:05:41.641" v="19"/>
        <pc:sldMkLst>
          <pc:docMk/>
          <pc:sldMk cId="4063930992" sldId="322"/>
        </pc:sldMkLst>
      </pc:sldChg>
      <pc:sldChg chg="add">
        <pc:chgData name="Timothy De Jesus" userId="S::timothy.de.jesus@students.pcci.edu::316218b5-bc00-4280-9d04-4efcd9ae4e13" providerId="AD" clId="Web-{E7E404F0-3235-417B-B77F-E5CE9119108A}" dt="2022-03-15T00:05:41.751" v="20"/>
        <pc:sldMkLst>
          <pc:docMk/>
          <pc:sldMk cId="95301703" sldId="323"/>
        </pc:sldMkLst>
      </pc:sldChg>
      <pc:sldChg chg="add">
        <pc:chgData name="Timothy De Jesus" userId="S::timothy.de.jesus@students.pcci.edu::316218b5-bc00-4280-9d04-4efcd9ae4e13" providerId="AD" clId="Web-{E7E404F0-3235-417B-B77F-E5CE9119108A}" dt="2022-03-15T00:05:41.860" v="21"/>
        <pc:sldMkLst>
          <pc:docMk/>
          <pc:sldMk cId="2467761469" sldId="324"/>
        </pc:sldMkLst>
      </pc:sldChg>
      <pc:sldChg chg="add">
        <pc:chgData name="Timothy De Jesus" userId="S::timothy.de.jesus@students.pcci.edu::316218b5-bc00-4280-9d04-4efcd9ae4e13" providerId="AD" clId="Web-{E7E404F0-3235-417B-B77F-E5CE9119108A}" dt="2022-03-15T00:05:41.922" v="22"/>
        <pc:sldMkLst>
          <pc:docMk/>
          <pc:sldMk cId="4055395428" sldId="325"/>
        </pc:sldMkLst>
      </pc:sldChg>
    </pc:docChg>
  </pc:docChgLst>
  <pc:docChgLst>
    <pc:chgData name="Himprawa Khattri" userId="S::himprawa.khattri@students.pcci.edu::5c3a7d11-8430-46dd-ad3a-38436f434566" providerId="AD" clId="Web-{539D1977-A37B-470C-B1F0-483FDD086400}"/>
    <pc:docChg chg="addSld delSld modSld sldOrd">
      <pc:chgData name="Himprawa Khattri" userId="S::himprawa.khattri@students.pcci.edu::5c3a7d11-8430-46dd-ad3a-38436f434566" providerId="AD" clId="Web-{539D1977-A37B-470C-B1F0-483FDD086400}" dt="2022-03-16T16:34:10.446" v="158"/>
      <pc:docMkLst>
        <pc:docMk/>
      </pc:docMkLst>
      <pc:sldChg chg="addSp delSp modSp">
        <pc:chgData name="Himprawa Khattri" userId="S::himprawa.khattri@students.pcci.edu::5c3a7d11-8430-46dd-ad3a-38436f434566" providerId="AD" clId="Web-{539D1977-A37B-470C-B1F0-483FDD086400}" dt="2022-03-16T16:13:20.648" v="96" actId="20577"/>
        <pc:sldMkLst>
          <pc:docMk/>
          <pc:sldMk cId="3219070163" sldId="276"/>
        </pc:sldMkLst>
        <pc:spChg chg="add del mod">
          <ac:chgData name="Himprawa Khattri" userId="S::himprawa.khattri@students.pcci.edu::5c3a7d11-8430-46dd-ad3a-38436f434566" providerId="AD" clId="Web-{539D1977-A37B-470C-B1F0-483FDD086400}" dt="2022-03-16T16:10:15.792" v="32"/>
          <ac:spMkLst>
            <pc:docMk/>
            <pc:sldMk cId="3219070163" sldId="276"/>
            <ac:spMk id="51" creationId="{27FD62B7-2134-473D-8357-1047D0AB2EAA}"/>
          </ac:spMkLst>
        </pc:spChg>
        <pc:graphicFrameChg chg="add del modGraphic">
          <ac:chgData name="Himprawa Khattri" userId="S::himprawa.khattri@students.pcci.edu::5c3a7d11-8430-46dd-ad3a-38436f434566" providerId="AD" clId="Web-{539D1977-A37B-470C-B1F0-483FDD086400}" dt="2022-03-16T16:13:20.648" v="96" actId="20577"/>
          <ac:graphicFrameMkLst>
            <pc:docMk/>
            <pc:sldMk cId="3219070163" sldId="276"/>
            <ac:graphicFrameMk id="5" creationId="{AA86D41D-C3C7-9A5E-E12C-EEE4C98CE5F4}"/>
          </ac:graphicFrameMkLst>
        </pc:graphicFrameChg>
      </pc:sldChg>
      <pc:sldChg chg="addSp delSp modSp">
        <pc:chgData name="Himprawa Khattri" userId="S::himprawa.khattri@students.pcci.edu::5c3a7d11-8430-46dd-ad3a-38436f434566" providerId="AD" clId="Web-{539D1977-A37B-470C-B1F0-483FDD086400}" dt="2022-03-16T16:09:04.803" v="30" actId="14100"/>
        <pc:sldMkLst>
          <pc:docMk/>
          <pc:sldMk cId="1789585550" sldId="278"/>
        </pc:sldMkLst>
        <pc:spChg chg="add del mod">
          <ac:chgData name="Himprawa Khattri" userId="S::himprawa.khattri@students.pcci.edu::5c3a7d11-8430-46dd-ad3a-38436f434566" providerId="AD" clId="Web-{539D1977-A37B-470C-B1F0-483FDD086400}" dt="2022-03-16T16:08:42.568" v="27"/>
          <ac:spMkLst>
            <pc:docMk/>
            <pc:sldMk cId="1789585550" sldId="278"/>
            <ac:spMk id="4" creationId="{DC3010A7-879E-4BC2-80CA-1734386FCBE1}"/>
          </ac:spMkLst>
        </pc:spChg>
        <pc:picChg chg="del">
          <ac:chgData name="Himprawa Khattri" userId="S::himprawa.khattri@students.pcci.edu::5c3a7d11-8430-46dd-ad3a-38436f434566" providerId="AD" clId="Web-{539D1977-A37B-470C-B1F0-483FDD086400}" dt="2022-03-16T16:08:41.114" v="26"/>
          <ac:picMkLst>
            <pc:docMk/>
            <pc:sldMk cId="1789585550" sldId="278"/>
            <ac:picMk id="5" creationId="{102CD11C-40F9-4DB0-8969-C1574D068C37}"/>
          </ac:picMkLst>
        </pc:picChg>
        <pc:picChg chg="add mod ord">
          <ac:chgData name="Himprawa Khattri" userId="S::himprawa.khattri@students.pcci.edu::5c3a7d11-8430-46dd-ad3a-38436f434566" providerId="AD" clId="Web-{539D1977-A37B-470C-B1F0-483FDD086400}" dt="2022-03-16T16:09:04.803" v="30" actId="14100"/>
          <ac:picMkLst>
            <pc:docMk/>
            <pc:sldMk cId="1789585550" sldId="278"/>
            <ac:picMk id="6" creationId="{95729A88-28BD-40A4-9E83-9061B72360A0}"/>
          </ac:picMkLst>
        </pc:picChg>
      </pc:sldChg>
      <pc:sldChg chg="ord">
        <pc:chgData name="Himprawa Khattri" userId="S::himprawa.khattri@students.pcci.edu::5c3a7d11-8430-46dd-ad3a-38436f434566" providerId="AD" clId="Web-{539D1977-A37B-470C-B1F0-483FDD086400}" dt="2022-03-16T16:29:01.223" v="153"/>
        <pc:sldMkLst>
          <pc:docMk/>
          <pc:sldMk cId="1281869124" sldId="279"/>
        </pc:sldMkLst>
      </pc:sldChg>
      <pc:sldChg chg="addSp delSp modSp add del mod ord setBg setClrOvrMap">
        <pc:chgData name="Himprawa Khattri" userId="S::himprawa.khattri@students.pcci.edu::5c3a7d11-8430-46dd-ad3a-38436f434566" providerId="AD" clId="Web-{539D1977-A37B-470C-B1F0-483FDD086400}" dt="2022-03-16T16:34:10.446" v="158"/>
        <pc:sldMkLst>
          <pc:docMk/>
          <pc:sldMk cId="490480885" sldId="280"/>
        </pc:sldMkLst>
        <pc:spChg chg="mod">
          <ac:chgData name="Himprawa Khattri" userId="S::himprawa.khattri@students.pcci.edu::5c3a7d11-8430-46dd-ad3a-38436f434566" providerId="AD" clId="Web-{539D1977-A37B-470C-B1F0-483FDD086400}" dt="2022-03-16T16:34:10.446" v="158"/>
          <ac:spMkLst>
            <pc:docMk/>
            <pc:sldMk cId="490480885" sldId="280"/>
            <ac:spMk id="2" creationId="{AB5BBB57-B542-4C9A-8171-22E118FD96D0}"/>
          </ac:spMkLst>
        </pc:spChg>
        <pc:spChg chg="mod">
          <ac:chgData name="Himprawa Khattri" userId="S::himprawa.khattri@students.pcci.edu::5c3a7d11-8430-46dd-ad3a-38436f434566" providerId="AD" clId="Web-{539D1977-A37B-470C-B1F0-483FDD086400}" dt="2022-03-16T16:34:10.446" v="158"/>
          <ac:spMkLst>
            <pc:docMk/>
            <pc:sldMk cId="490480885" sldId="280"/>
            <ac:spMk id="3" creationId="{13BD6E62-B735-4257-AB47-0FB9CF809471}"/>
          </ac:spMkLst>
        </pc:spChg>
        <pc:spChg chg="add del">
          <ac:chgData name="Himprawa Khattri" userId="S::himprawa.khattri@students.pcci.edu::5c3a7d11-8430-46dd-ad3a-38436f434566" providerId="AD" clId="Web-{539D1977-A37B-470C-B1F0-483FDD086400}" dt="2022-03-16T16:18:27.464" v="141"/>
          <ac:spMkLst>
            <pc:docMk/>
            <pc:sldMk cId="490480885" sldId="280"/>
            <ac:spMk id="9" creationId="{C7F2E4D6-EF46-1C43-8F3E-3620C3C83F36}"/>
          </ac:spMkLst>
        </pc:spChg>
        <pc:spChg chg="add del">
          <ac:chgData name="Himprawa Khattri" userId="S::himprawa.khattri@students.pcci.edu::5c3a7d11-8430-46dd-ad3a-38436f434566" providerId="AD" clId="Web-{539D1977-A37B-470C-B1F0-483FDD086400}" dt="2022-03-16T16:19:15.967" v="144"/>
          <ac:spMkLst>
            <pc:docMk/>
            <pc:sldMk cId="490480885" sldId="280"/>
            <ac:spMk id="19" creationId="{C7F2E4D6-EF46-1C43-8F3E-3620C3C83F36}"/>
          </ac:spMkLst>
        </pc:spChg>
        <pc:spChg chg="add del">
          <ac:chgData name="Himprawa Khattri" userId="S::himprawa.khattri@students.pcci.edu::5c3a7d11-8430-46dd-ad3a-38436f434566" providerId="AD" clId="Web-{539D1977-A37B-470C-B1F0-483FDD086400}" dt="2022-03-16T16:20:18.096" v="148"/>
          <ac:spMkLst>
            <pc:docMk/>
            <pc:sldMk cId="490480885" sldId="280"/>
            <ac:spMk id="27" creationId="{C7F2E4D6-EF46-1C43-8F3E-3620C3C83F36}"/>
          </ac:spMkLst>
        </pc:spChg>
        <pc:spChg chg="add del">
          <ac:chgData name="Himprawa Khattri" userId="S::himprawa.khattri@students.pcci.edu::5c3a7d11-8430-46dd-ad3a-38436f434566" providerId="AD" clId="Web-{539D1977-A37B-470C-B1F0-483FDD086400}" dt="2022-03-16T16:34:10.446" v="158"/>
          <ac:spMkLst>
            <pc:docMk/>
            <pc:sldMk cId="490480885" sldId="280"/>
            <ac:spMk id="40" creationId="{4EFE82FE-7465-AE46-88DF-34D347E83B84}"/>
          </ac:spMkLst>
        </pc:spChg>
        <pc:spChg chg="add del">
          <ac:chgData name="Himprawa Khattri" userId="S::himprawa.khattri@students.pcci.edu::5c3a7d11-8430-46dd-ad3a-38436f434566" providerId="AD" clId="Web-{539D1977-A37B-470C-B1F0-483FDD086400}" dt="2022-03-16T16:34:10.430" v="157"/>
          <ac:spMkLst>
            <pc:docMk/>
            <pc:sldMk cId="490480885" sldId="280"/>
            <ac:spMk id="56" creationId="{4EFE82FE-7465-AE46-88DF-34D347E83B84}"/>
          </ac:spMkLst>
        </pc:spChg>
        <pc:spChg chg="add del">
          <ac:chgData name="Himprawa Khattri" userId="S::himprawa.khattri@students.pcci.edu::5c3a7d11-8430-46dd-ad3a-38436f434566" providerId="AD" clId="Web-{539D1977-A37B-470C-B1F0-483FDD086400}" dt="2022-03-16T16:34:05.993" v="155"/>
          <ac:spMkLst>
            <pc:docMk/>
            <pc:sldMk cId="490480885" sldId="280"/>
            <ac:spMk id="58" creationId="{4EFE82FE-7465-AE46-88DF-34D347E83B84}"/>
          </ac:spMkLst>
        </pc:spChg>
        <pc:spChg chg="add">
          <ac:chgData name="Himprawa Khattri" userId="S::himprawa.khattri@students.pcci.edu::5c3a7d11-8430-46dd-ad3a-38436f434566" providerId="AD" clId="Web-{539D1977-A37B-470C-B1F0-483FDD086400}" dt="2022-03-16T16:34:10.446" v="158"/>
          <ac:spMkLst>
            <pc:docMk/>
            <pc:sldMk cId="490480885" sldId="280"/>
            <ac:spMk id="89" creationId="{4EFE82FE-7465-AE46-88DF-34D347E83B84}"/>
          </ac:spMkLst>
        </pc:spChg>
        <pc:grpChg chg="add del">
          <ac:chgData name="Himprawa Khattri" userId="S::himprawa.khattri@students.pcci.edu::5c3a7d11-8430-46dd-ad3a-38436f434566" providerId="AD" clId="Web-{539D1977-A37B-470C-B1F0-483FDD086400}" dt="2022-03-16T16:18:27.464" v="141"/>
          <ac:grpSpMkLst>
            <pc:docMk/>
            <pc:sldMk cId="490480885" sldId="280"/>
            <ac:grpSpMk id="11" creationId="{70EBDB1D-17AA-8140-B216-35CBA8C9E411}"/>
          </ac:grpSpMkLst>
        </pc:grpChg>
        <pc:grpChg chg="add del">
          <ac:chgData name="Himprawa Khattri" userId="S::himprawa.khattri@students.pcci.edu::5c3a7d11-8430-46dd-ad3a-38436f434566" providerId="AD" clId="Web-{539D1977-A37B-470C-B1F0-483FDD086400}" dt="2022-03-16T16:19:15.967" v="144"/>
          <ac:grpSpMkLst>
            <pc:docMk/>
            <pc:sldMk cId="490480885" sldId="280"/>
            <ac:grpSpMk id="20" creationId="{7A00BDF4-7643-A942-A588-F24E4E09AADE}"/>
          </ac:grpSpMkLst>
        </pc:grpChg>
        <pc:grpChg chg="add del">
          <ac:chgData name="Himprawa Khattri" userId="S::himprawa.khattri@students.pcci.edu::5c3a7d11-8430-46dd-ad3a-38436f434566" providerId="AD" clId="Web-{539D1977-A37B-470C-B1F0-483FDD086400}" dt="2022-03-16T16:20:18.096" v="148"/>
          <ac:grpSpMkLst>
            <pc:docMk/>
            <pc:sldMk cId="490480885" sldId="280"/>
            <ac:grpSpMk id="29" creationId="{70EBDB1D-17AA-8140-B216-35CBA8C9E411}"/>
          </ac:grpSpMkLst>
        </pc:grpChg>
        <pc:grpChg chg="add del">
          <ac:chgData name="Himprawa Khattri" userId="S::himprawa.khattri@students.pcci.edu::5c3a7d11-8430-46dd-ad3a-38436f434566" providerId="AD" clId="Web-{539D1977-A37B-470C-B1F0-483FDD086400}" dt="2022-03-16T16:34:10.446" v="158"/>
          <ac:grpSpMkLst>
            <pc:docMk/>
            <pc:sldMk cId="490480885" sldId="280"/>
            <ac:grpSpMk id="44" creationId="{75BEF7CB-BB00-3345-8542-8F0FAFE1C48B}"/>
          </ac:grpSpMkLst>
        </pc:grpChg>
        <pc:grpChg chg="add del">
          <ac:chgData name="Himprawa Khattri" userId="S::himprawa.khattri@students.pcci.edu::5c3a7d11-8430-46dd-ad3a-38436f434566" providerId="AD" clId="Web-{539D1977-A37B-470C-B1F0-483FDD086400}" dt="2022-03-16T16:34:05.993" v="155"/>
          <ac:grpSpMkLst>
            <pc:docMk/>
            <pc:sldMk cId="490480885" sldId="280"/>
            <ac:grpSpMk id="60" creationId="{1B5E71B3-7269-894E-A00B-31D341365FC9}"/>
          </ac:grpSpMkLst>
        </pc:grpChg>
        <pc:grpChg chg="add del">
          <ac:chgData name="Himprawa Khattri" userId="S::himprawa.khattri@students.pcci.edu::5c3a7d11-8430-46dd-ad3a-38436f434566" providerId="AD" clId="Web-{539D1977-A37B-470C-B1F0-483FDD086400}" dt="2022-03-16T16:34:10.430" v="157"/>
          <ac:grpSpMkLst>
            <pc:docMk/>
            <pc:sldMk cId="490480885" sldId="280"/>
            <ac:grpSpMk id="86" creationId="{1A9C303F-3A73-E440-923C-BAAF3176C643}"/>
          </ac:grpSpMkLst>
        </pc:grpChg>
        <pc:grpChg chg="add">
          <ac:chgData name="Himprawa Khattri" userId="S::himprawa.khattri@students.pcci.edu::5c3a7d11-8430-46dd-ad3a-38436f434566" providerId="AD" clId="Web-{539D1977-A37B-470C-B1F0-483FDD086400}" dt="2022-03-16T16:34:10.446" v="158"/>
          <ac:grpSpMkLst>
            <pc:docMk/>
            <pc:sldMk cId="490480885" sldId="280"/>
            <ac:grpSpMk id="91" creationId="{1B5E71B3-7269-894E-A00B-31D341365FC9}"/>
          </ac:grpSpMkLst>
        </pc:grpChg>
        <pc:picChg chg="add del">
          <ac:chgData name="Himprawa Khattri" userId="S::himprawa.khattri@students.pcci.edu::5c3a7d11-8430-46dd-ad3a-38436f434566" providerId="AD" clId="Web-{539D1977-A37B-470C-B1F0-483FDD086400}" dt="2022-03-16T16:18:27.464" v="141"/>
          <ac:picMkLst>
            <pc:docMk/>
            <pc:sldMk cId="490480885" sldId="280"/>
            <ac:picMk id="5" creationId="{4A833351-3161-9358-764F-8AD0B3D97427}"/>
          </ac:picMkLst>
        </pc:picChg>
        <pc:picChg chg="add del mod">
          <ac:chgData name="Himprawa Khattri" userId="S::himprawa.khattri@students.pcci.edu::5c3a7d11-8430-46dd-ad3a-38436f434566" providerId="AD" clId="Web-{539D1977-A37B-470C-B1F0-483FDD086400}" dt="2022-03-16T16:19:34.547" v="145"/>
          <ac:picMkLst>
            <pc:docMk/>
            <pc:sldMk cId="490480885" sldId="280"/>
            <ac:picMk id="21" creationId="{0F2E81A7-F49D-1771-9051-6688DF3F97A3}"/>
          </ac:picMkLst>
        </pc:picChg>
        <pc:picChg chg="add del">
          <ac:chgData name="Himprawa Khattri" userId="S::himprawa.khattri@students.pcci.edu::5c3a7d11-8430-46dd-ad3a-38436f434566" providerId="AD" clId="Web-{539D1977-A37B-470C-B1F0-483FDD086400}" dt="2022-03-16T16:34:05.993" v="155"/>
          <ac:picMkLst>
            <pc:docMk/>
            <pc:sldMk cId="490480885" sldId="280"/>
            <ac:picMk id="55" creationId="{F6789CA1-7DB4-50FF-A968-970BDF857F5B}"/>
          </ac:picMkLst>
        </pc:picChg>
        <pc:picChg chg="add">
          <ac:chgData name="Himprawa Khattri" userId="S::himprawa.khattri@students.pcci.edu::5c3a7d11-8430-46dd-ad3a-38436f434566" providerId="AD" clId="Web-{539D1977-A37B-470C-B1F0-483FDD086400}" dt="2022-03-16T16:34:10.446" v="158"/>
          <ac:picMkLst>
            <pc:docMk/>
            <pc:sldMk cId="490480885" sldId="280"/>
            <ac:picMk id="90" creationId="{F6789CA1-7DB4-50FF-A968-970BDF857F5B}"/>
          </ac:picMkLst>
        </pc:picChg>
        <pc:cxnChg chg="add del">
          <ac:chgData name="Himprawa Khattri" userId="S::himprawa.khattri@students.pcci.edu::5c3a7d11-8430-46dd-ad3a-38436f434566" providerId="AD" clId="Web-{539D1977-A37B-470C-B1F0-483FDD086400}" dt="2022-03-16T16:18:27.464" v="141"/>
          <ac:cxnSpMkLst>
            <pc:docMk/>
            <pc:sldMk cId="490480885" sldId="280"/>
            <ac:cxnSpMk id="17" creationId="{BF3CF3DF-4809-5B42-9F22-981391379297}"/>
          </ac:cxnSpMkLst>
        </pc:cxnChg>
        <pc:cxnChg chg="add del">
          <ac:chgData name="Himprawa Khattri" userId="S::himprawa.khattri@students.pcci.edu::5c3a7d11-8430-46dd-ad3a-38436f434566" providerId="AD" clId="Web-{539D1977-A37B-470C-B1F0-483FDD086400}" dt="2022-03-16T16:19:15.967" v="144"/>
          <ac:cxnSpMkLst>
            <pc:docMk/>
            <pc:sldMk cId="490480885" sldId="280"/>
            <ac:cxnSpMk id="22" creationId="{BF3CF3DF-4809-5B42-9F22-981391379297}"/>
          </ac:cxnSpMkLst>
        </pc:cxnChg>
        <pc:cxnChg chg="add del">
          <ac:chgData name="Himprawa Khattri" userId="S::himprawa.khattri@students.pcci.edu::5c3a7d11-8430-46dd-ad3a-38436f434566" providerId="AD" clId="Web-{539D1977-A37B-470C-B1F0-483FDD086400}" dt="2022-03-16T16:20:18.096" v="148"/>
          <ac:cxnSpMkLst>
            <pc:docMk/>
            <pc:sldMk cId="490480885" sldId="280"/>
            <ac:cxnSpMk id="35" creationId="{BF3CF3DF-4809-5B42-9F22-981391379297}"/>
          </ac:cxnSpMkLst>
        </pc:cxnChg>
        <pc:cxnChg chg="add del">
          <ac:chgData name="Himprawa Khattri" userId="S::himprawa.khattri@students.pcci.edu::5c3a7d11-8430-46dd-ad3a-38436f434566" providerId="AD" clId="Web-{539D1977-A37B-470C-B1F0-483FDD086400}" dt="2022-03-16T16:34:10.446" v="158"/>
          <ac:cxnSpMkLst>
            <pc:docMk/>
            <pc:sldMk cId="490480885" sldId="280"/>
            <ac:cxnSpMk id="42" creationId="{BA7C2670-8081-9C42-82A1-23BBFAEAAABC}"/>
          </ac:cxnSpMkLst>
        </pc:cxnChg>
        <pc:cxnChg chg="add del">
          <ac:chgData name="Himprawa Khattri" userId="S::himprawa.khattri@students.pcci.edu::5c3a7d11-8430-46dd-ad3a-38436f434566" providerId="AD" clId="Web-{539D1977-A37B-470C-B1F0-483FDD086400}" dt="2022-03-16T16:34:05.993" v="155"/>
          <ac:cxnSpMkLst>
            <pc:docMk/>
            <pc:sldMk cId="490480885" sldId="280"/>
            <ac:cxnSpMk id="66" creationId="{A0A01F17-907D-3541-BBAF-A33828880DCE}"/>
          </ac:cxnSpMkLst>
        </pc:cxnChg>
        <pc:cxnChg chg="add del">
          <ac:chgData name="Himprawa Khattri" userId="S::himprawa.khattri@students.pcci.edu::5c3a7d11-8430-46dd-ad3a-38436f434566" providerId="AD" clId="Web-{539D1977-A37B-470C-B1F0-483FDD086400}" dt="2022-03-16T16:34:10.430" v="157"/>
          <ac:cxnSpMkLst>
            <pc:docMk/>
            <pc:sldMk cId="490480885" sldId="280"/>
            <ac:cxnSpMk id="85" creationId="{B1DA2280-4367-9844-92C8-D662486FBCFF}"/>
          </ac:cxnSpMkLst>
        </pc:cxnChg>
        <pc:cxnChg chg="add">
          <ac:chgData name="Himprawa Khattri" userId="S::himprawa.khattri@students.pcci.edu::5c3a7d11-8430-46dd-ad3a-38436f434566" providerId="AD" clId="Web-{539D1977-A37B-470C-B1F0-483FDD086400}" dt="2022-03-16T16:34:10.446" v="158"/>
          <ac:cxnSpMkLst>
            <pc:docMk/>
            <pc:sldMk cId="490480885" sldId="280"/>
            <ac:cxnSpMk id="92" creationId="{A0A01F17-907D-3541-BBAF-A33828880DCE}"/>
          </ac:cxnSpMkLst>
        </pc:cxnChg>
      </pc:sldChg>
    </pc:docChg>
  </pc:docChgLst>
  <pc:docChgLst>
    <pc:chgData name="Timothy De Jesus" userId="S::timothy.de.jesus@students.pcci.edu::316218b5-bc00-4280-9d04-4efcd9ae4e13" providerId="AD" clId="Web-{07053967-A7A5-49E6-961F-11279232809C}"/>
    <pc:docChg chg="modSld">
      <pc:chgData name="Timothy De Jesus" userId="S::timothy.de.jesus@students.pcci.edu::316218b5-bc00-4280-9d04-4efcd9ae4e13" providerId="AD" clId="Web-{07053967-A7A5-49E6-961F-11279232809C}" dt="2022-03-16T14:57:18.286" v="45" actId="20577"/>
      <pc:docMkLst>
        <pc:docMk/>
      </pc:docMkLst>
      <pc:sldChg chg="addSp delSp modSp mod setBg">
        <pc:chgData name="Timothy De Jesus" userId="S::timothy.de.jesus@students.pcci.edu::316218b5-bc00-4280-9d04-4efcd9ae4e13" providerId="AD" clId="Web-{07053967-A7A5-49E6-961F-11279232809C}" dt="2022-03-16T14:53:20.052" v="28" actId="1076"/>
        <pc:sldMkLst>
          <pc:docMk/>
          <pc:sldMk cId="697469862" sldId="320"/>
        </pc:sldMkLst>
        <pc:spChg chg="mod ord">
          <ac:chgData name="Timothy De Jesus" userId="S::timothy.de.jesus@students.pcci.edu::316218b5-bc00-4280-9d04-4efcd9ae4e13" providerId="AD" clId="Web-{07053967-A7A5-49E6-961F-11279232809C}" dt="2022-03-16T14:53:20.052" v="27" actId="1076"/>
          <ac:spMkLst>
            <pc:docMk/>
            <pc:sldMk cId="697469862" sldId="320"/>
            <ac:spMk id="11" creationId="{DA349815-5987-4C49-B46D-723E67DBB959}"/>
          </ac:spMkLst>
        </pc:spChg>
        <pc:spChg chg="mod">
          <ac:chgData name="Timothy De Jesus" userId="S::timothy.de.jesus@students.pcci.edu::316218b5-bc00-4280-9d04-4efcd9ae4e13" providerId="AD" clId="Web-{07053967-A7A5-49E6-961F-11279232809C}" dt="2022-03-16T14:53:20.052" v="28" actId="1076"/>
          <ac:spMkLst>
            <pc:docMk/>
            <pc:sldMk cId="697469862" sldId="320"/>
            <ac:spMk id="90" creationId="{7C455D75-95D5-E365-2C8C-4907B7E49E3A}"/>
          </ac:spMkLst>
        </pc:spChg>
        <pc:spChg chg="add del">
          <ac:chgData name="Timothy De Jesus" userId="S::timothy.de.jesus@students.pcci.edu::316218b5-bc00-4280-9d04-4efcd9ae4e13" providerId="AD" clId="Web-{07053967-A7A5-49E6-961F-11279232809C}" dt="2022-03-16T14:52:35.596" v="24"/>
          <ac:spMkLst>
            <pc:docMk/>
            <pc:sldMk cId="697469862" sldId="320"/>
            <ac:spMk id="95" creationId="{C7F2E4D6-EF46-1C43-8F3E-3620C3C83F36}"/>
          </ac:spMkLst>
        </pc:spChg>
        <pc:grpChg chg="add del">
          <ac:chgData name="Timothy De Jesus" userId="S::timothy.de.jesus@students.pcci.edu::316218b5-bc00-4280-9d04-4efcd9ae4e13" providerId="AD" clId="Web-{07053967-A7A5-49E6-961F-11279232809C}" dt="2022-03-16T14:52:35.596" v="24"/>
          <ac:grpSpMkLst>
            <pc:docMk/>
            <pc:sldMk cId="697469862" sldId="320"/>
            <ac:grpSpMk id="97" creationId="{D77D276D-CA9B-9446-A765-86D888D1FA18}"/>
          </ac:grpSpMkLst>
        </pc:grpChg>
        <pc:picChg chg="mod">
          <ac:chgData name="Timothy De Jesus" userId="S::timothy.de.jesus@students.pcci.edu::316218b5-bc00-4280-9d04-4efcd9ae4e13" providerId="AD" clId="Web-{07053967-A7A5-49E6-961F-11279232809C}" dt="2022-03-16T14:52:35.596" v="24"/>
          <ac:picMkLst>
            <pc:docMk/>
            <pc:sldMk cId="697469862" sldId="320"/>
            <ac:picMk id="4" creationId="{8EE8F161-617B-4689-8FB3-2BD4EFCA254F}"/>
          </ac:picMkLst>
        </pc:picChg>
        <pc:cxnChg chg="add del">
          <ac:chgData name="Timothy De Jesus" userId="S::timothy.de.jesus@students.pcci.edu::316218b5-bc00-4280-9d04-4efcd9ae4e13" providerId="AD" clId="Web-{07053967-A7A5-49E6-961F-11279232809C}" dt="2022-03-16T14:52:35.596" v="24"/>
          <ac:cxnSpMkLst>
            <pc:docMk/>
            <pc:sldMk cId="697469862" sldId="320"/>
            <ac:cxnSpMk id="103" creationId="{BF3CF3DF-4809-5B42-9F22-981391379297}"/>
          </ac:cxnSpMkLst>
        </pc:cxnChg>
      </pc:sldChg>
      <pc:sldChg chg="addSp delSp modSp mod setBg">
        <pc:chgData name="Timothy De Jesus" userId="S::timothy.de.jesus@students.pcci.edu::316218b5-bc00-4280-9d04-4efcd9ae4e13" providerId="AD" clId="Web-{07053967-A7A5-49E6-961F-11279232809C}" dt="2022-03-16T14:50:28.494" v="22" actId="14100"/>
        <pc:sldMkLst>
          <pc:docMk/>
          <pc:sldMk cId="4063930992" sldId="322"/>
        </pc:sldMkLst>
        <pc:spChg chg="mod">
          <ac:chgData name="Timothy De Jesus" userId="S::timothy.de.jesus@students.pcci.edu::316218b5-bc00-4280-9d04-4efcd9ae4e13" providerId="AD" clId="Web-{07053967-A7A5-49E6-961F-11279232809C}" dt="2022-03-16T14:49:59.648" v="16"/>
          <ac:spMkLst>
            <pc:docMk/>
            <pc:sldMk cId="4063930992" sldId="322"/>
            <ac:spMk id="2" creationId="{B1E6F534-3EB0-4A75-B8F3-720F4C834165}"/>
          </ac:spMkLst>
        </pc:spChg>
        <pc:spChg chg="mod">
          <ac:chgData name="Timothy De Jesus" userId="S::timothy.de.jesus@students.pcci.edu::316218b5-bc00-4280-9d04-4efcd9ae4e13" providerId="AD" clId="Web-{07053967-A7A5-49E6-961F-11279232809C}" dt="2022-03-16T14:50:28.494" v="22" actId="14100"/>
          <ac:spMkLst>
            <pc:docMk/>
            <pc:sldMk cId="4063930992" sldId="322"/>
            <ac:spMk id="3" creationId="{8A655E2D-063E-457E-8DA1-56D7ED72D012}"/>
          </ac:spMkLst>
        </pc:spChg>
        <pc:spChg chg="add del">
          <ac:chgData name="Timothy De Jesus" userId="S::timothy.de.jesus@students.pcci.edu::316218b5-bc00-4280-9d04-4efcd9ae4e13" providerId="AD" clId="Web-{07053967-A7A5-49E6-961F-11279232809C}" dt="2022-03-16T14:49:59.617" v="15"/>
          <ac:spMkLst>
            <pc:docMk/>
            <pc:sldMk cId="4063930992" sldId="322"/>
            <ac:spMk id="6" creationId="{C7F2E4D6-EF46-1C43-8F3E-3620C3C83F36}"/>
          </ac:spMkLst>
        </pc:spChg>
        <pc:spChg chg="add del">
          <ac:chgData name="Timothy De Jesus" userId="S::timothy.de.jesus@students.pcci.edu::316218b5-bc00-4280-9d04-4efcd9ae4e13" providerId="AD" clId="Web-{07053967-A7A5-49E6-961F-11279232809C}" dt="2022-03-16T14:49:28.365" v="11"/>
          <ac:spMkLst>
            <pc:docMk/>
            <pc:sldMk cId="4063930992" sldId="322"/>
            <ac:spMk id="9" creationId="{C7F2E4D6-EF46-1C43-8F3E-3620C3C83F36}"/>
          </ac:spMkLst>
        </pc:spChg>
        <pc:spChg chg="add">
          <ac:chgData name="Timothy De Jesus" userId="S::timothy.de.jesus@students.pcci.edu::316218b5-bc00-4280-9d04-4efcd9ae4e13" providerId="AD" clId="Web-{07053967-A7A5-49E6-961F-11279232809C}" dt="2022-03-16T14:49:59.648" v="16"/>
          <ac:spMkLst>
            <pc:docMk/>
            <pc:sldMk cId="4063930992" sldId="322"/>
            <ac:spMk id="18" creationId="{C7F2E4D6-EF46-1C43-8F3E-3620C3C83F36}"/>
          </ac:spMkLst>
        </pc:spChg>
        <pc:grpChg chg="add del">
          <ac:chgData name="Timothy De Jesus" userId="S::timothy.de.jesus@students.pcci.edu::316218b5-bc00-4280-9d04-4efcd9ae4e13" providerId="AD" clId="Web-{07053967-A7A5-49E6-961F-11279232809C}" dt="2022-03-16T14:49:59.617" v="15"/>
          <ac:grpSpMkLst>
            <pc:docMk/>
            <pc:sldMk cId="4063930992" sldId="322"/>
            <ac:grpSpMk id="7" creationId="{70EBDB1D-17AA-8140-B216-35CBA8C9E411}"/>
          </ac:grpSpMkLst>
        </pc:grpChg>
        <pc:grpChg chg="add del">
          <ac:chgData name="Timothy De Jesus" userId="S::timothy.de.jesus@students.pcci.edu::316218b5-bc00-4280-9d04-4efcd9ae4e13" providerId="AD" clId="Web-{07053967-A7A5-49E6-961F-11279232809C}" dt="2022-03-16T14:49:28.365" v="11"/>
          <ac:grpSpMkLst>
            <pc:docMk/>
            <pc:sldMk cId="4063930992" sldId="322"/>
            <ac:grpSpMk id="11" creationId="{70EBDB1D-17AA-8140-B216-35CBA8C9E411}"/>
          </ac:grpSpMkLst>
        </pc:grpChg>
        <pc:grpChg chg="add">
          <ac:chgData name="Timothy De Jesus" userId="S::timothy.de.jesus@students.pcci.edu::316218b5-bc00-4280-9d04-4efcd9ae4e13" providerId="AD" clId="Web-{07053967-A7A5-49E6-961F-11279232809C}" dt="2022-03-16T14:49:59.648" v="16"/>
          <ac:grpSpMkLst>
            <pc:docMk/>
            <pc:sldMk cId="4063930992" sldId="322"/>
            <ac:grpSpMk id="19" creationId="{7A00BDF4-7643-A942-A588-F24E4E09AADE}"/>
          </ac:grpSpMkLst>
        </pc:grpChg>
        <pc:picChg chg="add del">
          <ac:chgData name="Timothy De Jesus" userId="S::timothy.de.jesus@students.pcci.edu::316218b5-bc00-4280-9d04-4efcd9ae4e13" providerId="AD" clId="Web-{07053967-A7A5-49E6-961F-11279232809C}" dt="2022-03-16T14:49:28.365" v="11"/>
          <ac:picMkLst>
            <pc:docMk/>
            <pc:sldMk cId="4063930992" sldId="322"/>
            <ac:picMk id="5" creationId="{2DCBC885-4105-8C9E-C27F-8C0F6E212D90}"/>
          </ac:picMkLst>
        </pc:picChg>
        <pc:picChg chg="add del">
          <ac:chgData name="Timothy De Jesus" userId="S::timothy.de.jesus@students.pcci.edu::316218b5-bc00-4280-9d04-4efcd9ae4e13" providerId="AD" clId="Web-{07053967-A7A5-49E6-961F-11279232809C}" dt="2022-03-16T14:49:59.617" v="15"/>
          <ac:picMkLst>
            <pc:docMk/>
            <pc:sldMk cId="4063930992" sldId="322"/>
            <ac:picMk id="8" creationId="{4BDB52E2-8CEE-2E97-9F19-48CABBB9244E}"/>
          </ac:picMkLst>
        </pc:picChg>
        <pc:picChg chg="add">
          <ac:chgData name="Timothy De Jesus" userId="S::timothy.de.jesus@students.pcci.edu::316218b5-bc00-4280-9d04-4efcd9ae4e13" providerId="AD" clId="Web-{07053967-A7A5-49E6-961F-11279232809C}" dt="2022-03-16T14:49:59.648" v="16"/>
          <ac:picMkLst>
            <pc:docMk/>
            <pc:sldMk cId="4063930992" sldId="322"/>
            <ac:picMk id="20" creationId="{B55F3D70-D3C2-A01E-A8CA-8F4F33E43183}"/>
          </ac:picMkLst>
        </pc:picChg>
        <pc:cxnChg chg="add del">
          <ac:chgData name="Timothy De Jesus" userId="S::timothy.de.jesus@students.pcci.edu::316218b5-bc00-4280-9d04-4efcd9ae4e13" providerId="AD" clId="Web-{07053967-A7A5-49E6-961F-11279232809C}" dt="2022-03-16T14:49:59.617" v="15"/>
          <ac:cxnSpMkLst>
            <pc:docMk/>
            <pc:sldMk cId="4063930992" sldId="322"/>
            <ac:cxnSpMk id="10" creationId="{BF3CF3DF-4809-5B42-9F22-981391379297}"/>
          </ac:cxnSpMkLst>
        </pc:cxnChg>
        <pc:cxnChg chg="add del">
          <ac:chgData name="Timothy De Jesus" userId="S::timothy.de.jesus@students.pcci.edu::316218b5-bc00-4280-9d04-4efcd9ae4e13" providerId="AD" clId="Web-{07053967-A7A5-49E6-961F-11279232809C}" dt="2022-03-16T14:49:28.365" v="11"/>
          <ac:cxnSpMkLst>
            <pc:docMk/>
            <pc:sldMk cId="4063930992" sldId="322"/>
            <ac:cxnSpMk id="17" creationId="{BF3CF3DF-4809-5B42-9F22-981391379297}"/>
          </ac:cxnSpMkLst>
        </pc:cxnChg>
        <pc:cxnChg chg="add">
          <ac:chgData name="Timothy De Jesus" userId="S::timothy.de.jesus@students.pcci.edu::316218b5-bc00-4280-9d04-4efcd9ae4e13" providerId="AD" clId="Web-{07053967-A7A5-49E6-961F-11279232809C}" dt="2022-03-16T14:49:59.648" v="16"/>
          <ac:cxnSpMkLst>
            <pc:docMk/>
            <pc:sldMk cId="4063930992" sldId="322"/>
            <ac:cxnSpMk id="21" creationId="{BF3CF3DF-4809-5B42-9F22-981391379297}"/>
          </ac:cxnSpMkLst>
        </pc:cxnChg>
      </pc:sldChg>
      <pc:sldChg chg="addSp delSp">
        <pc:chgData name="Timothy De Jesus" userId="S::timothy.de.jesus@students.pcci.edu::316218b5-bc00-4280-9d04-4efcd9ae4e13" providerId="AD" clId="Web-{07053967-A7A5-49E6-961F-11279232809C}" dt="2022-03-16T14:48:55.878" v="9"/>
        <pc:sldMkLst>
          <pc:docMk/>
          <pc:sldMk cId="2467761469" sldId="324"/>
        </pc:sldMkLst>
        <pc:spChg chg="add del">
          <ac:chgData name="Timothy De Jesus" userId="S::timothy.de.jesus@students.pcci.edu::316218b5-bc00-4280-9d04-4efcd9ae4e13" providerId="AD" clId="Web-{07053967-A7A5-49E6-961F-11279232809C}" dt="2022-03-16T14:48:55.878" v="9"/>
          <ac:spMkLst>
            <pc:docMk/>
            <pc:sldMk cId="2467761469" sldId="324"/>
            <ac:spMk id="37" creationId="{8C4AB693-6D94-467B-9D4E-72C22BEAC7B6}"/>
          </ac:spMkLst>
        </pc:spChg>
        <pc:graphicFrameChg chg="add del">
          <ac:chgData name="Timothy De Jesus" userId="S::timothy.de.jesus@students.pcci.edu::316218b5-bc00-4280-9d04-4efcd9ae4e13" providerId="AD" clId="Web-{07053967-A7A5-49E6-961F-11279232809C}" dt="2022-03-16T14:48:55.847" v="8"/>
          <ac:graphicFrameMkLst>
            <pc:docMk/>
            <pc:sldMk cId="2467761469" sldId="324"/>
            <ac:graphicFrameMk id="39" creationId="{FE7A230E-8414-E5CA-34F1-0B022E1AF02A}"/>
          </ac:graphicFrameMkLst>
        </pc:graphicFrameChg>
        <pc:graphicFrameChg chg="add">
          <ac:chgData name="Timothy De Jesus" userId="S::timothy.de.jesus@students.pcci.edu::316218b5-bc00-4280-9d04-4efcd9ae4e13" providerId="AD" clId="Web-{07053967-A7A5-49E6-961F-11279232809C}" dt="2022-03-16T14:48:55.878" v="9"/>
          <ac:graphicFrameMkLst>
            <pc:docMk/>
            <pc:sldMk cId="2467761469" sldId="324"/>
            <ac:graphicFrameMk id="41" creationId="{9A355FA3-6C53-73AC-7890-7D35FD15DACF}"/>
          </ac:graphicFrameMkLst>
        </pc:graphicFrameChg>
      </pc:sldChg>
      <pc:sldChg chg="addSp delSp modSp mod setBg setClrOvrMap">
        <pc:chgData name="Timothy De Jesus" userId="S::timothy.de.jesus@students.pcci.edu::316218b5-bc00-4280-9d04-4efcd9ae4e13" providerId="AD" clId="Web-{07053967-A7A5-49E6-961F-11279232809C}" dt="2022-03-16T14:57:18.286" v="45" actId="20577"/>
        <pc:sldMkLst>
          <pc:docMk/>
          <pc:sldMk cId="4055395428" sldId="325"/>
        </pc:sldMkLst>
        <pc:spChg chg="mod">
          <ac:chgData name="Timothy De Jesus" userId="S::timothy.de.jesus@students.pcci.edu::316218b5-bc00-4280-9d04-4efcd9ae4e13" providerId="AD" clId="Web-{07053967-A7A5-49E6-961F-11279232809C}" dt="2022-03-16T14:48:21.079" v="6"/>
          <ac:spMkLst>
            <pc:docMk/>
            <pc:sldMk cId="4055395428" sldId="325"/>
            <ac:spMk id="2" creationId="{F315170C-5CCE-48E2-B002-E5089C8CD23A}"/>
          </ac:spMkLst>
        </pc:spChg>
        <pc:spChg chg="mod">
          <ac:chgData name="Timothy De Jesus" userId="S::timothy.de.jesus@students.pcci.edu::316218b5-bc00-4280-9d04-4efcd9ae4e13" providerId="AD" clId="Web-{07053967-A7A5-49E6-961F-11279232809C}" dt="2022-03-16T14:57:18.286" v="45" actId="20577"/>
          <ac:spMkLst>
            <pc:docMk/>
            <pc:sldMk cId="4055395428" sldId="325"/>
            <ac:spMk id="3" creationId="{E3CEEE7C-BA1E-42E6-AB21-B39B03908ED8}"/>
          </ac:spMkLst>
        </pc:spChg>
        <pc:spChg chg="add del">
          <ac:chgData name="Timothy De Jesus" userId="S::timothy.de.jesus@students.pcci.edu::316218b5-bc00-4280-9d04-4efcd9ae4e13" providerId="AD" clId="Web-{07053967-A7A5-49E6-961F-11279232809C}" dt="2022-03-16T14:48:21.064" v="5"/>
          <ac:spMkLst>
            <pc:docMk/>
            <pc:sldMk cId="4055395428" sldId="325"/>
            <ac:spMk id="8" creationId="{4EFE82FE-7465-AE46-88DF-34D347E83B84}"/>
          </ac:spMkLst>
        </pc:spChg>
        <pc:spChg chg="add">
          <ac:chgData name="Timothy De Jesus" userId="S::timothy.de.jesus@students.pcci.edu::316218b5-bc00-4280-9d04-4efcd9ae4e13" providerId="AD" clId="Web-{07053967-A7A5-49E6-961F-11279232809C}" dt="2022-03-16T14:48:21.079" v="6"/>
          <ac:spMkLst>
            <pc:docMk/>
            <pc:sldMk cId="4055395428" sldId="325"/>
            <ac:spMk id="9" creationId="{C7F2E4D6-EF46-1C43-8F3E-3620C3C83F36}"/>
          </ac:spMkLst>
        </pc:spChg>
        <pc:spChg chg="add del">
          <ac:chgData name="Timothy De Jesus" userId="S::timothy.de.jesus@students.pcci.edu::316218b5-bc00-4280-9d04-4efcd9ae4e13" providerId="AD" clId="Web-{07053967-A7A5-49E6-961F-11279232809C}" dt="2022-03-16T14:48:07.438" v="1"/>
          <ac:spMkLst>
            <pc:docMk/>
            <pc:sldMk cId="4055395428" sldId="325"/>
            <ac:spMk id="10" creationId="{C7F2E4D6-EF46-1C43-8F3E-3620C3C83F36}"/>
          </ac:spMkLst>
        </pc:spChg>
        <pc:spChg chg="add del">
          <ac:chgData name="Timothy De Jesus" userId="S::timothy.de.jesus@students.pcci.edu::316218b5-bc00-4280-9d04-4efcd9ae4e13" providerId="AD" clId="Web-{07053967-A7A5-49E6-961F-11279232809C}" dt="2022-03-16T14:48:17.720" v="3"/>
          <ac:spMkLst>
            <pc:docMk/>
            <pc:sldMk cId="4055395428" sldId="325"/>
            <ac:spMk id="20" creationId="{C7F2E4D6-EF46-1C43-8F3E-3620C3C83F36}"/>
          </ac:spMkLst>
        </pc:spChg>
        <pc:grpChg chg="add">
          <ac:chgData name="Timothy De Jesus" userId="S::timothy.de.jesus@students.pcci.edu::316218b5-bc00-4280-9d04-4efcd9ae4e13" providerId="AD" clId="Web-{07053967-A7A5-49E6-961F-11279232809C}" dt="2022-03-16T14:48:21.079" v="6"/>
          <ac:grpSpMkLst>
            <pc:docMk/>
            <pc:sldMk cId="4055395428" sldId="325"/>
            <ac:grpSpMk id="11" creationId="{70EBDB1D-17AA-8140-B216-35CBA8C9E411}"/>
          </ac:grpSpMkLst>
        </pc:grpChg>
        <pc:grpChg chg="add del">
          <ac:chgData name="Timothy De Jesus" userId="S::timothy.de.jesus@students.pcci.edu::316218b5-bc00-4280-9d04-4efcd9ae4e13" providerId="AD" clId="Web-{07053967-A7A5-49E6-961F-11279232809C}" dt="2022-03-16T14:48:07.438" v="1"/>
          <ac:grpSpMkLst>
            <pc:docMk/>
            <pc:sldMk cId="4055395428" sldId="325"/>
            <ac:grpSpMk id="12" creationId="{05ADD15B-C747-D340-BF8A-A1DD2A6A9324}"/>
          </ac:grpSpMkLst>
        </pc:grpChg>
        <pc:grpChg chg="add del">
          <ac:chgData name="Timothy De Jesus" userId="S::timothy.de.jesus@students.pcci.edu::316218b5-bc00-4280-9d04-4efcd9ae4e13" providerId="AD" clId="Web-{07053967-A7A5-49E6-961F-11279232809C}" dt="2022-03-16T14:48:17.720" v="3"/>
          <ac:grpSpMkLst>
            <pc:docMk/>
            <pc:sldMk cId="4055395428" sldId="325"/>
            <ac:grpSpMk id="22" creationId="{05ADD15B-C747-D340-BF8A-A1DD2A6A9324}"/>
          </ac:grpSpMkLst>
        </pc:grpChg>
        <pc:grpChg chg="add del">
          <ac:chgData name="Timothy De Jesus" userId="S::timothy.de.jesus@students.pcci.edu::316218b5-bc00-4280-9d04-4efcd9ae4e13" providerId="AD" clId="Web-{07053967-A7A5-49E6-961F-11279232809C}" dt="2022-03-16T14:48:21.064" v="5"/>
          <ac:grpSpMkLst>
            <pc:docMk/>
            <pc:sldMk cId="4055395428" sldId="325"/>
            <ac:grpSpMk id="38" creationId="{1A9C303F-3A73-E440-923C-BAAF3176C643}"/>
          </ac:grpSpMkLst>
        </pc:grpChg>
        <pc:picChg chg="add">
          <ac:chgData name="Timothy De Jesus" userId="S::timothy.de.jesus@students.pcci.edu::316218b5-bc00-4280-9d04-4efcd9ae4e13" providerId="AD" clId="Web-{07053967-A7A5-49E6-961F-11279232809C}" dt="2022-03-16T14:48:21.079" v="6"/>
          <ac:picMkLst>
            <pc:docMk/>
            <pc:sldMk cId="4055395428" sldId="325"/>
            <ac:picMk id="5" creationId="{B1648117-F1E0-5454-3BAB-8AC71539CAF3}"/>
          </ac:picMkLst>
        </pc:picChg>
        <pc:picChg chg="add del">
          <ac:chgData name="Timothy De Jesus" userId="S::timothy.de.jesus@students.pcci.edu::316218b5-bc00-4280-9d04-4efcd9ae4e13" providerId="AD" clId="Web-{07053967-A7A5-49E6-961F-11279232809C}" dt="2022-03-16T14:48:07.438" v="1"/>
          <ac:picMkLst>
            <pc:docMk/>
            <pc:sldMk cId="4055395428" sldId="325"/>
            <ac:picMk id="7" creationId="{0474CDE3-7557-7B14-C772-5A2B106033DA}"/>
          </ac:picMkLst>
        </pc:picChg>
        <pc:picChg chg="add del">
          <ac:chgData name="Timothy De Jesus" userId="S::timothy.de.jesus@students.pcci.edu::316218b5-bc00-4280-9d04-4efcd9ae4e13" providerId="AD" clId="Web-{07053967-A7A5-49E6-961F-11279232809C}" dt="2022-03-16T14:48:17.720" v="3"/>
          <ac:picMkLst>
            <pc:docMk/>
            <pc:sldMk cId="4055395428" sldId="325"/>
            <ac:picMk id="21" creationId="{5B854B90-BF46-F383-699C-82F87444602F}"/>
          </ac:picMkLst>
        </pc:picChg>
        <pc:cxnChg chg="add">
          <ac:chgData name="Timothy De Jesus" userId="S::timothy.de.jesus@students.pcci.edu::316218b5-bc00-4280-9d04-4efcd9ae4e13" providerId="AD" clId="Web-{07053967-A7A5-49E6-961F-11279232809C}" dt="2022-03-16T14:48:21.079" v="6"/>
          <ac:cxnSpMkLst>
            <pc:docMk/>
            <pc:sldMk cId="4055395428" sldId="325"/>
            <ac:cxnSpMk id="17" creationId="{BF3CF3DF-4809-5B42-9F22-981391379297}"/>
          </ac:cxnSpMkLst>
        </pc:cxnChg>
        <pc:cxnChg chg="add del">
          <ac:chgData name="Timothy De Jesus" userId="S::timothy.de.jesus@students.pcci.edu::316218b5-bc00-4280-9d04-4efcd9ae4e13" providerId="AD" clId="Web-{07053967-A7A5-49E6-961F-11279232809C}" dt="2022-03-16T14:48:07.438" v="1"/>
          <ac:cxnSpMkLst>
            <pc:docMk/>
            <pc:sldMk cId="4055395428" sldId="325"/>
            <ac:cxnSpMk id="18" creationId="{1FE039F1-6D47-C642-B506-452A83B0AB11}"/>
          </ac:cxnSpMkLst>
        </pc:cxnChg>
        <pc:cxnChg chg="add del">
          <ac:chgData name="Timothy De Jesus" userId="S::timothy.de.jesus@students.pcci.edu::316218b5-bc00-4280-9d04-4efcd9ae4e13" providerId="AD" clId="Web-{07053967-A7A5-49E6-961F-11279232809C}" dt="2022-03-16T14:48:17.720" v="3"/>
          <ac:cxnSpMkLst>
            <pc:docMk/>
            <pc:sldMk cId="4055395428" sldId="325"/>
            <ac:cxnSpMk id="23" creationId="{1FE039F1-6D47-C642-B506-452A83B0AB11}"/>
          </ac:cxnSpMkLst>
        </pc:cxnChg>
        <pc:cxnChg chg="add del">
          <ac:chgData name="Timothy De Jesus" userId="S::timothy.de.jesus@students.pcci.edu::316218b5-bc00-4280-9d04-4efcd9ae4e13" providerId="AD" clId="Web-{07053967-A7A5-49E6-961F-11279232809C}" dt="2022-03-16T14:48:21.064" v="5"/>
          <ac:cxnSpMkLst>
            <pc:docMk/>
            <pc:sldMk cId="4055395428" sldId="325"/>
            <ac:cxnSpMk id="37" creationId="{B1DA2280-4367-9844-92C8-D662486FBCFF}"/>
          </ac:cxnSpMkLst>
        </pc:cxnChg>
      </pc:sldChg>
    </pc:docChg>
  </pc:docChgLst>
  <pc:docChgLst>
    <pc:chgData name="Caleb Knapp" userId="S::caleb.knapp@students.pcci.edu::90377b2d-6dff-47c4-9ee5-c961805aa134" providerId="AD" clId="Web-{7EFD6734-4501-4B27-AB65-65874A16EA09}"/>
    <pc:docChg chg="modSld">
      <pc:chgData name="Caleb Knapp" userId="S::caleb.knapp@students.pcci.edu::90377b2d-6dff-47c4-9ee5-c961805aa134" providerId="AD" clId="Web-{7EFD6734-4501-4B27-AB65-65874A16EA09}" dt="2022-03-16T16:49:27.441" v="17"/>
      <pc:docMkLst>
        <pc:docMk/>
      </pc:docMkLst>
      <pc:sldChg chg="modSp">
        <pc:chgData name="Caleb Knapp" userId="S::caleb.knapp@students.pcci.edu::90377b2d-6dff-47c4-9ee5-c961805aa134" providerId="AD" clId="Web-{7EFD6734-4501-4B27-AB65-65874A16EA09}" dt="2022-03-16T16:49:27.441" v="17"/>
        <pc:sldMkLst>
          <pc:docMk/>
          <pc:sldMk cId="3219070163" sldId="276"/>
        </pc:sldMkLst>
        <pc:graphicFrameChg chg="modGraphic">
          <ac:chgData name="Caleb Knapp" userId="S::caleb.knapp@students.pcci.edu::90377b2d-6dff-47c4-9ee5-c961805aa134" providerId="AD" clId="Web-{7EFD6734-4501-4B27-AB65-65874A16EA09}" dt="2022-03-16T16:49:27.441" v="17"/>
          <ac:graphicFrameMkLst>
            <pc:docMk/>
            <pc:sldMk cId="3219070163" sldId="276"/>
            <ac:graphicFrameMk id="5" creationId="{AA86D41D-C3C7-9A5E-E12C-EEE4C98CE5F4}"/>
          </ac:graphicFrameMkLst>
        </pc:graphicFrameChg>
      </pc:sldChg>
      <pc:sldChg chg="modSp">
        <pc:chgData name="Caleb Knapp" userId="S::caleb.knapp@students.pcci.edu::90377b2d-6dff-47c4-9ee5-c961805aa134" providerId="AD" clId="Web-{7EFD6734-4501-4B27-AB65-65874A16EA09}" dt="2022-03-16T16:47:28.328" v="6" actId="20577"/>
        <pc:sldMkLst>
          <pc:docMk/>
          <pc:sldMk cId="4172461952" sldId="302"/>
        </pc:sldMkLst>
        <pc:graphicFrameChg chg="modGraphic">
          <ac:chgData name="Caleb Knapp" userId="S::caleb.knapp@students.pcci.edu::90377b2d-6dff-47c4-9ee5-c961805aa134" providerId="AD" clId="Web-{7EFD6734-4501-4B27-AB65-65874A16EA09}" dt="2022-03-16T16:47:28.328" v="6" actId="20577"/>
          <ac:graphicFrameMkLst>
            <pc:docMk/>
            <pc:sldMk cId="4172461952" sldId="302"/>
            <ac:graphicFrameMk id="5" creationId="{528089D2-3BE5-D571-9581-AFDA441BA99C}"/>
          </ac:graphicFrameMkLst>
        </pc:graphicFrameChg>
      </pc:sldChg>
      <pc:sldChg chg="modSp">
        <pc:chgData name="Caleb Knapp" userId="S::caleb.knapp@students.pcci.edu::90377b2d-6dff-47c4-9ee5-c961805aa134" providerId="AD" clId="Web-{7EFD6734-4501-4B27-AB65-65874A16EA09}" dt="2022-03-16T16:48:27.861" v="14" actId="20577"/>
        <pc:sldMkLst>
          <pc:docMk/>
          <pc:sldMk cId="2515402767" sldId="303"/>
        </pc:sldMkLst>
        <pc:graphicFrameChg chg="modGraphic">
          <ac:chgData name="Caleb Knapp" userId="S::caleb.knapp@students.pcci.edu::90377b2d-6dff-47c4-9ee5-c961805aa134" providerId="AD" clId="Web-{7EFD6734-4501-4B27-AB65-65874A16EA09}" dt="2022-03-16T16:48:27.861" v="14" actId="20577"/>
          <ac:graphicFrameMkLst>
            <pc:docMk/>
            <pc:sldMk cId="2515402767" sldId="303"/>
            <ac:graphicFrameMk id="4" creationId="{24373DF2-1458-4BFD-A9B9-DC047E75AFBB}"/>
          </ac:graphicFrameMkLst>
        </pc:graphicFrameChg>
      </pc:sldChg>
    </pc:docChg>
  </pc:docChgLst>
  <pc:docChgLst>
    <pc:chgData name="Timothy De Jesus" userId="S::timothy.de.jesus@students.pcci.edu::316218b5-bc00-4280-9d04-4efcd9ae4e13" providerId="AD" clId="Web-{E74E9B0E-FCAA-4DD1-ACE6-AFE8359B7200}"/>
    <pc:docChg chg="modSld">
      <pc:chgData name="Timothy De Jesus" userId="S::timothy.de.jesus@students.pcci.edu::316218b5-bc00-4280-9d04-4efcd9ae4e13" providerId="AD" clId="Web-{E74E9B0E-FCAA-4DD1-ACE6-AFE8359B7200}" dt="2022-03-16T15:36:25.918" v="1" actId="1076"/>
      <pc:docMkLst>
        <pc:docMk/>
      </pc:docMkLst>
      <pc:sldChg chg="modSp">
        <pc:chgData name="Timothy De Jesus" userId="S::timothy.de.jesus@students.pcci.edu::316218b5-bc00-4280-9d04-4efcd9ae4e13" providerId="AD" clId="Web-{E74E9B0E-FCAA-4DD1-ACE6-AFE8359B7200}" dt="2022-03-16T15:36:25.918" v="1" actId="1076"/>
        <pc:sldMkLst>
          <pc:docMk/>
          <pc:sldMk cId="1165160332" sldId="316"/>
        </pc:sldMkLst>
        <pc:picChg chg="mod">
          <ac:chgData name="Timothy De Jesus" userId="S::timothy.de.jesus@students.pcci.edu::316218b5-bc00-4280-9d04-4efcd9ae4e13" providerId="AD" clId="Web-{E74E9B0E-FCAA-4DD1-ACE6-AFE8359B7200}" dt="2022-03-16T15:36:25.918" v="1" actId="1076"/>
          <ac:picMkLst>
            <pc:docMk/>
            <pc:sldMk cId="1165160332" sldId="316"/>
            <ac:picMk id="7" creationId="{642C6C4A-757F-4E54-83E4-56A6CD1C80DF}"/>
          </ac:picMkLst>
        </pc:picChg>
      </pc:sldChg>
    </pc:docChg>
  </pc:docChgLst>
  <pc:docChgLst>
    <pc:chgData name="Caleb Knapp" userId="S::caleb.knapp@students.pcci.edu::90377b2d-6dff-47c4-9ee5-c961805aa134" providerId="AD" clId="Web-{FC148DC0-ECF8-4C70-86A7-C7BCEED3A2E3}"/>
    <pc:docChg chg="modSld">
      <pc:chgData name="Caleb Knapp" userId="S::caleb.knapp@students.pcci.edu::90377b2d-6dff-47c4-9ee5-c961805aa134" providerId="AD" clId="Web-{FC148DC0-ECF8-4C70-86A7-C7BCEED3A2E3}" dt="2022-03-16T15:33:03.153" v="28" actId="20577"/>
      <pc:docMkLst>
        <pc:docMk/>
      </pc:docMkLst>
      <pc:sldChg chg="modSp">
        <pc:chgData name="Caleb Knapp" userId="S::caleb.knapp@students.pcci.edu::90377b2d-6dff-47c4-9ee5-c961805aa134" providerId="AD" clId="Web-{FC148DC0-ECF8-4C70-86A7-C7BCEED3A2E3}" dt="2022-03-16T15:33:03.153" v="28" actId="20577"/>
        <pc:sldMkLst>
          <pc:docMk/>
          <pc:sldMk cId="1447530362" sldId="257"/>
        </pc:sldMkLst>
        <pc:graphicFrameChg chg="modGraphic">
          <ac:chgData name="Caleb Knapp" userId="S::caleb.knapp@students.pcci.edu::90377b2d-6dff-47c4-9ee5-c961805aa134" providerId="AD" clId="Web-{FC148DC0-ECF8-4C70-86A7-C7BCEED3A2E3}" dt="2022-03-16T15:33:03.153" v="28" actId="20577"/>
          <ac:graphicFrameMkLst>
            <pc:docMk/>
            <pc:sldMk cId="1447530362" sldId="257"/>
            <ac:graphicFrameMk id="5" creationId="{4FDC8BD5-01B1-B081-D716-B3E1371047F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3_DEAD0264.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13_DEAD0264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a:effectLst/>
              </a:rPr>
              <a:t>Tasks to the end of Sprint 4</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212549868063614"/>
          <c:y val="0.21167312178239639"/>
          <c:w val="0.44130130286551272"/>
          <c:h val="0.46925149420893753"/>
        </c:manualLayout>
      </c:layout>
      <c:pieChart>
        <c:varyColors val="1"/>
        <c:ser>
          <c:idx val="0"/>
          <c:order val="0"/>
          <c:tx>
            <c:strRef>
              <c:f>Sheet1!$B$1</c:f>
              <c:strCache>
                <c:ptCount val="1"/>
                <c:pt idx="0">
                  <c:v>Tasks till end of Sprint 4</c:v>
                </c:pt>
              </c:strCache>
            </c:strRef>
          </c:tx>
          <c:explosion val="4"/>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42E-46B9-9804-59D29DEE5E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42E-46B9-9804-59D29DEE5E6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Completed tasks</c:v>
                </c:pt>
                <c:pt idx="1">
                  <c:v>Remaining Tasks</c:v>
                </c:pt>
              </c:strCache>
            </c:strRef>
          </c:cat>
          <c:val>
            <c:numRef>
              <c:f>Sheet1!$B$2:$B$3</c:f>
              <c:numCache>
                <c:formatCode>0%</c:formatCode>
                <c:ptCount val="2"/>
                <c:pt idx="0">
                  <c:v>0.95</c:v>
                </c:pt>
                <c:pt idx="1">
                  <c:v>0.05</c:v>
                </c:pt>
              </c:numCache>
            </c:numRef>
          </c:val>
          <c:extLst>
            <c:ext xmlns:c16="http://schemas.microsoft.com/office/drawing/2014/chart" uri="{C3380CC4-5D6E-409C-BE32-E72D297353CC}">
              <c16:uniqueId val="{00000004-D42E-46B9-9804-59D29DEE5E6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Final</a:t>
            </a:r>
            <a:r>
              <a:rPr lang="en-US" baseline="0"/>
              <a:t> Product</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Total tasks to the end of Expo</c:v>
                </c:pt>
              </c:strCache>
            </c:strRef>
          </c:tx>
          <c:explosion val="4"/>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D2-4A3D-B2FC-07FF081E1A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D2-4A3D-B2FC-07FF081E1A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D2-4A3D-B2FC-07FF081E1A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D2-4A3D-B2FC-07FF081E1A62}"/>
              </c:ext>
            </c:extLst>
          </c:dPt>
          <c:cat>
            <c:strRef>
              <c:f>Sheet1!$A$2:$A$5</c:f>
              <c:strCache>
                <c:ptCount val="2"/>
                <c:pt idx="0">
                  <c:v>Completed Tasks</c:v>
                </c:pt>
                <c:pt idx="1">
                  <c:v>Remaining Tasks</c:v>
                </c:pt>
              </c:strCache>
            </c:strRef>
          </c:cat>
          <c:val>
            <c:numRef>
              <c:f>Sheet1!$B$2:$B$5</c:f>
              <c:numCache>
                <c:formatCode>General</c:formatCode>
                <c:ptCount val="4"/>
                <c:pt idx="0">
                  <c:v>60</c:v>
                </c:pt>
                <c:pt idx="1">
                  <c:v>40</c:v>
                </c:pt>
              </c:numCache>
            </c:numRef>
          </c:val>
          <c:extLst>
            <c:ext xmlns:c16="http://schemas.microsoft.com/office/drawing/2014/chart" uri="{C3380CC4-5D6E-409C-BE32-E72D297353CC}">
              <c16:uniqueId val="{00000000-FB69-4CF8-82AE-7DC57D7838E3}"/>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ata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4" Type="http://schemas.openxmlformats.org/officeDocument/2006/relationships/image" Target="../media/image73.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4" Type="http://schemas.openxmlformats.org/officeDocument/2006/relationships/image" Target="../media/image7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1AB29-9CCD-4814-8DBE-A1056531DE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0B6066-BB52-47E9-B3B1-0F97AA91CA17}">
      <dgm:prSet/>
      <dgm:spPr/>
      <dgm:t>
        <a:bodyPr/>
        <a:lstStyle/>
        <a:p>
          <a:pPr>
            <a:lnSpc>
              <a:spcPct val="100000"/>
            </a:lnSpc>
          </a:pPr>
          <a:r>
            <a:rPr lang="en-US"/>
            <a:t>Created Master Page</a:t>
          </a:r>
        </a:p>
      </dgm:t>
    </dgm:pt>
    <dgm:pt modelId="{F8026EAD-43C0-4896-A1FE-4F1B672B6B21}" type="parTrans" cxnId="{A7254740-D50B-4E63-9B20-B90E03BCFE61}">
      <dgm:prSet/>
      <dgm:spPr/>
      <dgm:t>
        <a:bodyPr/>
        <a:lstStyle/>
        <a:p>
          <a:endParaRPr lang="en-US"/>
        </a:p>
      </dgm:t>
    </dgm:pt>
    <dgm:pt modelId="{66D69198-83C4-4438-8AF7-50468D75BFB1}" type="sibTrans" cxnId="{A7254740-D50B-4E63-9B20-B90E03BCFE61}">
      <dgm:prSet/>
      <dgm:spPr/>
      <dgm:t>
        <a:bodyPr/>
        <a:lstStyle/>
        <a:p>
          <a:endParaRPr lang="en-US"/>
        </a:p>
      </dgm:t>
    </dgm:pt>
    <dgm:pt modelId="{04C9E506-A544-418A-A35D-7764C123CAEC}">
      <dgm:prSet/>
      <dgm:spPr/>
      <dgm:t>
        <a:bodyPr/>
        <a:lstStyle/>
        <a:p>
          <a:pPr>
            <a:lnSpc>
              <a:spcPct val="100000"/>
            </a:lnSpc>
          </a:pPr>
          <a:r>
            <a:rPr lang="en-US"/>
            <a:t>Created User Information Table</a:t>
          </a:r>
        </a:p>
      </dgm:t>
    </dgm:pt>
    <dgm:pt modelId="{5737BFC4-841D-4614-B516-86FFD5FB0A64}" type="parTrans" cxnId="{60A46353-C3FB-41E0-9071-0DE243177A0A}">
      <dgm:prSet/>
      <dgm:spPr/>
      <dgm:t>
        <a:bodyPr/>
        <a:lstStyle/>
        <a:p>
          <a:endParaRPr lang="en-US"/>
        </a:p>
      </dgm:t>
    </dgm:pt>
    <dgm:pt modelId="{FB39E3DF-9672-4E34-8F79-BA010D903CB0}" type="sibTrans" cxnId="{60A46353-C3FB-41E0-9071-0DE243177A0A}">
      <dgm:prSet/>
      <dgm:spPr/>
      <dgm:t>
        <a:bodyPr/>
        <a:lstStyle/>
        <a:p>
          <a:endParaRPr lang="en-US"/>
        </a:p>
      </dgm:t>
    </dgm:pt>
    <dgm:pt modelId="{68E280FA-6DDC-4417-839B-41A273449CC5}">
      <dgm:prSet/>
      <dgm:spPr/>
      <dgm:t>
        <a:bodyPr/>
        <a:lstStyle/>
        <a:p>
          <a:pPr>
            <a:lnSpc>
              <a:spcPct val="100000"/>
            </a:lnSpc>
          </a:pPr>
          <a:r>
            <a:rPr lang="en-US"/>
            <a:t>Created Landing Page (Index)</a:t>
          </a:r>
        </a:p>
      </dgm:t>
    </dgm:pt>
    <dgm:pt modelId="{02298D1A-CABB-4D61-AA07-4CB0C0548FC2}" type="parTrans" cxnId="{F82865C1-13E1-4943-8CF7-D7D463BED8D3}">
      <dgm:prSet/>
      <dgm:spPr/>
      <dgm:t>
        <a:bodyPr/>
        <a:lstStyle/>
        <a:p>
          <a:endParaRPr lang="en-US"/>
        </a:p>
      </dgm:t>
    </dgm:pt>
    <dgm:pt modelId="{F086C7C7-0934-4A8D-9856-5450962920DE}" type="sibTrans" cxnId="{F82865C1-13E1-4943-8CF7-D7D463BED8D3}">
      <dgm:prSet/>
      <dgm:spPr/>
      <dgm:t>
        <a:bodyPr/>
        <a:lstStyle/>
        <a:p>
          <a:endParaRPr lang="en-US"/>
        </a:p>
      </dgm:t>
    </dgm:pt>
    <dgm:pt modelId="{8193A651-7740-43A2-A9FD-39D9748EC41F}">
      <dgm:prSet/>
      <dgm:spPr/>
      <dgm:t>
        <a:bodyPr/>
        <a:lstStyle/>
        <a:p>
          <a:pPr>
            <a:lnSpc>
              <a:spcPct val="100000"/>
            </a:lnSpc>
          </a:pPr>
          <a:r>
            <a:rPr lang="en-US"/>
            <a:t>Created Sign-Up page</a:t>
          </a:r>
        </a:p>
      </dgm:t>
    </dgm:pt>
    <dgm:pt modelId="{BB128FD7-2750-4AB4-A030-57BE72C989B3}" type="parTrans" cxnId="{77936783-D7E8-474E-963D-A452CCAFAFD4}">
      <dgm:prSet/>
      <dgm:spPr/>
      <dgm:t>
        <a:bodyPr/>
        <a:lstStyle/>
        <a:p>
          <a:endParaRPr lang="en-US"/>
        </a:p>
      </dgm:t>
    </dgm:pt>
    <dgm:pt modelId="{6D5F2A0D-1EE3-441B-8975-76BBDBF2D069}" type="sibTrans" cxnId="{77936783-D7E8-474E-963D-A452CCAFAFD4}">
      <dgm:prSet/>
      <dgm:spPr/>
      <dgm:t>
        <a:bodyPr/>
        <a:lstStyle/>
        <a:p>
          <a:endParaRPr lang="en-US"/>
        </a:p>
      </dgm:t>
    </dgm:pt>
    <dgm:pt modelId="{64F69127-DD15-4732-A89C-3FCA462CDB5C}" type="pres">
      <dgm:prSet presAssocID="{D4F1AB29-9CCD-4814-8DBE-A1056531DE48}" presName="root" presStyleCnt="0">
        <dgm:presLayoutVars>
          <dgm:dir/>
          <dgm:resizeHandles val="exact"/>
        </dgm:presLayoutVars>
      </dgm:prSet>
      <dgm:spPr/>
    </dgm:pt>
    <dgm:pt modelId="{8AFBF1DD-88C5-4649-9942-EDB917908B27}" type="pres">
      <dgm:prSet presAssocID="{BE0B6066-BB52-47E9-B3B1-0F97AA91CA17}" presName="compNode" presStyleCnt="0"/>
      <dgm:spPr/>
    </dgm:pt>
    <dgm:pt modelId="{6FD53244-4C31-4EA9-A6B4-B43E859BB22B}" type="pres">
      <dgm:prSet presAssocID="{BE0B6066-BB52-47E9-B3B1-0F97AA91CA17}" presName="bgRect" presStyleLbl="bgShp" presStyleIdx="0" presStyleCnt="4" custLinFactNeighborX="65996" custLinFactNeighborY="4570"/>
      <dgm:spPr/>
    </dgm:pt>
    <dgm:pt modelId="{2097481A-CE94-4302-9111-9784DE0D2479}" type="pres">
      <dgm:prSet presAssocID="{BE0B6066-BB52-47E9-B3B1-0F97AA91CA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B987881-09D2-4638-AD27-3E8567039EC7}" type="pres">
      <dgm:prSet presAssocID="{BE0B6066-BB52-47E9-B3B1-0F97AA91CA17}" presName="spaceRect" presStyleCnt="0"/>
      <dgm:spPr/>
    </dgm:pt>
    <dgm:pt modelId="{46832AC0-B6BB-4307-A883-0D998978ABF0}" type="pres">
      <dgm:prSet presAssocID="{BE0B6066-BB52-47E9-B3B1-0F97AA91CA17}" presName="parTx" presStyleLbl="revTx" presStyleIdx="0" presStyleCnt="4">
        <dgm:presLayoutVars>
          <dgm:chMax val="0"/>
          <dgm:chPref val="0"/>
        </dgm:presLayoutVars>
      </dgm:prSet>
      <dgm:spPr/>
    </dgm:pt>
    <dgm:pt modelId="{E298BB60-8159-4128-80B0-7D565F765357}" type="pres">
      <dgm:prSet presAssocID="{66D69198-83C4-4438-8AF7-50468D75BFB1}" presName="sibTrans" presStyleCnt="0"/>
      <dgm:spPr/>
    </dgm:pt>
    <dgm:pt modelId="{D33EC58E-B58D-42F1-B9CE-3085107C310D}" type="pres">
      <dgm:prSet presAssocID="{04C9E506-A544-418A-A35D-7764C123CAEC}" presName="compNode" presStyleCnt="0"/>
      <dgm:spPr/>
    </dgm:pt>
    <dgm:pt modelId="{0B34D39D-E6D0-4CC9-B102-EC8DA3AB3EE3}" type="pres">
      <dgm:prSet presAssocID="{04C9E506-A544-418A-A35D-7764C123CAEC}" presName="bgRect" presStyleLbl="bgShp" presStyleIdx="1" presStyleCnt="4" custLinFactNeighborY="-5873"/>
      <dgm:spPr/>
    </dgm:pt>
    <dgm:pt modelId="{48A35C14-5FA1-4799-9884-779B16FC2B3C}" type="pres">
      <dgm:prSet presAssocID="{04C9E506-A544-418A-A35D-7764C123CA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D48AA73-5464-4B7F-A1D1-3BAEFFB69364}" type="pres">
      <dgm:prSet presAssocID="{04C9E506-A544-418A-A35D-7764C123CAEC}" presName="spaceRect" presStyleCnt="0"/>
      <dgm:spPr/>
    </dgm:pt>
    <dgm:pt modelId="{ABE70483-D3CA-4BAC-AEEF-809B7901107C}" type="pres">
      <dgm:prSet presAssocID="{04C9E506-A544-418A-A35D-7764C123CAEC}" presName="parTx" presStyleLbl="revTx" presStyleIdx="1" presStyleCnt="4">
        <dgm:presLayoutVars>
          <dgm:chMax val="0"/>
          <dgm:chPref val="0"/>
        </dgm:presLayoutVars>
      </dgm:prSet>
      <dgm:spPr/>
    </dgm:pt>
    <dgm:pt modelId="{547C1465-84E5-49F7-8E63-218902C7E404}" type="pres">
      <dgm:prSet presAssocID="{FB39E3DF-9672-4E34-8F79-BA010D903CB0}" presName="sibTrans" presStyleCnt="0"/>
      <dgm:spPr/>
    </dgm:pt>
    <dgm:pt modelId="{BA4E44A1-4BC7-4BB4-852B-DD39A8925ED9}" type="pres">
      <dgm:prSet presAssocID="{68E280FA-6DDC-4417-839B-41A273449CC5}" presName="compNode" presStyleCnt="0"/>
      <dgm:spPr/>
    </dgm:pt>
    <dgm:pt modelId="{DF543705-135E-470E-8B85-571603321C79}" type="pres">
      <dgm:prSet presAssocID="{68E280FA-6DDC-4417-839B-41A273449CC5}" presName="bgRect" presStyleLbl="bgShp" presStyleIdx="2" presStyleCnt="4"/>
      <dgm:spPr/>
    </dgm:pt>
    <dgm:pt modelId="{3F1C7DA8-0D16-41AB-863B-0D19972BE38B}" type="pres">
      <dgm:prSet presAssocID="{68E280FA-6DDC-4417-839B-41A273449C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8BBF4F98-DC95-4606-B928-D26C4236C11A}" type="pres">
      <dgm:prSet presAssocID="{68E280FA-6DDC-4417-839B-41A273449CC5}" presName="spaceRect" presStyleCnt="0"/>
      <dgm:spPr/>
    </dgm:pt>
    <dgm:pt modelId="{FA156782-58BB-4817-B42F-1E56E2B7D5E4}" type="pres">
      <dgm:prSet presAssocID="{68E280FA-6DDC-4417-839B-41A273449CC5}" presName="parTx" presStyleLbl="revTx" presStyleIdx="2" presStyleCnt="4">
        <dgm:presLayoutVars>
          <dgm:chMax val="0"/>
          <dgm:chPref val="0"/>
        </dgm:presLayoutVars>
      </dgm:prSet>
      <dgm:spPr/>
    </dgm:pt>
    <dgm:pt modelId="{20CDE740-B969-443F-AE9D-9EDF664115B9}" type="pres">
      <dgm:prSet presAssocID="{F086C7C7-0934-4A8D-9856-5450962920DE}" presName="sibTrans" presStyleCnt="0"/>
      <dgm:spPr/>
    </dgm:pt>
    <dgm:pt modelId="{2FE4DDC2-61DC-4627-A9B7-8AEB7F2128DC}" type="pres">
      <dgm:prSet presAssocID="{8193A651-7740-43A2-A9FD-39D9748EC41F}" presName="compNode" presStyleCnt="0"/>
      <dgm:spPr/>
    </dgm:pt>
    <dgm:pt modelId="{62C6C09D-E93B-4ECC-88EA-82BA53FA10FD}" type="pres">
      <dgm:prSet presAssocID="{8193A651-7740-43A2-A9FD-39D9748EC41F}" presName="bgRect" presStyleLbl="bgShp" presStyleIdx="3" presStyleCnt="4"/>
      <dgm:spPr/>
    </dgm:pt>
    <dgm:pt modelId="{56775EDC-78C6-401E-9CB7-3B1592EAF8EA}" type="pres">
      <dgm:prSet presAssocID="{8193A651-7740-43A2-A9FD-39D9748EC4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
        </a:ext>
      </dgm:extLst>
    </dgm:pt>
    <dgm:pt modelId="{DCDF8FEC-C68E-47AC-8F25-F303E9F5E54E}" type="pres">
      <dgm:prSet presAssocID="{8193A651-7740-43A2-A9FD-39D9748EC41F}" presName="spaceRect" presStyleCnt="0"/>
      <dgm:spPr/>
    </dgm:pt>
    <dgm:pt modelId="{12F2AB45-7708-486A-995A-9DB85364EF4D}" type="pres">
      <dgm:prSet presAssocID="{8193A651-7740-43A2-A9FD-39D9748EC41F}" presName="parTx" presStyleLbl="revTx" presStyleIdx="3" presStyleCnt="4">
        <dgm:presLayoutVars>
          <dgm:chMax val="0"/>
          <dgm:chPref val="0"/>
        </dgm:presLayoutVars>
      </dgm:prSet>
      <dgm:spPr/>
    </dgm:pt>
  </dgm:ptLst>
  <dgm:cxnLst>
    <dgm:cxn modelId="{947A0B08-B638-486E-948C-DBED39C562ED}" type="presOf" srcId="{BE0B6066-BB52-47E9-B3B1-0F97AA91CA17}" destId="{46832AC0-B6BB-4307-A883-0D998978ABF0}" srcOrd="0" destOrd="0" presId="urn:microsoft.com/office/officeart/2018/2/layout/IconVerticalSolidList"/>
    <dgm:cxn modelId="{A7254740-D50B-4E63-9B20-B90E03BCFE61}" srcId="{D4F1AB29-9CCD-4814-8DBE-A1056531DE48}" destId="{BE0B6066-BB52-47E9-B3B1-0F97AA91CA17}" srcOrd="0" destOrd="0" parTransId="{F8026EAD-43C0-4896-A1FE-4F1B672B6B21}" sibTransId="{66D69198-83C4-4438-8AF7-50468D75BFB1}"/>
    <dgm:cxn modelId="{60A46353-C3FB-41E0-9071-0DE243177A0A}" srcId="{D4F1AB29-9CCD-4814-8DBE-A1056531DE48}" destId="{04C9E506-A544-418A-A35D-7764C123CAEC}" srcOrd="1" destOrd="0" parTransId="{5737BFC4-841D-4614-B516-86FFD5FB0A64}" sibTransId="{FB39E3DF-9672-4E34-8F79-BA010D903CB0}"/>
    <dgm:cxn modelId="{77936783-D7E8-474E-963D-A452CCAFAFD4}" srcId="{D4F1AB29-9CCD-4814-8DBE-A1056531DE48}" destId="{8193A651-7740-43A2-A9FD-39D9748EC41F}" srcOrd="3" destOrd="0" parTransId="{BB128FD7-2750-4AB4-A030-57BE72C989B3}" sibTransId="{6D5F2A0D-1EE3-441B-8975-76BBDBF2D069}"/>
    <dgm:cxn modelId="{86DC49AE-C681-41D6-A0AF-EBD55F000269}" type="presOf" srcId="{04C9E506-A544-418A-A35D-7764C123CAEC}" destId="{ABE70483-D3CA-4BAC-AEEF-809B7901107C}" srcOrd="0" destOrd="0" presId="urn:microsoft.com/office/officeart/2018/2/layout/IconVerticalSolidList"/>
    <dgm:cxn modelId="{F82865C1-13E1-4943-8CF7-D7D463BED8D3}" srcId="{D4F1AB29-9CCD-4814-8DBE-A1056531DE48}" destId="{68E280FA-6DDC-4417-839B-41A273449CC5}" srcOrd="2" destOrd="0" parTransId="{02298D1A-CABB-4D61-AA07-4CB0C0548FC2}" sibTransId="{F086C7C7-0934-4A8D-9856-5450962920DE}"/>
    <dgm:cxn modelId="{7BEB51DD-4AD4-4E3C-98FE-F1B7C1213FFC}" type="presOf" srcId="{8193A651-7740-43A2-A9FD-39D9748EC41F}" destId="{12F2AB45-7708-486A-995A-9DB85364EF4D}" srcOrd="0" destOrd="0" presId="urn:microsoft.com/office/officeart/2018/2/layout/IconVerticalSolidList"/>
    <dgm:cxn modelId="{FCCB9CF0-A3E8-4CCB-B2DA-557BAD8CFCDE}" type="presOf" srcId="{68E280FA-6DDC-4417-839B-41A273449CC5}" destId="{FA156782-58BB-4817-B42F-1E56E2B7D5E4}" srcOrd="0" destOrd="0" presId="urn:microsoft.com/office/officeart/2018/2/layout/IconVerticalSolidList"/>
    <dgm:cxn modelId="{854347F3-C8B4-43F2-B003-93852068F8AC}" type="presOf" srcId="{D4F1AB29-9CCD-4814-8DBE-A1056531DE48}" destId="{64F69127-DD15-4732-A89C-3FCA462CDB5C}" srcOrd="0" destOrd="0" presId="urn:microsoft.com/office/officeart/2018/2/layout/IconVerticalSolidList"/>
    <dgm:cxn modelId="{ADCAADDB-B862-4CA8-9E66-B78E8D41A125}" type="presParOf" srcId="{64F69127-DD15-4732-A89C-3FCA462CDB5C}" destId="{8AFBF1DD-88C5-4649-9942-EDB917908B27}" srcOrd="0" destOrd="0" presId="urn:microsoft.com/office/officeart/2018/2/layout/IconVerticalSolidList"/>
    <dgm:cxn modelId="{6FF93904-10DF-4E60-B9B9-44A9B6C594D6}" type="presParOf" srcId="{8AFBF1DD-88C5-4649-9942-EDB917908B27}" destId="{6FD53244-4C31-4EA9-A6B4-B43E859BB22B}" srcOrd="0" destOrd="0" presId="urn:microsoft.com/office/officeart/2018/2/layout/IconVerticalSolidList"/>
    <dgm:cxn modelId="{B7AA474C-A088-42C4-9DDB-0E18BAB33396}" type="presParOf" srcId="{8AFBF1DD-88C5-4649-9942-EDB917908B27}" destId="{2097481A-CE94-4302-9111-9784DE0D2479}" srcOrd="1" destOrd="0" presId="urn:microsoft.com/office/officeart/2018/2/layout/IconVerticalSolidList"/>
    <dgm:cxn modelId="{6AD9CAF7-A942-45F1-BA23-0135764BA68E}" type="presParOf" srcId="{8AFBF1DD-88C5-4649-9942-EDB917908B27}" destId="{7B987881-09D2-4638-AD27-3E8567039EC7}" srcOrd="2" destOrd="0" presId="urn:microsoft.com/office/officeart/2018/2/layout/IconVerticalSolidList"/>
    <dgm:cxn modelId="{4E9868AB-AE19-48EB-82F3-16F8B15B7F1C}" type="presParOf" srcId="{8AFBF1DD-88C5-4649-9942-EDB917908B27}" destId="{46832AC0-B6BB-4307-A883-0D998978ABF0}" srcOrd="3" destOrd="0" presId="urn:microsoft.com/office/officeart/2018/2/layout/IconVerticalSolidList"/>
    <dgm:cxn modelId="{F0081BE1-B706-431E-9292-1E4ACCD66511}" type="presParOf" srcId="{64F69127-DD15-4732-A89C-3FCA462CDB5C}" destId="{E298BB60-8159-4128-80B0-7D565F765357}" srcOrd="1" destOrd="0" presId="urn:microsoft.com/office/officeart/2018/2/layout/IconVerticalSolidList"/>
    <dgm:cxn modelId="{C5526D14-28EC-42BB-8852-EF2FDBA97D73}" type="presParOf" srcId="{64F69127-DD15-4732-A89C-3FCA462CDB5C}" destId="{D33EC58E-B58D-42F1-B9CE-3085107C310D}" srcOrd="2" destOrd="0" presId="urn:microsoft.com/office/officeart/2018/2/layout/IconVerticalSolidList"/>
    <dgm:cxn modelId="{FB26C6EF-8A04-4413-8253-1BC795AFAAC3}" type="presParOf" srcId="{D33EC58E-B58D-42F1-B9CE-3085107C310D}" destId="{0B34D39D-E6D0-4CC9-B102-EC8DA3AB3EE3}" srcOrd="0" destOrd="0" presId="urn:microsoft.com/office/officeart/2018/2/layout/IconVerticalSolidList"/>
    <dgm:cxn modelId="{ECC5787A-BC8B-49AA-B81D-3EBBD36C84CD}" type="presParOf" srcId="{D33EC58E-B58D-42F1-B9CE-3085107C310D}" destId="{48A35C14-5FA1-4799-9884-779B16FC2B3C}" srcOrd="1" destOrd="0" presId="urn:microsoft.com/office/officeart/2018/2/layout/IconVerticalSolidList"/>
    <dgm:cxn modelId="{8224E751-C02A-419D-A88E-D4A666287542}" type="presParOf" srcId="{D33EC58E-B58D-42F1-B9CE-3085107C310D}" destId="{8D48AA73-5464-4B7F-A1D1-3BAEFFB69364}" srcOrd="2" destOrd="0" presId="urn:microsoft.com/office/officeart/2018/2/layout/IconVerticalSolidList"/>
    <dgm:cxn modelId="{54D13389-C4CC-4908-B38A-F3211276BE1B}" type="presParOf" srcId="{D33EC58E-B58D-42F1-B9CE-3085107C310D}" destId="{ABE70483-D3CA-4BAC-AEEF-809B7901107C}" srcOrd="3" destOrd="0" presId="urn:microsoft.com/office/officeart/2018/2/layout/IconVerticalSolidList"/>
    <dgm:cxn modelId="{DFD1FE4F-A475-4586-B121-9349B3717866}" type="presParOf" srcId="{64F69127-DD15-4732-A89C-3FCA462CDB5C}" destId="{547C1465-84E5-49F7-8E63-218902C7E404}" srcOrd="3" destOrd="0" presId="urn:microsoft.com/office/officeart/2018/2/layout/IconVerticalSolidList"/>
    <dgm:cxn modelId="{8A3B93A8-0022-491C-98C1-57533AA6A9A7}" type="presParOf" srcId="{64F69127-DD15-4732-A89C-3FCA462CDB5C}" destId="{BA4E44A1-4BC7-4BB4-852B-DD39A8925ED9}" srcOrd="4" destOrd="0" presId="urn:microsoft.com/office/officeart/2018/2/layout/IconVerticalSolidList"/>
    <dgm:cxn modelId="{64A022A8-0BF9-4979-BD83-946F6C08E84F}" type="presParOf" srcId="{BA4E44A1-4BC7-4BB4-852B-DD39A8925ED9}" destId="{DF543705-135E-470E-8B85-571603321C79}" srcOrd="0" destOrd="0" presId="urn:microsoft.com/office/officeart/2018/2/layout/IconVerticalSolidList"/>
    <dgm:cxn modelId="{AD1F644E-6A5D-453F-B8B0-1B6FA19C1040}" type="presParOf" srcId="{BA4E44A1-4BC7-4BB4-852B-DD39A8925ED9}" destId="{3F1C7DA8-0D16-41AB-863B-0D19972BE38B}" srcOrd="1" destOrd="0" presId="urn:microsoft.com/office/officeart/2018/2/layout/IconVerticalSolidList"/>
    <dgm:cxn modelId="{AC78574D-4FB9-4A4F-AF2A-EEADB5EEA5D7}" type="presParOf" srcId="{BA4E44A1-4BC7-4BB4-852B-DD39A8925ED9}" destId="{8BBF4F98-DC95-4606-B928-D26C4236C11A}" srcOrd="2" destOrd="0" presId="urn:microsoft.com/office/officeart/2018/2/layout/IconVerticalSolidList"/>
    <dgm:cxn modelId="{8C8246CE-7782-4FE0-8D1E-84A668F244A0}" type="presParOf" srcId="{BA4E44A1-4BC7-4BB4-852B-DD39A8925ED9}" destId="{FA156782-58BB-4817-B42F-1E56E2B7D5E4}" srcOrd="3" destOrd="0" presId="urn:microsoft.com/office/officeart/2018/2/layout/IconVerticalSolidList"/>
    <dgm:cxn modelId="{8AB0B2DC-616C-4FA7-9542-FAC094855B1F}" type="presParOf" srcId="{64F69127-DD15-4732-A89C-3FCA462CDB5C}" destId="{20CDE740-B969-443F-AE9D-9EDF664115B9}" srcOrd="5" destOrd="0" presId="urn:microsoft.com/office/officeart/2018/2/layout/IconVerticalSolidList"/>
    <dgm:cxn modelId="{ECB4697D-FB82-4394-946D-98C158F43D29}" type="presParOf" srcId="{64F69127-DD15-4732-A89C-3FCA462CDB5C}" destId="{2FE4DDC2-61DC-4627-A9B7-8AEB7F2128DC}" srcOrd="6" destOrd="0" presId="urn:microsoft.com/office/officeart/2018/2/layout/IconVerticalSolidList"/>
    <dgm:cxn modelId="{B8970B7A-9C1C-4991-9A35-4A9D646674DF}" type="presParOf" srcId="{2FE4DDC2-61DC-4627-A9B7-8AEB7F2128DC}" destId="{62C6C09D-E93B-4ECC-88EA-82BA53FA10FD}" srcOrd="0" destOrd="0" presId="urn:microsoft.com/office/officeart/2018/2/layout/IconVerticalSolidList"/>
    <dgm:cxn modelId="{9CBD785C-49A2-45C8-8D0F-B018AAD1DC8E}" type="presParOf" srcId="{2FE4DDC2-61DC-4627-A9B7-8AEB7F2128DC}" destId="{56775EDC-78C6-401E-9CB7-3B1592EAF8EA}" srcOrd="1" destOrd="0" presId="urn:microsoft.com/office/officeart/2018/2/layout/IconVerticalSolidList"/>
    <dgm:cxn modelId="{0291316B-D2AF-43D3-BE95-C42B08B3DD42}" type="presParOf" srcId="{2FE4DDC2-61DC-4627-A9B7-8AEB7F2128DC}" destId="{DCDF8FEC-C68E-47AC-8F25-F303E9F5E54E}" srcOrd="2" destOrd="0" presId="urn:microsoft.com/office/officeart/2018/2/layout/IconVerticalSolidList"/>
    <dgm:cxn modelId="{B7C21E77-A464-47E3-842E-A0067B748890}" type="presParOf" srcId="{2FE4DDC2-61DC-4627-A9B7-8AEB7F2128DC}" destId="{12F2AB45-7708-486A-995A-9DB85364EF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D50E0B-CBB4-4ADA-BF0D-E1340A5729D4}"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763F97B7-2929-4EB4-9D11-12A13D99F31E}">
      <dgm:prSet/>
      <dgm:spPr/>
      <dgm:t>
        <a:bodyPr/>
        <a:lstStyle/>
        <a:p>
          <a:r>
            <a:rPr lang="en-US"/>
            <a:t>File types</a:t>
          </a:r>
        </a:p>
      </dgm:t>
    </dgm:pt>
    <dgm:pt modelId="{3B0BB5BC-7EA6-4B1D-B239-E76B9ECF3D3A}" type="parTrans" cxnId="{06AE559A-1ED8-411F-9921-BF277BA7C20D}">
      <dgm:prSet/>
      <dgm:spPr/>
      <dgm:t>
        <a:bodyPr/>
        <a:lstStyle/>
        <a:p>
          <a:endParaRPr lang="en-US"/>
        </a:p>
      </dgm:t>
    </dgm:pt>
    <dgm:pt modelId="{D5BA3E07-2299-4F27-8A2C-1FAC327E9129}" type="sibTrans" cxnId="{06AE559A-1ED8-411F-9921-BF277BA7C20D}">
      <dgm:prSet/>
      <dgm:spPr/>
      <dgm:t>
        <a:bodyPr/>
        <a:lstStyle/>
        <a:p>
          <a:endParaRPr lang="en-US"/>
        </a:p>
      </dgm:t>
    </dgm:pt>
    <dgm:pt modelId="{8358118A-30FC-4D74-A04B-8BDA45EC9866}">
      <dgm:prSet/>
      <dgm:spPr/>
      <dgm:t>
        <a:bodyPr/>
        <a:lstStyle/>
        <a:p>
          <a:r>
            <a:rPr lang="en-US"/>
            <a:t>.doc, .docx, .pdf, .txt</a:t>
          </a:r>
        </a:p>
      </dgm:t>
    </dgm:pt>
    <dgm:pt modelId="{678774B8-A183-43D7-A8A2-C1E539BB1633}" type="parTrans" cxnId="{0125000B-60E4-4520-894F-403862884DB4}">
      <dgm:prSet/>
      <dgm:spPr/>
      <dgm:t>
        <a:bodyPr/>
        <a:lstStyle/>
        <a:p>
          <a:endParaRPr lang="en-US"/>
        </a:p>
      </dgm:t>
    </dgm:pt>
    <dgm:pt modelId="{AEA97A1F-8ED7-4CB0-8870-CEA908759D1E}" type="sibTrans" cxnId="{0125000B-60E4-4520-894F-403862884DB4}">
      <dgm:prSet/>
      <dgm:spPr/>
      <dgm:t>
        <a:bodyPr/>
        <a:lstStyle/>
        <a:p>
          <a:endParaRPr lang="en-US"/>
        </a:p>
      </dgm:t>
    </dgm:pt>
    <dgm:pt modelId="{EC7A1F65-68BC-46B8-9A6C-8A94648B11A9}">
      <dgm:prSet/>
      <dgm:spPr/>
      <dgm:t>
        <a:bodyPr/>
        <a:lstStyle/>
        <a:p>
          <a:r>
            <a:rPr lang="en-US"/>
            <a:t>.</a:t>
          </a:r>
          <a:r>
            <a:rPr lang="en-US" err="1"/>
            <a:t>png</a:t>
          </a:r>
          <a:r>
            <a:rPr lang="en-US"/>
            <a:t>, .jpg, .jpeg</a:t>
          </a:r>
        </a:p>
      </dgm:t>
    </dgm:pt>
    <dgm:pt modelId="{6C02C484-1A0D-4E1D-BDF9-35BCB6EFED93}" type="parTrans" cxnId="{E412B00D-5C8E-4871-82CE-A5E6066BBAA0}">
      <dgm:prSet/>
      <dgm:spPr/>
      <dgm:t>
        <a:bodyPr/>
        <a:lstStyle/>
        <a:p>
          <a:endParaRPr lang="en-US"/>
        </a:p>
      </dgm:t>
    </dgm:pt>
    <dgm:pt modelId="{F3377CDC-19AD-438D-BB61-6FE73E21D3E8}" type="sibTrans" cxnId="{E412B00D-5C8E-4871-82CE-A5E6066BBAA0}">
      <dgm:prSet/>
      <dgm:spPr/>
      <dgm:t>
        <a:bodyPr/>
        <a:lstStyle/>
        <a:p>
          <a:endParaRPr lang="en-US"/>
        </a:p>
      </dgm:t>
    </dgm:pt>
    <dgm:pt modelId="{15D301ED-3D63-4C4E-9C5F-FABE0C4AD8F5}">
      <dgm:prSet/>
      <dgm:spPr/>
      <dgm:t>
        <a:bodyPr/>
        <a:lstStyle/>
        <a:p>
          <a:r>
            <a:rPr lang="en-US"/>
            <a:t>Storage</a:t>
          </a:r>
        </a:p>
      </dgm:t>
    </dgm:pt>
    <dgm:pt modelId="{48777EE9-D6B9-4360-8203-6B8DD0106E08}" type="parTrans" cxnId="{45387042-2791-48FA-898E-6D75D3F6A61B}">
      <dgm:prSet/>
      <dgm:spPr/>
      <dgm:t>
        <a:bodyPr/>
        <a:lstStyle/>
        <a:p>
          <a:endParaRPr lang="en-US"/>
        </a:p>
      </dgm:t>
    </dgm:pt>
    <dgm:pt modelId="{BD7BE422-10C0-437E-B7C5-6F1D1530754B}" type="sibTrans" cxnId="{45387042-2791-48FA-898E-6D75D3F6A61B}">
      <dgm:prSet/>
      <dgm:spPr/>
      <dgm:t>
        <a:bodyPr/>
        <a:lstStyle/>
        <a:p>
          <a:endParaRPr lang="en-US"/>
        </a:p>
      </dgm:t>
    </dgm:pt>
    <dgm:pt modelId="{26CE7AC6-293A-48F2-9FE9-76ABA7FBE907}">
      <dgm:prSet/>
      <dgm:spPr/>
      <dgm:t>
        <a:bodyPr/>
        <a:lstStyle/>
        <a:p>
          <a:r>
            <a:rPr lang="en-US"/>
            <a:t>Converted to Base64</a:t>
          </a:r>
        </a:p>
      </dgm:t>
    </dgm:pt>
    <dgm:pt modelId="{D0F9949B-1B5A-4CF9-9BB0-40B0BB2CCDBF}" type="parTrans" cxnId="{3B62FEA3-AF25-4B44-8F17-B68ACDDE8409}">
      <dgm:prSet/>
      <dgm:spPr/>
      <dgm:t>
        <a:bodyPr/>
        <a:lstStyle/>
        <a:p>
          <a:endParaRPr lang="en-US"/>
        </a:p>
      </dgm:t>
    </dgm:pt>
    <dgm:pt modelId="{D16AE132-5C1B-408A-8874-C822D289073C}" type="sibTrans" cxnId="{3B62FEA3-AF25-4B44-8F17-B68ACDDE8409}">
      <dgm:prSet/>
      <dgm:spPr/>
      <dgm:t>
        <a:bodyPr/>
        <a:lstStyle/>
        <a:p>
          <a:endParaRPr lang="en-US"/>
        </a:p>
      </dgm:t>
    </dgm:pt>
    <dgm:pt modelId="{B98B8449-F4E0-4761-9BCA-5F4ED2F3D49D}">
      <dgm:prSet/>
      <dgm:spPr/>
      <dgm:t>
        <a:bodyPr/>
        <a:lstStyle/>
        <a:p>
          <a:r>
            <a:rPr lang="en-US"/>
            <a:t>Encrypted in database</a:t>
          </a:r>
        </a:p>
      </dgm:t>
    </dgm:pt>
    <dgm:pt modelId="{1A871225-58FB-45AE-B752-B95534F41898}" type="parTrans" cxnId="{B637743C-D429-46E3-9A28-B55DDE999A34}">
      <dgm:prSet/>
      <dgm:spPr/>
      <dgm:t>
        <a:bodyPr/>
        <a:lstStyle/>
        <a:p>
          <a:endParaRPr lang="en-US"/>
        </a:p>
      </dgm:t>
    </dgm:pt>
    <dgm:pt modelId="{42BB6A53-021D-4C08-8BD2-246BE3401994}" type="sibTrans" cxnId="{B637743C-D429-46E3-9A28-B55DDE999A34}">
      <dgm:prSet/>
      <dgm:spPr/>
      <dgm:t>
        <a:bodyPr/>
        <a:lstStyle/>
        <a:p>
          <a:endParaRPr lang="en-US"/>
        </a:p>
      </dgm:t>
    </dgm:pt>
    <dgm:pt modelId="{41E7FB3F-5DE3-4439-B561-10C966044C3C}">
      <dgm:prSet phldr="0"/>
      <dgm:spPr/>
      <dgm:t>
        <a:bodyPr/>
        <a:lstStyle/>
        <a:p>
          <a:pPr rtl="0"/>
          <a:r>
            <a:rPr lang="en-US">
              <a:latin typeface="Neue Haas Grotesk Text Pro"/>
            </a:rPr>
            <a:t>Text Documents</a:t>
          </a:r>
        </a:p>
      </dgm:t>
    </dgm:pt>
    <dgm:pt modelId="{F96FF27F-F347-4CD1-A4A1-CC906A946361}" type="parTrans" cxnId="{5003559E-878F-4C08-91D0-097D743311D8}">
      <dgm:prSet/>
      <dgm:spPr/>
    </dgm:pt>
    <dgm:pt modelId="{7A786E0F-8A42-4235-A759-25EDFBF810B3}" type="sibTrans" cxnId="{5003559E-878F-4C08-91D0-097D743311D8}">
      <dgm:prSet/>
      <dgm:spPr/>
    </dgm:pt>
    <dgm:pt modelId="{D87DECDD-D6F6-4DA7-AC4B-1E66CF9514FB}">
      <dgm:prSet phldr="0"/>
      <dgm:spPr/>
      <dgm:t>
        <a:bodyPr/>
        <a:lstStyle/>
        <a:p>
          <a:pPr rtl="0"/>
          <a:r>
            <a:rPr lang="en-US">
              <a:latin typeface="Neue Haas Grotesk Text Pro"/>
            </a:rPr>
            <a:t>Images</a:t>
          </a:r>
        </a:p>
      </dgm:t>
    </dgm:pt>
    <dgm:pt modelId="{03FB0FD8-C342-4837-864F-1301A5090F7C}" type="parTrans" cxnId="{0D7072DE-F6C0-44F8-8B5D-9437C6B5D20F}">
      <dgm:prSet/>
      <dgm:spPr/>
    </dgm:pt>
    <dgm:pt modelId="{140188EE-530B-40B2-94D4-CA235724A6FF}" type="sibTrans" cxnId="{0D7072DE-F6C0-44F8-8B5D-9437C6B5D20F}">
      <dgm:prSet/>
      <dgm:spPr/>
    </dgm:pt>
    <dgm:pt modelId="{54DE5A22-3AAF-4CBC-AB7C-0D63DA63B93B}" type="pres">
      <dgm:prSet presAssocID="{7BD50E0B-CBB4-4ADA-BF0D-E1340A5729D4}" presName="linear" presStyleCnt="0">
        <dgm:presLayoutVars>
          <dgm:dir/>
          <dgm:animLvl val="lvl"/>
          <dgm:resizeHandles val="exact"/>
        </dgm:presLayoutVars>
      </dgm:prSet>
      <dgm:spPr/>
    </dgm:pt>
    <dgm:pt modelId="{4E549679-10AD-4376-93B1-CD90CF863D52}" type="pres">
      <dgm:prSet presAssocID="{763F97B7-2929-4EB4-9D11-12A13D99F31E}" presName="parentLin" presStyleCnt="0"/>
      <dgm:spPr/>
    </dgm:pt>
    <dgm:pt modelId="{724D20D0-6BEF-4D6D-9E17-637B1BB1ECD9}" type="pres">
      <dgm:prSet presAssocID="{763F97B7-2929-4EB4-9D11-12A13D99F31E}" presName="parentLeftMargin" presStyleLbl="node1" presStyleIdx="0" presStyleCnt="2"/>
      <dgm:spPr/>
    </dgm:pt>
    <dgm:pt modelId="{CF1B0273-D652-489C-96BA-0176FD60E0D8}" type="pres">
      <dgm:prSet presAssocID="{763F97B7-2929-4EB4-9D11-12A13D99F31E}" presName="parentText" presStyleLbl="node1" presStyleIdx="0" presStyleCnt="2">
        <dgm:presLayoutVars>
          <dgm:chMax val="0"/>
          <dgm:bulletEnabled val="1"/>
        </dgm:presLayoutVars>
      </dgm:prSet>
      <dgm:spPr/>
    </dgm:pt>
    <dgm:pt modelId="{C2166103-53E1-45C9-A72F-2A6A9092C45C}" type="pres">
      <dgm:prSet presAssocID="{763F97B7-2929-4EB4-9D11-12A13D99F31E}" presName="negativeSpace" presStyleCnt="0"/>
      <dgm:spPr/>
    </dgm:pt>
    <dgm:pt modelId="{6C42E43C-15D5-4406-BE7A-BF695B06918B}" type="pres">
      <dgm:prSet presAssocID="{763F97B7-2929-4EB4-9D11-12A13D99F31E}" presName="childText" presStyleLbl="conFgAcc1" presStyleIdx="0" presStyleCnt="2">
        <dgm:presLayoutVars>
          <dgm:bulletEnabled val="1"/>
        </dgm:presLayoutVars>
      </dgm:prSet>
      <dgm:spPr/>
    </dgm:pt>
    <dgm:pt modelId="{6579DCB1-7D41-4B98-9AD1-427C3FFCEE9F}" type="pres">
      <dgm:prSet presAssocID="{D5BA3E07-2299-4F27-8A2C-1FAC327E9129}" presName="spaceBetweenRectangles" presStyleCnt="0"/>
      <dgm:spPr/>
    </dgm:pt>
    <dgm:pt modelId="{F084A402-87D5-4E8E-8880-1F10736E77B7}" type="pres">
      <dgm:prSet presAssocID="{15D301ED-3D63-4C4E-9C5F-FABE0C4AD8F5}" presName="parentLin" presStyleCnt="0"/>
      <dgm:spPr/>
    </dgm:pt>
    <dgm:pt modelId="{A305D3A1-8171-4A7E-BDFA-7EE503F97019}" type="pres">
      <dgm:prSet presAssocID="{15D301ED-3D63-4C4E-9C5F-FABE0C4AD8F5}" presName="parentLeftMargin" presStyleLbl="node1" presStyleIdx="0" presStyleCnt="2"/>
      <dgm:spPr/>
    </dgm:pt>
    <dgm:pt modelId="{8D68364D-63C5-45CB-99D0-8AF3A78FABF1}" type="pres">
      <dgm:prSet presAssocID="{15D301ED-3D63-4C4E-9C5F-FABE0C4AD8F5}" presName="parentText" presStyleLbl="node1" presStyleIdx="1" presStyleCnt="2">
        <dgm:presLayoutVars>
          <dgm:chMax val="0"/>
          <dgm:bulletEnabled val="1"/>
        </dgm:presLayoutVars>
      </dgm:prSet>
      <dgm:spPr/>
    </dgm:pt>
    <dgm:pt modelId="{7F48EF78-EE93-450E-864E-174D54629052}" type="pres">
      <dgm:prSet presAssocID="{15D301ED-3D63-4C4E-9C5F-FABE0C4AD8F5}" presName="negativeSpace" presStyleCnt="0"/>
      <dgm:spPr/>
    </dgm:pt>
    <dgm:pt modelId="{3EB3DAD6-AB5D-41D7-A97B-79F3CE75AD7B}" type="pres">
      <dgm:prSet presAssocID="{15D301ED-3D63-4C4E-9C5F-FABE0C4AD8F5}" presName="childText" presStyleLbl="conFgAcc1" presStyleIdx="1" presStyleCnt="2">
        <dgm:presLayoutVars>
          <dgm:bulletEnabled val="1"/>
        </dgm:presLayoutVars>
      </dgm:prSet>
      <dgm:spPr/>
    </dgm:pt>
  </dgm:ptLst>
  <dgm:cxnLst>
    <dgm:cxn modelId="{0125000B-60E4-4520-894F-403862884DB4}" srcId="{41E7FB3F-5DE3-4439-B561-10C966044C3C}" destId="{8358118A-30FC-4D74-A04B-8BDA45EC9866}" srcOrd="0" destOrd="0" parTransId="{678774B8-A183-43D7-A8A2-C1E539BB1633}" sibTransId="{AEA97A1F-8ED7-4CB0-8870-CEA908759D1E}"/>
    <dgm:cxn modelId="{E412B00D-5C8E-4871-82CE-A5E6066BBAA0}" srcId="{D87DECDD-D6F6-4DA7-AC4B-1E66CF9514FB}" destId="{EC7A1F65-68BC-46B8-9A6C-8A94648B11A9}" srcOrd="0" destOrd="0" parTransId="{6C02C484-1A0D-4E1D-BDF9-35BCB6EFED93}" sibTransId="{F3377CDC-19AD-438D-BB61-6FE73E21D3E8}"/>
    <dgm:cxn modelId="{83BEB119-B11F-48F8-9A15-6B9C5826B0B7}" type="presOf" srcId="{26CE7AC6-293A-48F2-9FE9-76ABA7FBE907}" destId="{3EB3DAD6-AB5D-41D7-A97B-79F3CE75AD7B}" srcOrd="0" destOrd="0" presId="urn:microsoft.com/office/officeart/2005/8/layout/list1"/>
    <dgm:cxn modelId="{3C2F1236-A4EF-49B0-9781-D20D26A9A905}" type="presOf" srcId="{15D301ED-3D63-4C4E-9C5F-FABE0C4AD8F5}" destId="{A305D3A1-8171-4A7E-BDFA-7EE503F97019}" srcOrd="0" destOrd="0" presId="urn:microsoft.com/office/officeart/2005/8/layout/list1"/>
    <dgm:cxn modelId="{B637743C-D429-46E3-9A28-B55DDE999A34}" srcId="{15D301ED-3D63-4C4E-9C5F-FABE0C4AD8F5}" destId="{B98B8449-F4E0-4761-9BCA-5F4ED2F3D49D}" srcOrd="1" destOrd="0" parTransId="{1A871225-58FB-45AE-B752-B95534F41898}" sibTransId="{42BB6A53-021D-4C08-8BD2-246BE3401994}"/>
    <dgm:cxn modelId="{FCFC6C3D-10E5-49D2-BE8D-2B52167F16FD}" type="presOf" srcId="{EC7A1F65-68BC-46B8-9A6C-8A94648B11A9}" destId="{6C42E43C-15D5-4406-BE7A-BF695B06918B}" srcOrd="0" destOrd="3" presId="urn:microsoft.com/office/officeart/2005/8/layout/list1"/>
    <dgm:cxn modelId="{F67D2D3F-C106-4591-A9B8-43111219A2FE}" type="presOf" srcId="{15D301ED-3D63-4C4E-9C5F-FABE0C4AD8F5}" destId="{8D68364D-63C5-45CB-99D0-8AF3A78FABF1}" srcOrd="1" destOrd="0" presId="urn:microsoft.com/office/officeart/2005/8/layout/list1"/>
    <dgm:cxn modelId="{D5360A61-0EC7-4633-A94D-AD035FF6B10E}" type="presOf" srcId="{763F97B7-2929-4EB4-9D11-12A13D99F31E}" destId="{CF1B0273-D652-489C-96BA-0176FD60E0D8}" srcOrd="1" destOrd="0" presId="urn:microsoft.com/office/officeart/2005/8/layout/list1"/>
    <dgm:cxn modelId="{45387042-2791-48FA-898E-6D75D3F6A61B}" srcId="{7BD50E0B-CBB4-4ADA-BF0D-E1340A5729D4}" destId="{15D301ED-3D63-4C4E-9C5F-FABE0C4AD8F5}" srcOrd="1" destOrd="0" parTransId="{48777EE9-D6B9-4360-8203-6B8DD0106E08}" sibTransId="{BD7BE422-10C0-437E-B7C5-6F1D1530754B}"/>
    <dgm:cxn modelId="{67F0E270-189C-4AAE-8A4B-48EBB0ED5310}" type="presOf" srcId="{7BD50E0B-CBB4-4ADA-BF0D-E1340A5729D4}" destId="{54DE5A22-3AAF-4CBC-AB7C-0D63DA63B93B}" srcOrd="0" destOrd="0" presId="urn:microsoft.com/office/officeart/2005/8/layout/list1"/>
    <dgm:cxn modelId="{C9F9E357-86FD-41DC-9642-E1293E50CA49}" type="presOf" srcId="{41E7FB3F-5DE3-4439-B561-10C966044C3C}" destId="{6C42E43C-15D5-4406-BE7A-BF695B06918B}" srcOrd="0" destOrd="0" presId="urn:microsoft.com/office/officeart/2005/8/layout/list1"/>
    <dgm:cxn modelId="{0D8B5878-04ED-45A5-AD7F-6A90DF0951C8}" type="presOf" srcId="{B98B8449-F4E0-4761-9BCA-5F4ED2F3D49D}" destId="{3EB3DAD6-AB5D-41D7-A97B-79F3CE75AD7B}" srcOrd="0" destOrd="1" presId="urn:microsoft.com/office/officeart/2005/8/layout/list1"/>
    <dgm:cxn modelId="{6EC7E17A-FC20-420E-9D03-943F9169D5E2}" type="presOf" srcId="{D87DECDD-D6F6-4DA7-AC4B-1E66CF9514FB}" destId="{6C42E43C-15D5-4406-BE7A-BF695B06918B}" srcOrd="0" destOrd="2" presId="urn:microsoft.com/office/officeart/2005/8/layout/list1"/>
    <dgm:cxn modelId="{D17E219A-CD23-407C-A3AF-C4411D3589B5}" type="presOf" srcId="{763F97B7-2929-4EB4-9D11-12A13D99F31E}" destId="{724D20D0-6BEF-4D6D-9E17-637B1BB1ECD9}" srcOrd="0" destOrd="0" presId="urn:microsoft.com/office/officeart/2005/8/layout/list1"/>
    <dgm:cxn modelId="{06AE559A-1ED8-411F-9921-BF277BA7C20D}" srcId="{7BD50E0B-CBB4-4ADA-BF0D-E1340A5729D4}" destId="{763F97B7-2929-4EB4-9D11-12A13D99F31E}" srcOrd="0" destOrd="0" parTransId="{3B0BB5BC-7EA6-4B1D-B239-E76B9ECF3D3A}" sibTransId="{D5BA3E07-2299-4F27-8A2C-1FAC327E9129}"/>
    <dgm:cxn modelId="{5003559E-878F-4C08-91D0-097D743311D8}" srcId="{763F97B7-2929-4EB4-9D11-12A13D99F31E}" destId="{41E7FB3F-5DE3-4439-B561-10C966044C3C}" srcOrd="0" destOrd="0" parTransId="{F96FF27F-F347-4CD1-A4A1-CC906A946361}" sibTransId="{7A786E0F-8A42-4235-A759-25EDFBF810B3}"/>
    <dgm:cxn modelId="{3B62FEA3-AF25-4B44-8F17-B68ACDDE8409}" srcId="{15D301ED-3D63-4C4E-9C5F-FABE0C4AD8F5}" destId="{26CE7AC6-293A-48F2-9FE9-76ABA7FBE907}" srcOrd="0" destOrd="0" parTransId="{D0F9949B-1B5A-4CF9-9BB0-40B0BB2CCDBF}" sibTransId="{D16AE132-5C1B-408A-8874-C822D289073C}"/>
    <dgm:cxn modelId="{0D7072DE-F6C0-44F8-8B5D-9437C6B5D20F}" srcId="{763F97B7-2929-4EB4-9D11-12A13D99F31E}" destId="{D87DECDD-D6F6-4DA7-AC4B-1E66CF9514FB}" srcOrd="1" destOrd="0" parTransId="{03FB0FD8-C342-4837-864F-1301A5090F7C}" sibTransId="{140188EE-530B-40B2-94D4-CA235724A6FF}"/>
    <dgm:cxn modelId="{57CA15FC-1E68-4933-87F8-05EF721E9132}" type="presOf" srcId="{8358118A-30FC-4D74-A04B-8BDA45EC9866}" destId="{6C42E43C-15D5-4406-BE7A-BF695B06918B}" srcOrd="0" destOrd="1" presId="urn:microsoft.com/office/officeart/2005/8/layout/list1"/>
    <dgm:cxn modelId="{2B43EB05-17A9-4BDB-9FC1-EE702A1A9D51}" type="presParOf" srcId="{54DE5A22-3AAF-4CBC-AB7C-0D63DA63B93B}" destId="{4E549679-10AD-4376-93B1-CD90CF863D52}" srcOrd="0" destOrd="0" presId="urn:microsoft.com/office/officeart/2005/8/layout/list1"/>
    <dgm:cxn modelId="{2ABBBD8E-1D99-4DFB-BDB3-923913167AE1}" type="presParOf" srcId="{4E549679-10AD-4376-93B1-CD90CF863D52}" destId="{724D20D0-6BEF-4D6D-9E17-637B1BB1ECD9}" srcOrd="0" destOrd="0" presId="urn:microsoft.com/office/officeart/2005/8/layout/list1"/>
    <dgm:cxn modelId="{E7CC8420-6AB4-4657-95B3-76F9E7E59E55}" type="presParOf" srcId="{4E549679-10AD-4376-93B1-CD90CF863D52}" destId="{CF1B0273-D652-489C-96BA-0176FD60E0D8}" srcOrd="1" destOrd="0" presId="urn:microsoft.com/office/officeart/2005/8/layout/list1"/>
    <dgm:cxn modelId="{B8E6F543-6B95-47F0-B63C-63F072A14BBB}" type="presParOf" srcId="{54DE5A22-3AAF-4CBC-AB7C-0D63DA63B93B}" destId="{C2166103-53E1-45C9-A72F-2A6A9092C45C}" srcOrd="1" destOrd="0" presId="urn:microsoft.com/office/officeart/2005/8/layout/list1"/>
    <dgm:cxn modelId="{2B6698AA-D83C-4288-A433-2C94E644205E}" type="presParOf" srcId="{54DE5A22-3AAF-4CBC-AB7C-0D63DA63B93B}" destId="{6C42E43C-15D5-4406-BE7A-BF695B06918B}" srcOrd="2" destOrd="0" presId="urn:microsoft.com/office/officeart/2005/8/layout/list1"/>
    <dgm:cxn modelId="{55CF6388-EFB1-4E6B-A708-D67F2DBFEECA}" type="presParOf" srcId="{54DE5A22-3AAF-4CBC-AB7C-0D63DA63B93B}" destId="{6579DCB1-7D41-4B98-9AD1-427C3FFCEE9F}" srcOrd="3" destOrd="0" presId="urn:microsoft.com/office/officeart/2005/8/layout/list1"/>
    <dgm:cxn modelId="{31B9BADE-6355-438B-8A3E-9B2EFB24C76E}" type="presParOf" srcId="{54DE5A22-3AAF-4CBC-AB7C-0D63DA63B93B}" destId="{F084A402-87D5-4E8E-8880-1F10736E77B7}" srcOrd="4" destOrd="0" presId="urn:microsoft.com/office/officeart/2005/8/layout/list1"/>
    <dgm:cxn modelId="{56B4AEA8-3367-4A35-AA58-55300AA91C98}" type="presParOf" srcId="{F084A402-87D5-4E8E-8880-1F10736E77B7}" destId="{A305D3A1-8171-4A7E-BDFA-7EE503F97019}" srcOrd="0" destOrd="0" presId="urn:microsoft.com/office/officeart/2005/8/layout/list1"/>
    <dgm:cxn modelId="{EDDA199B-D509-4AC9-84A2-DC68066E2742}" type="presParOf" srcId="{F084A402-87D5-4E8E-8880-1F10736E77B7}" destId="{8D68364D-63C5-45CB-99D0-8AF3A78FABF1}" srcOrd="1" destOrd="0" presId="urn:microsoft.com/office/officeart/2005/8/layout/list1"/>
    <dgm:cxn modelId="{7446FF96-663F-4A5E-80BF-0AC554420056}" type="presParOf" srcId="{54DE5A22-3AAF-4CBC-AB7C-0D63DA63B93B}" destId="{7F48EF78-EE93-450E-864E-174D54629052}" srcOrd="5" destOrd="0" presId="urn:microsoft.com/office/officeart/2005/8/layout/list1"/>
    <dgm:cxn modelId="{D5D589BC-39F9-4342-B51F-2C5A6EA9E51C}" type="presParOf" srcId="{54DE5A22-3AAF-4CBC-AB7C-0D63DA63B93B}" destId="{3EB3DAD6-AB5D-41D7-A97B-79F3CE75AD7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C847824-6E09-4E5D-BBE8-B13DE2F371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EFCE6AD-8C6F-408A-8A40-035E44685F43}">
      <dgm:prSet/>
      <dgm:spPr/>
      <dgm:t>
        <a:bodyPr/>
        <a:lstStyle/>
        <a:p>
          <a:r>
            <a:rPr lang="en-US"/>
            <a:t>Developers</a:t>
          </a:r>
        </a:p>
      </dgm:t>
    </dgm:pt>
    <dgm:pt modelId="{5DC227AB-66C9-4424-B732-6AC7CD66B66B}" type="parTrans" cxnId="{674D4CB3-8C52-4E2E-8E25-AD3B84E34D86}">
      <dgm:prSet/>
      <dgm:spPr/>
      <dgm:t>
        <a:bodyPr/>
        <a:lstStyle/>
        <a:p>
          <a:endParaRPr lang="en-US"/>
        </a:p>
      </dgm:t>
    </dgm:pt>
    <dgm:pt modelId="{8CB2B0BA-4129-4FFA-8688-4E86B2FE8596}" type="sibTrans" cxnId="{674D4CB3-8C52-4E2E-8E25-AD3B84E34D86}">
      <dgm:prSet/>
      <dgm:spPr/>
      <dgm:t>
        <a:bodyPr/>
        <a:lstStyle/>
        <a:p>
          <a:endParaRPr lang="en-US"/>
        </a:p>
      </dgm:t>
    </dgm:pt>
    <dgm:pt modelId="{51430664-3278-47FE-A2F6-3BC1DEF3B052}">
      <dgm:prSet/>
      <dgm:spPr/>
      <dgm:t>
        <a:bodyPr/>
        <a:lstStyle/>
        <a:p>
          <a:r>
            <a:rPr lang="en-US"/>
            <a:t>Timothy de Jesus</a:t>
          </a:r>
        </a:p>
      </dgm:t>
    </dgm:pt>
    <dgm:pt modelId="{58C307B1-34D8-4954-AFC6-B02AB49EAC5C}" type="parTrans" cxnId="{45539ED3-EED8-4283-B391-5095E9861F16}">
      <dgm:prSet/>
      <dgm:spPr/>
      <dgm:t>
        <a:bodyPr/>
        <a:lstStyle/>
        <a:p>
          <a:endParaRPr lang="en-US"/>
        </a:p>
      </dgm:t>
    </dgm:pt>
    <dgm:pt modelId="{811ED04B-1796-45E1-8820-54F719707977}" type="sibTrans" cxnId="{45539ED3-EED8-4283-B391-5095E9861F16}">
      <dgm:prSet/>
      <dgm:spPr/>
      <dgm:t>
        <a:bodyPr/>
        <a:lstStyle/>
        <a:p>
          <a:endParaRPr lang="en-US"/>
        </a:p>
      </dgm:t>
    </dgm:pt>
    <dgm:pt modelId="{048539C2-3785-4887-A9FB-380F03DBB621}">
      <dgm:prSet/>
      <dgm:spPr/>
      <dgm:t>
        <a:bodyPr/>
        <a:lstStyle/>
        <a:p>
          <a:r>
            <a:rPr lang="en-US"/>
            <a:t>Time Needed</a:t>
          </a:r>
        </a:p>
      </dgm:t>
    </dgm:pt>
    <dgm:pt modelId="{3F66C4FE-0086-49C0-A62F-48285A768ABE}" type="parTrans" cxnId="{74B4BFB4-860A-46FD-8EC0-DFC6E9B7E958}">
      <dgm:prSet/>
      <dgm:spPr/>
      <dgm:t>
        <a:bodyPr/>
        <a:lstStyle/>
        <a:p>
          <a:endParaRPr lang="en-US"/>
        </a:p>
      </dgm:t>
    </dgm:pt>
    <dgm:pt modelId="{2C58DFB5-7ABF-4809-82C6-E66518C04C30}" type="sibTrans" cxnId="{74B4BFB4-860A-46FD-8EC0-DFC6E9B7E958}">
      <dgm:prSet/>
      <dgm:spPr/>
      <dgm:t>
        <a:bodyPr/>
        <a:lstStyle/>
        <a:p>
          <a:endParaRPr lang="en-US"/>
        </a:p>
      </dgm:t>
    </dgm:pt>
    <dgm:pt modelId="{D0A4CAAC-17BB-4935-A61A-C66BB92FFA92}">
      <dgm:prSet/>
      <dgm:spPr/>
      <dgm:t>
        <a:bodyPr/>
        <a:lstStyle/>
        <a:p>
          <a:r>
            <a:rPr lang="en-US"/>
            <a:t>16 hours</a:t>
          </a:r>
        </a:p>
      </dgm:t>
    </dgm:pt>
    <dgm:pt modelId="{F21C07EA-4C41-4AFC-B364-2FEA901D3203}" type="parTrans" cxnId="{24A959B7-B18B-4461-9922-2695BDB3E2A0}">
      <dgm:prSet/>
      <dgm:spPr/>
      <dgm:t>
        <a:bodyPr/>
        <a:lstStyle/>
        <a:p>
          <a:endParaRPr lang="en-US"/>
        </a:p>
      </dgm:t>
    </dgm:pt>
    <dgm:pt modelId="{3EDADC76-A3D2-4089-872F-4D8CDA973CE6}" type="sibTrans" cxnId="{24A959B7-B18B-4461-9922-2695BDB3E2A0}">
      <dgm:prSet/>
      <dgm:spPr/>
      <dgm:t>
        <a:bodyPr/>
        <a:lstStyle/>
        <a:p>
          <a:endParaRPr lang="en-US"/>
        </a:p>
      </dgm:t>
    </dgm:pt>
    <dgm:pt modelId="{AA0C360A-3B9F-4ECA-BBCB-E7BD0BEF4BA4}">
      <dgm:prSet/>
      <dgm:spPr/>
      <dgm:t>
        <a:bodyPr/>
        <a:lstStyle/>
        <a:p>
          <a:r>
            <a:rPr lang="en-US" err="1"/>
            <a:t>Himprawa</a:t>
          </a:r>
          <a:r>
            <a:rPr lang="en-US"/>
            <a:t> </a:t>
          </a:r>
          <a:r>
            <a:rPr lang="en-US" err="1"/>
            <a:t>Khattri</a:t>
          </a:r>
          <a:endParaRPr lang="en-US"/>
        </a:p>
      </dgm:t>
    </dgm:pt>
    <dgm:pt modelId="{B6910C55-9D70-4A0C-9046-8BE7FDDFBD76}" type="parTrans" cxnId="{486DCFE9-0391-4A5F-BB7F-F4D07186682A}">
      <dgm:prSet/>
      <dgm:spPr/>
      <dgm:t>
        <a:bodyPr/>
        <a:lstStyle/>
        <a:p>
          <a:endParaRPr lang="en-US"/>
        </a:p>
      </dgm:t>
    </dgm:pt>
    <dgm:pt modelId="{B0CAAA1C-CCA4-4D83-98B6-84B55B140448}" type="sibTrans" cxnId="{486DCFE9-0391-4A5F-BB7F-F4D07186682A}">
      <dgm:prSet/>
      <dgm:spPr/>
      <dgm:t>
        <a:bodyPr/>
        <a:lstStyle/>
        <a:p>
          <a:endParaRPr lang="en-US"/>
        </a:p>
      </dgm:t>
    </dgm:pt>
    <dgm:pt modelId="{5E468D89-8271-4CDE-9CC6-13FA172C3A20}" type="pres">
      <dgm:prSet presAssocID="{6C847824-6E09-4E5D-BBE8-B13DE2F3717C}" presName="Name0" presStyleCnt="0">
        <dgm:presLayoutVars>
          <dgm:dir/>
          <dgm:animLvl val="lvl"/>
          <dgm:resizeHandles val="exact"/>
        </dgm:presLayoutVars>
      </dgm:prSet>
      <dgm:spPr/>
    </dgm:pt>
    <dgm:pt modelId="{BC04C5B0-BB2D-43A2-81FD-38CD7816D4B3}" type="pres">
      <dgm:prSet presAssocID="{7EFCE6AD-8C6F-408A-8A40-035E44685F43}" presName="composite" presStyleCnt="0"/>
      <dgm:spPr/>
    </dgm:pt>
    <dgm:pt modelId="{B279779F-B305-4AF4-90BF-EDD160D46109}" type="pres">
      <dgm:prSet presAssocID="{7EFCE6AD-8C6F-408A-8A40-035E44685F43}" presName="parTx" presStyleLbl="alignNode1" presStyleIdx="0" presStyleCnt="2">
        <dgm:presLayoutVars>
          <dgm:chMax val="0"/>
          <dgm:chPref val="0"/>
          <dgm:bulletEnabled val="1"/>
        </dgm:presLayoutVars>
      </dgm:prSet>
      <dgm:spPr/>
    </dgm:pt>
    <dgm:pt modelId="{D678E348-9C4D-44E4-A56C-76BAA7799902}" type="pres">
      <dgm:prSet presAssocID="{7EFCE6AD-8C6F-408A-8A40-035E44685F43}" presName="desTx" presStyleLbl="alignAccFollowNode1" presStyleIdx="0" presStyleCnt="2">
        <dgm:presLayoutVars>
          <dgm:bulletEnabled val="1"/>
        </dgm:presLayoutVars>
      </dgm:prSet>
      <dgm:spPr/>
    </dgm:pt>
    <dgm:pt modelId="{3462D242-DBA9-405A-BDB9-25A457A818B0}" type="pres">
      <dgm:prSet presAssocID="{8CB2B0BA-4129-4FFA-8688-4E86B2FE8596}" presName="space" presStyleCnt="0"/>
      <dgm:spPr/>
    </dgm:pt>
    <dgm:pt modelId="{68DFCE6D-2746-4E0F-92C3-28635DEC7AE6}" type="pres">
      <dgm:prSet presAssocID="{048539C2-3785-4887-A9FB-380F03DBB621}" presName="composite" presStyleCnt="0"/>
      <dgm:spPr/>
    </dgm:pt>
    <dgm:pt modelId="{A412B831-1885-4F5A-A63D-26D49867C7A5}" type="pres">
      <dgm:prSet presAssocID="{048539C2-3785-4887-A9FB-380F03DBB621}" presName="parTx" presStyleLbl="alignNode1" presStyleIdx="1" presStyleCnt="2">
        <dgm:presLayoutVars>
          <dgm:chMax val="0"/>
          <dgm:chPref val="0"/>
          <dgm:bulletEnabled val="1"/>
        </dgm:presLayoutVars>
      </dgm:prSet>
      <dgm:spPr/>
    </dgm:pt>
    <dgm:pt modelId="{288A60C2-CDA0-4F80-9E6B-EE1DB55DCCAA}" type="pres">
      <dgm:prSet presAssocID="{048539C2-3785-4887-A9FB-380F03DBB621}" presName="desTx" presStyleLbl="alignAccFollowNode1" presStyleIdx="1" presStyleCnt="2">
        <dgm:presLayoutVars>
          <dgm:bulletEnabled val="1"/>
        </dgm:presLayoutVars>
      </dgm:prSet>
      <dgm:spPr/>
    </dgm:pt>
  </dgm:ptLst>
  <dgm:cxnLst>
    <dgm:cxn modelId="{2444C054-EA95-4C5A-91EA-68DBEF34A396}" type="presOf" srcId="{048539C2-3785-4887-A9FB-380F03DBB621}" destId="{A412B831-1885-4F5A-A63D-26D49867C7A5}" srcOrd="0" destOrd="0" presId="urn:microsoft.com/office/officeart/2005/8/layout/hList1"/>
    <dgm:cxn modelId="{B64F5497-977C-4BFC-B44B-1979DF5B2B1D}" type="presOf" srcId="{6C847824-6E09-4E5D-BBE8-B13DE2F3717C}" destId="{5E468D89-8271-4CDE-9CC6-13FA172C3A20}" srcOrd="0" destOrd="0" presId="urn:microsoft.com/office/officeart/2005/8/layout/hList1"/>
    <dgm:cxn modelId="{674D4CB3-8C52-4E2E-8E25-AD3B84E34D86}" srcId="{6C847824-6E09-4E5D-BBE8-B13DE2F3717C}" destId="{7EFCE6AD-8C6F-408A-8A40-035E44685F43}" srcOrd="0" destOrd="0" parTransId="{5DC227AB-66C9-4424-B732-6AC7CD66B66B}" sibTransId="{8CB2B0BA-4129-4FFA-8688-4E86B2FE8596}"/>
    <dgm:cxn modelId="{74B4BFB4-860A-46FD-8EC0-DFC6E9B7E958}" srcId="{6C847824-6E09-4E5D-BBE8-B13DE2F3717C}" destId="{048539C2-3785-4887-A9FB-380F03DBB621}" srcOrd="1" destOrd="0" parTransId="{3F66C4FE-0086-49C0-A62F-48285A768ABE}" sibTransId="{2C58DFB5-7ABF-4809-82C6-E66518C04C30}"/>
    <dgm:cxn modelId="{24A959B7-B18B-4461-9922-2695BDB3E2A0}" srcId="{048539C2-3785-4887-A9FB-380F03DBB621}" destId="{D0A4CAAC-17BB-4935-A61A-C66BB92FFA92}" srcOrd="0" destOrd="0" parTransId="{F21C07EA-4C41-4AFC-B364-2FEA901D3203}" sibTransId="{3EDADC76-A3D2-4089-872F-4D8CDA973CE6}"/>
    <dgm:cxn modelId="{BB3A95B8-AF96-4E63-80AD-871AF9D0D0FD}" type="presOf" srcId="{51430664-3278-47FE-A2F6-3BC1DEF3B052}" destId="{D678E348-9C4D-44E4-A56C-76BAA7799902}" srcOrd="0" destOrd="0" presId="urn:microsoft.com/office/officeart/2005/8/layout/hList1"/>
    <dgm:cxn modelId="{B671C1BF-B3AD-4501-A947-78F267F2F570}" type="presOf" srcId="{7EFCE6AD-8C6F-408A-8A40-035E44685F43}" destId="{B279779F-B305-4AF4-90BF-EDD160D46109}" srcOrd="0" destOrd="0" presId="urn:microsoft.com/office/officeart/2005/8/layout/hList1"/>
    <dgm:cxn modelId="{AB2C00C3-3B50-498E-B5B1-C060446B5212}" type="presOf" srcId="{D0A4CAAC-17BB-4935-A61A-C66BB92FFA92}" destId="{288A60C2-CDA0-4F80-9E6B-EE1DB55DCCAA}" srcOrd="0" destOrd="0" presId="urn:microsoft.com/office/officeart/2005/8/layout/hList1"/>
    <dgm:cxn modelId="{45539ED3-EED8-4283-B391-5095E9861F16}" srcId="{7EFCE6AD-8C6F-408A-8A40-035E44685F43}" destId="{51430664-3278-47FE-A2F6-3BC1DEF3B052}" srcOrd="0" destOrd="0" parTransId="{58C307B1-34D8-4954-AFC6-B02AB49EAC5C}" sibTransId="{811ED04B-1796-45E1-8820-54F719707977}"/>
    <dgm:cxn modelId="{AB1694E1-EF26-47CD-95B1-BE53AB40E739}" type="presOf" srcId="{AA0C360A-3B9F-4ECA-BBCB-E7BD0BEF4BA4}" destId="{D678E348-9C4D-44E4-A56C-76BAA7799902}" srcOrd="0" destOrd="1" presId="urn:microsoft.com/office/officeart/2005/8/layout/hList1"/>
    <dgm:cxn modelId="{486DCFE9-0391-4A5F-BB7F-F4D07186682A}" srcId="{7EFCE6AD-8C6F-408A-8A40-035E44685F43}" destId="{AA0C360A-3B9F-4ECA-BBCB-E7BD0BEF4BA4}" srcOrd="1" destOrd="0" parTransId="{B6910C55-9D70-4A0C-9046-8BE7FDDFBD76}" sibTransId="{B0CAAA1C-CCA4-4D83-98B6-84B55B140448}"/>
    <dgm:cxn modelId="{3CE3B4A6-7CC4-4E5A-9DF5-5A1CF8964167}" type="presParOf" srcId="{5E468D89-8271-4CDE-9CC6-13FA172C3A20}" destId="{BC04C5B0-BB2D-43A2-81FD-38CD7816D4B3}" srcOrd="0" destOrd="0" presId="urn:microsoft.com/office/officeart/2005/8/layout/hList1"/>
    <dgm:cxn modelId="{DC2DFC21-3913-4B9D-98E6-78BC0CA74ED9}" type="presParOf" srcId="{BC04C5B0-BB2D-43A2-81FD-38CD7816D4B3}" destId="{B279779F-B305-4AF4-90BF-EDD160D46109}" srcOrd="0" destOrd="0" presId="urn:microsoft.com/office/officeart/2005/8/layout/hList1"/>
    <dgm:cxn modelId="{2868F415-AC42-4584-AACE-924C79410344}" type="presParOf" srcId="{BC04C5B0-BB2D-43A2-81FD-38CD7816D4B3}" destId="{D678E348-9C4D-44E4-A56C-76BAA7799902}" srcOrd="1" destOrd="0" presId="urn:microsoft.com/office/officeart/2005/8/layout/hList1"/>
    <dgm:cxn modelId="{EF9B506F-6B05-46E8-A7BA-37A858DF8FA4}" type="presParOf" srcId="{5E468D89-8271-4CDE-9CC6-13FA172C3A20}" destId="{3462D242-DBA9-405A-BDB9-25A457A818B0}" srcOrd="1" destOrd="0" presId="urn:microsoft.com/office/officeart/2005/8/layout/hList1"/>
    <dgm:cxn modelId="{D2996859-093E-4BBD-BA22-C4445E30EE25}" type="presParOf" srcId="{5E468D89-8271-4CDE-9CC6-13FA172C3A20}" destId="{68DFCE6D-2746-4E0F-92C3-28635DEC7AE6}" srcOrd="2" destOrd="0" presId="urn:microsoft.com/office/officeart/2005/8/layout/hList1"/>
    <dgm:cxn modelId="{732B32B0-B349-4320-B093-FC4BC6DEAD03}" type="presParOf" srcId="{68DFCE6D-2746-4E0F-92C3-28635DEC7AE6}" destId="{A412B831-1885-4F5A-A63D-26D49867C7A5}" srcOrd="0" destOrd="0" presId="urn:microsoft.com/office/officeart/2005/8/layout/hList1"/>
    <dgm:cxn modelId="{E436A310-EA68-46D2-BD78-0F2F1BC774EF}" type="presParOf" srcId="{68DFCE6D-2746-4E0F-92C3-28635DEC7AE6}" destId="{288A60C2-CDA0-4F80-9E6B-EE1DB55DCCA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D50E0B-CBB4-4ADA-BF0D-E1340A5729D4}"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763F97B7-2929-4EB4-9D11-12A13D99F31E}">
      <dgm:prSet/>
      <dgm:spPr/>
      <dgm:t>
        <a:bodyPr/>
        <a:lstStyle/>
        <a:p>
          <a:r>
            <a:rPr lang="en-US"/>
            <a:t>Messages</a:t>
          </a:r>
        </a:p>
      </dgm:t>
    </dgm:pt>
    <dgm:pt modelId="{3B0BB5BC-7EA6-4B1D-B239-E76B9ECF3D3A}" type="parTrans" cxnId="{06AE559A-1ED8-411F-9921-BF277BA7C20D}">
      <dgm:prSet/>
      <dgm:spPr/>
      <dgm:t>
        <a:bodyPr/>
        <a:lstStyle/>
        <a:p>
          <a:endParaRPr lang="en-US"/>
        </a:p>
      </dgm:t>
    </dgm:pt>
    <dgm:pt modelId="{D5BA3E07-2299-4F27-8A2C-1FAC327E9129}" type="sibTrans" cxnId="{06AE559A-1ED8-411F-9921-BF277BA7C20D}">
      <dgm:prSet/>
      <dgm:spPr/>
      <dgm:t>
        <a:bodyPr/>
        <a:lstStyle/>
        <a:p>
          <a:endParaRPr lang="en-US"/>
        </a:p>
      </dgm:t>
    </dgm:pt>
    <dgm:pt modelId="{8358118A-30FC-4D74-A04B-8BDA45EC9866}">
      <dgm:prSet/>
      <dgm:spPr/>
      <dgm:t>
        <a:bodyPr/>
        <a:lstStyle/>
        <a:p>
          <a:r>
            <a:rPr lang="en-US"/>
            <a:t>Ciphertext</a:t>
          </a:r>
        </a:p>
      </dgm:t>
    </dgm:pt>
    <dgm:pt modelId="{678774B8-A183-43D7-A8A2-C1E539BB1633}" type="parTrans" cxnId="{0125000B-60E4-4520-894F-403862884DB4}">
      <dgm:prSet/>
      <dgm:spPr/>
      <dgm:t>
        <a:bodyPr/>
        <a:lstStyle/>
        <a:p>
          <a:endParaRPr lang="en-US"/>
        </a:p>
      </dgm:t>
    </dgm:pt>
    <dgm:pt modelId="{AEA97A1F-8ED7-4CB0-8870-CEA908759D1E}" type="sibTrans" cxnId="{0125000B-60E4-4520-894F-403862884DB4}">
      <dgm:prSet/>
      <dgm:spPr/>
      <dgm:t>
        <a:bodyPr/>
        <a:lstStyle/>
        <a:p>
          <a:endParaRPr lang="en-US"/>
        </a:p>
      </dgm:t>
    </dgm:pt>
    <dgm:pt modelId="{6CE15F4E-83B5-4B5B-A9BF-10BBAC398127}">
      <dgm:prSet/>
      <dgm:spPr/>
      <dgm:t>
        <a:bodyPr/>
        <a:lstStyle/>
        <a:p>
          <a:r>
            <a:rPr lang="en-US"/>
            <a:t>Click to decrypt</a:t>
          </a:r>
        </a:p>
      </dgm:t>
    </dgm:pt>
    <dgm:pt modelId="{FBB3206A-4490-40D8-A89A-4A94B1BE0EAD}" type="parTrans" cxnId="{59376E82-9E5A-48D2-BA1C-2261349B2291}">
      <dgm:prSet/>
      <dgm:spPr/>
      <dgm:t>
        <a:bodyPr/>
        <a:lstStyle/>
        <a:p>
          <a:endParaRPr lang="en-US"/>
        </a:p>
      </dgm:t>
    </dgm:pt>
    <dgm:pt modelId="{D2F5DDAD-81EE-42EC-A277-22345EA547C2}" type="sibTrans" cxnId="{59376E82-9E5A-48D2-BA1C-2261349B2291}">
      <dgm:prSet/>
      <dgm:spPr/>
      <dgm:t>
        <a:bodyPr/>
        <a:lstStyle/>
        <a:p>
          <a:endParaRPr lang="en-US"/>
        </a:p>
      </dgm:t>
    </dgm:pt>
    <dgm:pt modelId="{C18774B5-BC41-4C72-8870-C31E218E9853}">
      <dgm:prSet/>
      <dgm:spPr/>
      <dgm:t>
        <a:bodyPr/>
        <a:lstStyle/>
        <a:p>
          <a:r>
            <a:rPr lang="en-US">
              <a:latin typeface="Neue Haas Grotesk Text Pro"/>
            </a:rPr>
            <a:t>Permission-based</a:t>
          </a:r>
          <a:endParaRPr lang="en-US"/>
        </a:p>
      </dgm:t>
    </dgm:pt>
    <dgm:pt modelId="{09A63B89-CC1D-4287-B706-DDC2AFD9C196}" type="parTrans" cxnId="{58F47AEF-34A1-4C08-8FF1-56CA9580C553}">
      <dgm:prSet/>
      <dgm:spPr/>
      <dgm:t>
        <a:bodyPr/>
        <a:lstStyle/>
        <a:p>
          <a:endParaRPr lang="en-US"/>
        </a:p>
      </dgm:t>
    </dgm:pt>
    <dgm:pt modelId="{078106C5-F211-4017-B02F-B9B9736A4967}" type="sibTrans" cxnId="{58F47AEF-34A1-4C08-8FF1-56CA9580C553}">
      <dgm:prSet/>
      <dgm:spPr/>
      <dgm:t>
        <a:bodyPr/>
        <a:lstStyle/>
        <a:p>
          <a:endParaRPr lang="en-US"/>
        </a:p>
      </dgm:t>
    </dgm:pt>
    <dgm:pt modelId="{54DE5A22-3AAF-4CBC-AB7C-0D63DA63B93B}" type="pres">
      <dgm:prSet presAssocID="{7BD50E0B-CBB4-4ADA-BF0D-E1340A5729D4}" presName="linear" presStyleCnt="0">
        <dgm:presLayoutVars>
          <dgm:dir/>
          <dgm:animLvl val="lvl"/>
          <dgm:resizeHandles val="exact"/>
        </dgm:presLayoutVars>
      </dgm:prSet>
      <dgm:spPr/>
    </dgm:pt>
    <dgm:pt modelId="{4E549679-10AD-4376-93B1-CD90CF863D52}" type="pres">
      <dgm:prSet presAssocID="{763F97B7-2929-4EB4-9D11-12A13D99F31E}" presName="parentLin" presStyleCnt="0"/>
      <dgm:spPr/>
    </dgm:pt>
    <dgm:pt modelId="{724D20D0-6BEF-4D6D-9E17-637B1BB1ECD9}" type="pres">
      <dgm:prSet presAssocID="{763F97B7-2929-4EB4-9D11-12A13D99F31E}" presName="parentLeftMargin" presStyleLbl="node1" presStyleIdx="0" presStyleCnt="1"/>
      <dgm:spPr/>
    </dgm:pt>
    <dgm:pt modelId="{CF1B0273-D652-489C-96BA-0176FD60E0D8}" type="pres">
      <dgm:prSet presAssocID="{763F97B7-2929-4EB4-9D11-12A13D99F31E}" presName="parentText" presStyleLbl="node1" presStyleIdx="0" presStyleCnt="1">
        <dgm:presLayoutVars>
          <dgm:chMax val="0"/>
          <dgm:bulletEnabled val="1"/>
        </dgm:presLayoutVars>
      </dgm:prSet>
      <dgm:spPr/>
    </dgm:pt>
    <dgm:pt modelId="{C2166103-53E1-45C9-A72F-2A6A9092C45C}" type="pres">
      <dgm:prSet presAssocID="{763F97B7-2929-4EB4-9D11-12A13D99F31E}" presName="negativeSpace" presStyleCnt="0"/>
      <dgm:spPr/>
    </dgm:pt>
    <dgm:pt modelId="{6C42E43C-15D5-4406-BE7A-BF695B06918B}" type="pres">
      <dgm:prSet presAssocID="{763F97B7-2929-4EB4-9D11-12A13D99F31E}" presName="childText" presStyleLbl="conFgAcc1" presStyleIdx="0" presStyleCnt="1">
        <dgm:presLayoutVars>
          <dgm:bulletEnabled val="1"/>
        </dgm:presLayoutVars>
      </dgm:prSet>
      <dgm:spPr/>
    </dgm:pt>
  </dgm:ptLst>
  <dgm:cxnLst>
    <dgm:cxn modelId="{0125000B-60E4-4520-894F-403862884DB4}" srcId="{763F97B7-2929-4EB4-9D11-12A13D99F31E}" destId="{8358118A-30FC-4D74-A04B-8BDA45EC9866}" srcOrd="0" destOrd="0" parTransId="{678774B8-A183-43D7-A8A2-C1E539BB1633}" sibTransId="{AEA97A1F-8ED7-4CB0-8870-CEA908759D1E}"/>
    <dgm:cxn modelId="{3578D21F-F5D3-4ACC-BE1A-7231865679A8}" type="presOf" srcId="{763F97B7-2929-4EB4-9D11-12A13D99F31E}" destId="{CF1B0273-D652-489C-96BA-0176FD60E0D8}" srcOrd="1" destOrd="0" presId="urn:microsoft.com/office/officeart/2005/8/layout/list1"/>
    <dgm:cxn modelId="{3A56F221-267F-4073-984D-067B36D4CC78}" type="presOf" srcId="{763F97B7-2929-4EB4-9D11-12A13D99F31E}" destId="{724D20D0-6BEF-4D6D-9E17-637B1BB1ECD9}" srcOrd="0" destOrd="0" presId="urn:microsoft.com/office/officeart/2005/8/layout/list1"/>
    <dgm:cxn modelId="{C1EA7A42-38AB-4566-BFA8-94D05C61CF4B}" type="presOf" srcId="{C18774B5-BC41-4C72-8870-C31E218E9853}" destId="{6C42E43C-15D5-4406-BE7A-BF695B06918B}" srcOrd="0" destOrd="2" presId="urn:microsoft.com/office/officeart/2005/8/layout/list1"/>
    <dgm:cxn modelId="{67F0E270-189C-4AAE-8A4B-48EBB0ED5310}" type="presOf" srcId="{7BD50E0B-CBB4-4ADA-BF0D-E1340A5729D4}" destId="{54DE5A22-3AAF-4CBC-AB7C-0D63DA63B93B}" srcOrd="0" destOrd="0" presId="urn:microsoft.com/office/officeart/2005/8/layout/list1"/>
    <dgm:cxn modelId="{59376E82-9E5A-48D2-BA1C-2261349B2291}" srcId="{763F97B7-2929-4EB4-9D11-12A13D99F31E}" destId="{6CE15F4E-83B5-4B5B-A9BF-10BBAC398127}" srcOrd="1" destOrd="0" parTransId="{FBB3206A-4490-40D8-A89A-4A94B1BE0EAD}" sibTransId="{D2F5DDAD-81EE-42EC-A277-22345EA547C2}"/>
    <dgm:cxn modelId="{9503D091-C649-4419-A2BB-D9363BB57D28}" type="presOf" srcId="{6CE15F4E-83B5-4B5B-A9BF-10BBAC398127}" destId="{6C42E43C-15D5-4406-BE7A-BF695B06918B}" srcOrd="0" destOrd="1" presId="urn:microsoft.com/office/officeart/2005/8/layout/list1"/>
    <dgm:cxn modelId="{06AE559A-1ED8-411F-9921-BF277BA7C20D}" srcId="{7BD50E0B-CBB4-4ADA-BF0D-E1340A5729D4}" destId="{763F97B7-2929-4EB4-9D11-12A13D99F31E}" srcOrd="0" destOrd="0" parTransId="{3B0BB5BC-7EA6-4B1D-B239-E76B9ECF3D3A}" sibTransId="{D5BA3E07-2299-4F27-8A2C-1FAC327E9129}"/>
    <dgm:cxn modelId="{85CE34DB-C490-4380-BA82-A220616284D4}" type="presOf" srcId="{8358118A-30FC-4D74-A04B-8BDA45EC9866}" destId="{6C42E43C-15D5-4406-BE7A-BF695B06918B}" srcOrd="0" destOrd="0" presId="urn:microsoft.com/office/officeart/2005/8/layout/list1"/>
    <dgm:cxn modelId="{58F47AEF-34A1-4C08-8FF1-56CA9580C553}" srcId="{763F97B7-2929-4EB4-9D11-12A13D99F31E}" destId="{C18774B5-BC41-4C72-8870-C31E218E9853}" srcOrd="2" destOrd="0" parTransId="{09A63B89-CC1D-4287-B706-DDC2AFD9C196}" sibTransId="{078106C5-F211-4017-B02F-B9B9736A4967}"/>
    <dgm:cxn modelId="{88FAF26D-7CE9-42B3-82CF-5415E9CAD2F1}" type="presParOf" srcId="{54DE5A22-3AAF-4CBC-AB7C-0D63DA63B93B}" destId="{4E549679-10AD-4376-93B1-CD90CF863D52}" srcOrd="0" destOrd="0" presId="urn:microsoft.com/office/officeart/2005/8/layout/list1"/>
    <dgm:cxn modelId="{CFE2F1C8-73AE-4E56-AD49-9D4A9E4C1807}" type="presParOf" srcId="{4E549679-10AD-4376-93B1-CD90CF863D52}" destId="{724D20D0-6BEF-4D6D-9E17-637B1BB1ECD9}" srcOrd="0" destOrd="0" presId="urn:microsoft.com/office/officeart/2005/8/layout/list1"/>
    <dgm:cxn modelId="{A403AC9E-28E3-4EFF-8F07-DD66B8EFEE3C}" type="presParOf" srcId="{4E549679-10AD-4376-93B1-CD90CF863D52}" destId="{CF1B0273-D652-489C-96BA-0176FD60E0D8}" srcOrd="1" destOrd="0" presId="urn:microsoft.com/office/officeart/2005/8/layout/list1"/>
    <dgm:cxn modelId="{BBC8D3E3-3A98-42C8-8591-62A7DA4F97A4}" type="presParOf" srcId="{54DE5A22-3AAF-4CBC-AB7C-0D63DA63B93B}" destId="{C2166103-53E1-45C9-A72F-2A6A9092C45C}" srcOrd="1" destOrd="0" presId="urn:microsoft.com/office/officeart/2005/8/layout/list1"/>
    <dgm:cxn modelId="{FC1A609A-F085-46D3-8E6A-EACE92F05866}" type="presParOf" srcId="{54DE5A22-3AAF-4CBC-AB7C-0D63DA63B93B}" destId="{6C42E43C-15D5-4406-BE7A-BF695B06918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C847824-6E09-4E5D-BBE8-B13DE2F371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EFCE6AD-8C6F-408A-8A40-035E44685F43}">
      <dgm:prSet/>
      <dgm:spPr/>
      <dgm:t>
        <a:bodyPr/>
        <a:lstStyle/>
        <a:p>
          <a:r>
            <a:rPr lang="en-US"/>
            <a:t>Developers</a:t>
          </a:r>
        </a:p>
      </dgm:t>
    </dgm:pt>
    <dgm:pt modelId="{5DC227AB-66C9-4424-B732-6AC7CD66B66B}" type="parTrans" cxnId="{674D4CB3-8C52-4E2E-8E25-AD3B84E34D86}">
      <dgm:prSet/>
      <dgm:spPr/>
      <dgm:t>
        <a:bodyPr/>
        <a:lstStyle/>
        <a:p>
          <a:endParaRPr lang="en-US"/>
        </a:p>
      </dgm:t>
    </dgm:pt>
    <dgm:pt modelId="{8CB2B0BA-4129-4FFA-8688-4E86B2FE8596}" type="sibTrans" cxnId="{674D4CB3-8C52-4E2E-8E25-AD3B84E34D86}">
      <dgm:prSet/>
      <dgm:spPr/>
      <dgm:t>
        <a:bodyPr/>
        <a:lstStyle/>
        <a:p>
          <a:endParaRPr lang="en-US"/>
        </a:p>
      </dgm:t>
    </dgm:pt>
    <dgm:pt modelId="{51430664-3278-47FE-A2F6-3BC1DEF3B052}">
      <dgm:prSet/>
      <dgm:spPr/>
      <dgm:t>
        <a:bodyPr/>
        <a:lstStyle/>
        <a:p>
          <a:r>
            <a:rPr lang="en-US"/>
            <a:t>Mason Phillips</a:t>
          </a:r>
        </a:p>
      </dgm:t>
    </dgm:pt>
    <dgm:pt modelId="{58C307B1-34D8-4954-AFC6-B02AB49EAC5C}" type="parTrans" cxnId="{45539ED3-EED8-4283-B391-5095E9861F16}">
      <dgm:prSet/>
      <dgm:spPr/>
      <dgm:t>
        <a:bodyPr/>
        <a:lstStyle/>
        <a:p>
          <a:endParaRPr lang="en-US"/>
        </a:p>
      </dgm:t>
    </dgm:pt>
    <dgm:pt modelId="{811ED04B-1796-45E1-8820-54F719707977}" type="sibTrans" cxnId="{45539ED3-EED8-4283-B391-5095E9861F16}">
      <dgm:prSet/>
      <dgm:spPr/>
      <dgm:t>
        <a:bodyPr/>
        <a:lstStyle/>
        <a:p>
          <a:endParaRPr lang="en-US"/>
        </a:p>
      </dgm:t>
    </dgm:pt>
    <dgm:pt modelId="{048539C2-3785-4887-A9FB-380F03DBB621}">
      <dgm:prSet/>
      <dgm:spPr/>
      <dgm:t>
        <a:bodyPr/>
        <a:lstStyle/>
        <a:p>
          <a:r>
            <a:rPr lang="en-US"/>
            <a:t>Time Needed</a:t>
          </a:r>
        </a:p>
      </dgm:t>
    </dgm:pt>
    <dgm:pt modelId="{3F66C4FE-0086-49C0-A62F-48285A768ABE}" type="parTrans" cxnId="{74B4BFB4-860A-46FD-8EC0-DFC6E9B7E958}">
      <dgm:prSet/>
      <dgm:spPr/>
      <dgm:t>
        <a:bodyPr/>
        <a:lstStyle/>
        <a:p>
          <a:endParaRPr lang="en-US"/>
        </a:p>
      </dgm:t>
    </dgm:pt>
    <dgm:pt modelId="{2C58DFB5-7ABF-4809-82C6-E66518C04C30}" type="sibTrans" cxnId="{74B4BFB4-860A-46FD-8EC0-DFC6E9B7E958}">
      <dgm:prSet/>
      <dgm:spPr/>
      <dgm:t>
        <a:bodyPr/>
        <a:lstStyle/>
        <a:p>
          <a:endParaRPr lang="en-US"/>
        </a:p>
      </dgm:t>
    </dgm:pt>
    <dgm:pt modelId="{D0A4CAAC-17BB-4935-A61A-C66BB92FFA92}">
      <dgm:prSet/>
      <dgm:spPr/>
      <dgm:t>
        <a:bodyPr/>
        <a:lstStyle/>
        <a:p>
          <a:r>
            <a:rPr lang="en-US"/>
            <a:t>20 hours</a:t>
          </a:r>
        </a:p>
      </dgm:t>
    </dgm:pt>
    <dgm:pt modelId="{F21C07EA-4C41-4AFC-B364-2FEA901D3203}" type="parTrans" cxnId="{24A959B7-B18B-4461-9922-2695BDB3E2A0}">
      <dgm:prSet/>
      <dgm:spPr/>
      <dgm:t>
        <a:bodyPr/>
        <a:lstStyle/>
        <a:p>
          <a:endParaRPr lang="en-US"/>
        </a:p>
      </dgm:t>
    </dgm:pt>
    <dgm:pt modelId="{3EDADC76-A3D2-4089-872F-4D8CDA973CE6}" type="sibTrans" cxnId="{24A959B7-B18B-4461-9922-2695BDB3E2A0}">
      <dgm:prSet/>
      <dgm:spPr/>
      <dgm:t>
        <a:bodyPr/>
        <a:lstStyle/>
        <a:p>
          <a:endParaRPr lang="en-US"/>
        </a:p>
      </dgm:t>
    </dgm:pt>
    <dgm:pt modelId="{5BD49F74-3C1C-447C-8BEF-7DC8C00D7AF1}">
      <dgm:prSet/>
      <dgm:spPr/>
      <dgm:t>
        <a:bodyPr/>
        <a:lstStyle/>
        <a:p>
          <a:r>
            <a:rPr lang="en-US"/>
            <a:t>Caleb Knapp</a:t>
          </a:r>
        </a:p>
      </dgm:t>
    </dgm:pt>
    <dgm:pt modelId="{22F1B09F-185C-4C91-B513-26A9317C8513}" type="parTrans" cxnId="{5130B041-EA4A-4E2F-9D41-6F34253AA934}">
      <dgm:prSet/>
      <dgm:spPr/>
      <dgm:t>
        <a:bodyPr/>
        <a:lstStyle/>
        <a:p>
          <a:endParaRPr lang="en-US"/>
        </a:p>
      </dgm:t>
    </dgm:pt>
    <dgm:pt modelId="{48D348CD-83AE-4636-B0DD-315F52BEDFB5}" type="sibTrans" cxnId="{5130B041-EA4A-4E2F-9D41-6F34253AA934}">
      <dgm:prSet/>
      <dgm:spPr/>
      <dgm:t>
        <a:bodyPr/>
        <a:lstStyle/>
        <a:p>
          <a:endParaRPr lang="en-US"/>
        </a:p>
      </dgm:t>
    </dgm:pt>
    <dgm:pt modelId="{5E468D89-8271-4CDE-9CC6-13FA172C3A20}" type="pres">
      <dgm:prSet presAssocID="{6C847824-6E09-4E5D-BBE8-B13DE2F3717C}" presName="Name0" presStyleCnt="0">
        <dgm:presLayoutVars>
          <dgm:dir/>
          <dgm:animLvl val="lvl"/>
          <dgm:resizeHandles val="exact"/>
        </dgm:presLayoutVars>
      </dgm:prSet>
      <dgm:spPr/>
    </dgm:pt>
    <dgm:pt modelId="{BC04C5B0-BB2D-43A2-81FD-38CD7816D4B3}" type="pres">
      <dgm:prSet presAssocID="{7EFCE6AD-8C6F-408A-8A40-035E44685F43}" presName="composite" presStyleCnt="0"/>
      <dgm:spPr/>
    </dgm:pt>
    <dgm:pt modelId="{B279779F-B305-4AF4-90BF-EDD160D46109}" type="pres">
      <dgm:prSet presAssocID="{7EFCE6AD-8C6F-408A-8A40-035E44685F43}" presName="parTx" presStyleLbl="alignNode1" presStyleIdx="0" presStyleCnt="2">
        <dgm:presLayoutVars>
          <dgm:chMax val="0"/>
          <dgm:chPref val="0"/>
          <dgm:bulletEnabled val="1"/>
        </dgm:presLayoutVars>
      </dgm:prSet>
      <dgm:spPr/>
    </dgm:pt>
    <dgm:pt modelId="{D678E348-9C4D-44E4-A56C-76BAA7799902}" type="pres">
      <dgm:prSet presAssocID="{7EFCE6AD-8C6F-408A-8A40-035E44685F43}" presName="desTx" presStyleLbl="alignAccFollowNode1" presStyleIdx="0" presStyleCnt="2">
        <dgm:presLayoutVars>
          <dgm:bulletEnabled val="1"/>
        </dgm:presLayoutVars>
      </dgm:prSet>
      <dgm:spPr/>
    </dgm:pt>
    <dgm:pt modelId="{3462D242-DBA9-405A-BDB9-25A457A818B0}" type="pres">
      <dgm:prSet presAssocID="{8CB2B0BA-4129-4FFA-8688-4E86B2FE8596}" presName="space" presStyleCnt="0"/>
      <dgm:spPr/>
    </dgm:pt>
    <dgm:pt modelId="{68DFCE6D-2746-4E0F-92C3-28635DEC7AE6}" type="pres">
      <dgm:prSet presAssocID="{048539C2-3785-4887-A9FB-380F03DBB621}" presName="composite" presStyleCnt="0"/>
      <dgm:spPr/>
    </dgm:pt>
    <dgm:pt modelId="{A412B831-1885-4F5A-A63D-26D49867C7A5}" type="pres">
      <dgm:prSet presAssocID="{048539C2-3785-4887-A9FB-380F03DBB621}" presName="parTx" presStyleLbl="alignNode1" presStyleIdx="1" presStyleCnt="2">
        <dgm:presLayoutVars>
          <dgm:chMax val="0"/>
          <dgm:chPref val="0"/>
          <dgm:bulletEnabled val="1"/>
        </dgm:presLayoutVars>
      </dgm:prSet>
      <dgm:spPr/>
    </dgm:pt>
    <dgm:pt modelId="{288A60C2-CDA0-4F80-9E6B-EE1DB55DCCAA}" type="pres">
      <dgm:prSet presAssocID="{048539C2-3785-4887-A9FB-380F03DBB621}" presName="desTx" presStyleLbl="alignAccFollowNode1" presStyleIdx="1" presStyleCnt="2">
        <dgm:presLayoutVars>
          <dgm:bulletEnabled val="1"/>
        </dgm:presLayoutVars>
      </dgm:prSet>
      <dgm:spPr/>
    </dgm:pt>
  </dgm:ptLst>
  <dgm:cxnLst>
    <dgm:cxn modelId="{5130B041-EA4A-4E2F-9D41-6F34253AA934}" srcId="{7EFCE6AD-8C6F-408A-8A40-035E44685F43}" destId="{5BD49F74-3C1C-447C-8BEF-7DC8C00D7AF1}" srcOrd="0" destOrd="0" parTransId="{22F1B09F-185C-4C91-B513-26A9317C8513}" sibTransId="{48D348CD-83AE-4636-B0DD-315F52BEDFB5}"/>
    <dgm:cxn modelId="{572F086F-CE12-4606-A396-BF4CC6988CCD}" type="presOf" srcId="{5BD49F74-3C1C-447C-8BEF-7DC8C00D7AF1}" destId="{D678E348-9C4D-44E4-A56C-76BAA7799902}" srcOrd="0" destOrd="0" presId="urn:microsoft.com/office/officeart/2005/8/layout/hList1"/>
    <dgm:cxn modelId="{2444C054-EA95-4C5A-91EA-68DBEF34A396}" type="presOf" srcId="{048539C2-3785-4887-A9FB-380F03DBB621}" destId="{A412B831-1885-4F5A-A63D-26D49867C7A5}" srcOrd="0" destOrd="0" presId="urn:microsoft.com/office/officeart/2005/8/layout/hList1"/>
    <dgm:cxn modelId="{B64F5497-977C-4BFC-B44B-1979DF5B2B1D}" type="presOf" srcId="{6C847824-6E09-4E5D-BBE8-B13DE2F3717C}" destId="{5E468D89-8271-4CDE-9CC6-13FA172C3A20}" srcOrd="0" destOrd="0" presId="urn:microsoft.com/office/officeart/2005/8/layout/hList1"/>
    <dgm:cxn modelId="{674D4CB3-8C52-4E2E-8E25-AD3B84E34D86}" srcId="{6C847824-6E09-4E5D-BBE8-B13DE2F3717C}" destId="{7EFCE6AD-8C6F-408A-8A40-035E44685F43}" srcOrd="0" destOrd="0" parTransId="{5DC227AB-66C9-4424-B732-6AC7CD66B66B}" sibTransId="{8CB2B0BA-4129-4FFA-8688-4E86B2FE8596}"/>
    <dgm:cxn modelId="{74B4BFB4-860A-46FD-8EC0-DFC6E9B7E958}" srcId="{6C847824-6E09-4E5D-BBE8-B13DE2F3717C}" destId="{048539C2-3785-4887-A9FB-380F03DBB621}" srcOrd="1" destOrd="0" parTransId="{3F66C4FE-0086-49C0-A62F-48285A768ABE}" sibTransId="{2C58DFB5-7ABF-4809-82C6-E66518C04C30}"/>
    <dgm:cxn modelId="{24A959B7-B18B-4461-9922-2695BDB3E2A0}" srcId="{048539C2-3785-4887-A9FB-380F03DBB621}" destId="{D0A4CAAC-17BB-4935-A61A-C66BB92FFA92}" srcOrd="0" destOrd="0" parTransId="{F21C07EA-4C41-4AFC-B364-2FEA901D3203}" sibTransId="{3EDADC76-A3D2-4089-872F-4D8CDA973CE6}"/>
    <dgm:cxn modelId="{BB3A95B8-AF96-4E63-80AD-871AF9D0D0FD}" type="presOf" srcId="{51430664-3278-47FE-A2F6-3BC1DEF3B052}" destId="{D678E348-9C4D-44E4-A56C-76BAA7799902}" srcOrd="0" destOrd="1" presId="urn:microsoft.com/office/officeart/2005/8/layout/hList1"/>
    <dgm:cxn modelId="{B671C1BF-B3AD-4501-A947-78F267F2F570}" type="presOf" srcId="{7EFCE6AD-8C6F-408A-8A40-035E44685F43}" destId="{B279779F-B305-4AF4-90BF-EDD160D46109}" srcOrd="0" destOrd="0" presId="urn:microsoft.com/office/officeart/2005/8/layout/hList1"/>
    <dgm:cxn modelId="{AB2C00C3-3B50-498E-B5B1-C060446B5212}" type="presOf" srcId="{D0A4CAAC-17BB-4935-A61A-C66BB92FFA92}" destId="{288A60C2-CDA0-4F80-9E6B-EE1DB55DCCAA}" srcOrd="0" destOrd="0" presId="urn:microsoft.com/office/officeart/2005/8/layout/hList1"/>
    <dgm:cxn modelId="{45539ED3-EED8-4283-B391-5095E9861F16}" srcId="{7EFCE6AD-8C6F-408A-8A40-035E44685F43}" destId="{51430664-3278-47FE-A2F6-3BC1DEF3B052}" srcOrd="1" destOrd="0" parTransId="{58C307B1-34D8-4954-AFC6-B02AB49EAC5C}" sibTransId="{811ED04B-1796-45E1-8820-54F719707977}"/>
    <dgm:cxn modelId="{3CE3B4A6-7CC4-4E5A-9DF5-5A1CF8964167}" type="presParOf" srcId="{5E468D89-8271-4CDE-9CC6-13FA172C3A20}" destId="{BC04C5B0-BB2D-43A2-81FD-38CD7816D4B3}" srcOrd="0" destOrd="0" presId="urn:microsoft.com/office/officeart/2005/8/layout/hList1"/>
    <dgm:cxn modelId="{DC2DFC21-3913-4B9D-98E6-78BC0CA74ED9}" type="presParOf" srcId="{BC04C5B0-BB2D-43A2-81FD-38CD7816D4B3}" destId="{B279779F-B305-4AF4-90BF-EDD160D46109}" srcOrd="0" destOrd="0" presId="urn:microsoft.com/office/officeart/2005/8/layout/hList1"/>
    <dgm:cxn modelId="{2868F415-AC42-4584-AACE-924C79410344}" type="presParOf" srcId="{BC04C5B0-BB2D-43A2-81FD-38CD7816D4B3}" destId="{D678E348-9C4D-44E4-A56C-76BAA7799902}" srcOrd="1" destOrd="0" presId="urn:microsoft.com/office/officeart/2005/8/layout/hList1"/>
    <dgm:cxn modelId="{EF9B506F-6B05-46E8-A7BA-37A858DF8FA4}" type="presParOf" srcId="{5E468D89-8271-4CDE-9CC6-13FA172C3A20}" destId="{3462D242-DBA9-405A-BDB9-25A457A818B0}" srcOrd="1" destOrd="0" presId="urn:microsoft.com/office/officeart/2005/8/layout/hList1"/>
    <dgm:cxn modelId="{D2996859-093E-4BBD-BA22-C4445E30EE25}" type="presParOf" srcId="{5E468D89-8271-4CDE-9CC6-13FA172C3A20}" destId="{68DFCE6D-2746-4E0F-92C3-28635DEC7AE6}" srcOrd="2" destOrd="0" presId="urn:microsoft.com/office/officeart/2005/8/layout/hList1"/>
    <dgm:cxn modelId="{732B32B0-B349-4320-B093-FC4BC6DEAD03}" type="presParOf" srcId="{68DFCE6D-2746-4E0F-92C3-28635DEC7AE6}" destId="{A412B831-1885-4F5A-A63D-26D49867C7A5}" srcOrd="0" destOrd="0" presId="urn:microsoft.com/office/officeart/2005/8/layout/hList1"/>
    <dgm:cxn modelId="{E436A310-EA68-46D2-BD78-0F2F1BC774EF}" type="presParOf" srcId="{68DFCE6D-2746-4E0F-92C3-28635DEC7AE6}" destId="{288A60C2-CDA0-4F80-9E6B-EE1DB55DCCA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781143A-784F-422D-B4E4-55963FED80E2}"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70F67AD4-B1D7-4A9E-9F55-4229F134D130}">
      <dgm:prSet/>
      <dgm:spPr/>
      <dgm:t>
        <a:bodyPr/>
        <a:lstStyle/>
        <a:p>
          <a:pPr>
            <a:lnSpc>
              <a:spcPct val="100000"/>
            </a:lnSpc>
          </a:pPr>
          <a:r>
            <a:rPr lang="en-US" b="0" i="0"/>
            <a:t>Teamwork</a:t>
          </a:r>
        </a:p>
      </dgm:t>
    </dgm:pt>
    <dgm:pt modelId="{7AE64605-C586-4802-B395-9D09103E318C}" type="parTrans" cxnId="{23C0AB5C-597D-4CC0-8894-6EB550A0792F}">
      <dgm:prSet/>
      <dgm:spPr/>
      <dgm:t>
        <a:bodyPr/>
        <a:lstStyle/>
        <a:p>
          <a:endParaRPr lang="en-US"/>
        </a:p>
      </dgm:t>
    </dgm:pt>
    <dgm:pt modelId="{063DED89-EA84-4DCB-9526-ABAB0D6605D2}" type="sibTrans" cxnId="{23C0AB5C-597D-4CC0-8894-6EB550A0792F}">
      <dgm:prSet/>
      <dgm:spPr/>
      <dgm:t>
        <a:bodyPr/>
        <a:lstStyle/>
        <a:p>
          <a:endParaRPr lang="en-US"/>
        </a:p>
      </dgm:t>
    </dgm:pt>
    <dgm:pt modelId="{9B74E907-3A0F-4B6C-AF56-3A49DCBC40C3}">
      <dgm:prSet/>
      <dgm:spPr/>
      <dgm:t>
        <a:bodyPr/>
        <a:lstStyle/>
        <a:p>
          <a:pPr>
            <a:lnSpc>
              <a:spcPct val="100000"/>
            </a:lnSpc>
          </a:pPr>
          <a:r>
            <a:rPr lang="en-US" b="0" i="0"/>
            <a:t>Codebase</a:t>
          </a:r>
          <a:r>
            <a:rPr lang="en-US" b="0"/>
            <a:t> </a:t>
          </a:r>
          <a:r>
            <a:rPr lang="en-US" b="0" i="0"/>
            <a:t>Design</a:t>
          </a:r>
          <a:endParaRPr lang="en-US"/>
        </a:p>
      </dgm:t>
    </dgm:pt>
    <dgm:pt modelId="{49D12886-C6F3-49CF-87E1-5B0613A8E097}" type="parTrans" cxnId="{ED01E165-B840-456A-A963-06F11009C44C}">
      <dgm:prSet/>
      <dgm:spPr/>
      <dgm:t>
        <a:bodyPr/>
        <a:lstStyle/>
        <a:p>
          <a:endParaRPr lang="en-US"/>
        </a:p>
      </dgm:t>
    </dgm:pt>
    <dgm:pt modelId="{E9949404-277D-40EF-8D17-A8AB26379109}" type="sibTrans" cxnId="{ED01E165-B840-456A-A963-06F11009C44C}">
      <dgm:prSet/>
      <dgm:spPr/>
      <dgm:t>
        <a:bodyPr/>
        <a:lstStyle/>
        <a:p>
          <a:endParaRPr lang="en-US"/>
        </a:p>
      </dgm:t>
    </dgm:pt>
    <dgm:pt modelId="{3B8AA176-8F7D-4BBE-8A2C-C3222C747FA6}" type="pres">
      <dgm:prSet presAssocID="{3781143A-784F-422D-B4E4-55963FED80E2}" presName="root" presStyleCnt="0">
        <dgm:presLayoutVars>
          <dgm:dir/>
          <dgm:resizeHandles val="exact"/>
        </dgm:presLayoutVars>
      </dgm:prSet>
      <dgm:spPr/>
    </dgm:pt>
    <dgm:pt modelId="{22148699-E4E6-426E-9F26-097C075CA358}" type="pres">
      <dgm:prSet presAssocID="{70F67AD4-B1D7-4A9E-9F55-4229F134D130}" presName="compNode" presStyleCnt="0"/>
      <dgm:spPr/>
    </dgm:pt>
    <dgm:pt modelId="{39B241EB-41FF-4B6B-BEE1-D2C3C61AC612}" type="pres">
      <dgm:prSet presAssocID="{70F67AD4-B1D7-4A9E-9F55-4229F134D130}" presName="bgRect" presStyleLbl="bgShp" presStyleIdx="0" presStyleCnt="2"/>
      <dgm:spPr/>
    </dgm:pt>
    <dgm:pt modelId="{E8A2F714-A8A2-4190-B77D-E4C2F1AFB2DE}" type="pres">
      <dgm:prSet presAssocID="{70F67AD4-B1D7-4A9E-9F55-4229F134D13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s with solid fill"/>
        </a:ext>
      </dgm:extLst>
    </dgm:pt>
    <dgm:pt modelId="{2F66A30D-51C9-468C-A564-BA058CBF135D}" type="pres">
      <dgm:prSet presAssocID="{70F67AD4-B1D7-4A9E-9F55-4229F134D130}" presName="spaceRect" presStyleCnt="0"/>
      <dgm:spPr/>
    </dgm:pt>
    <dgm:pt modelId="{068E9E88-859F-4334-B0B3-47E324CDF0EB}" type="pres">
      <dgm:prSet presAssocID="{70F67AD4-B1D7-4A9E-9F55-4229F134D130}" presName="parTx" presStyleLbl="revTx" presStyleIdx="0" presStyleCnt="2">
        <dgm:presLayoutVars>
          <dgm:chMax val="0"/>
          <dgm:chPref val="0"/>
        </dgm:presLayoutVars>
      </dgm:prSet>
      <dgm:spPr/>
    </dgm:pt>
    <dgm:pt modelId="{C91041D7-91D6-484D-BF81-0635014B2B86}" type="pres">
      <dgm:prSet presAssocID="{063DED89-EA84-4DCB-9526-ABAB0D6605D2}" presName="sibTrans" presStyleCnt="0"/>
      <dgm:spPr/>
    </dgm:pt>
    <dgm:pt modelId="{00A073F5-1E0B-4197-A1E6-949A26A39361}" type="pres">
      <dgm:prSet presAssocID="{9B74E907-3A0F-4B6C-AF56-3A49DCBC40C3}" presName="compNode" presStyleCnt="0"/>
      <dgm:spPr/>
    </dgm:pt>
    <dgm:pt modelId="{D373633F-4C7A-4846-81A2-798F3ABC835B}" type="pres">
      <dgm:prSet presAssocID="{9B74E907-3A0F-4B6C-AF56-3A49DCBC40C3}" presName="bgRect" presStyleLbl="bgShp" presStyleIdx="1" presStyleCnt="2"/>
      <dgm:spPr/>
    </dgm:pt>
    <dgm:pt modelId="{99CF9E00-0C06-4269-A43C-D5295B2BF3C0}" type="pres">
      <dgm:prSet presAssocID="{9B74E907-3A0F-4B6C-AF56-3A49DCBC40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859DC8FE-9C72-480D-B34A-8E4B40773529}" type="pres">
      <dgm:prSet presAssocID="{9B74E907-3A0F-4B6C-AF56-3A49DCBC40C3}" presName="spaceRect" presStyleCnt="0"/>
      <dgm:spPr/>
    </dgm:pt>
    <dgm:pt modelId="{F091B202-7CBB-4EA9-8A6C-54DD93A15BBD}" type="pres">
      <dgm:prSet presAssocID="{9B74E907-3A0F-4B6C-AF56-3A49DCBC40C3}" presName="parTx" presStyleLbl="revTx" presStyleIdx="1" presStyleCnt="2">
        <dgm:presLayoutVars>
          <dgm:chMax val="0"/>
          <dgm:chPref val="0"/>
        </dgm:presLayoutVars>
      </dgm:prSet>
      <dgm:spPr/>
    </dgm:pt>
  </dgm:ptLst>
  <dgm:cxnLst>
    <dgm:cxn modelId="{19D2210F-8C40-4DC7-A1C5-8562A24E4543}" type="presOf" srcId="{70F67AD4-B1D7-4A9E-9F55-4229F134D130}" destId="{068E9E88-859F-4334-B0B3-47E324CDF0EB}" srcOrd="0" destOrd="0" presId="urn:microsoft.com/office/officeart/2018/2/layout/IconVerticalSolidList"/>
    <dgm:cxn modelId="{23C0AB5C-597D-4CC0-8894-6EB550A0792F}" srcId="{3781143A-784F-422D-B4E4-55963FED80E2}" destId="{70F67AD4-B1D7-4A9E-9F55-4229F134D130}" srcOrd="0" destOrd="0" parTransId="{7AE64605-C586-4802-B395-9D09103E318C}" sibTransId="{063DED89-EA84-4DCB-9526-ABAB0D6605D2}"/>
    <dgm:cxn modelId="{4036CA63-4E6C-42DF-8F77-0EA987B5C607}" type="presOf" srcId="{3781143A-784F-422D-B4E4-55963FED80E2}" destId="{3B8AA176-8F7D-4BBE-8A2C-C3222C747FA6}" srcOrd="0" destOrd="0" presId="urn:microsoft.com/office/officeart/2018/2/layout/IconVerticalSolidList"/>
    <dgm:cxn modelId="{EA9D7844-95B9-48F6-A599-E1C741C1E0C9}" type="presOf" srcId="{9B74E907-3A0F-4B6C-AF56-3A49DCBC40C3}" destId="{F091B202-7CBB-4EA9-8A6C-54DD93A15BBD}" srcOrd="0" destOrd="0" presId="urn:microsoft.com/office/officeart/2018/2/layout/IconVerticalSolidList"/>
    <dgm:cxn modelId="{ED01E165-B840-456A-A963-06F11009C44C}" srcId="{3781143A-784F-422D-B4E4-55963FED80E2}" destId="{9B74E907-3A0F-4B6C-AF56-3A49DCBC40C3}" srcOrd="1" destOrd="0" parTransId="{49D12886-C6F3-49CF-87E1-5B0613A8E097}" sibTransId="{E9949404-277D-40EF-8D17-A8AB26379109}"/>
    <dgm:cxn modelId="{3F539BCF-83F7-4C84-83E4-8C424A8987B1}" type="presParOf" srcId="{3B8AA176-8F7D-4BBE-8A2C-C3222C747FA6}" destId="{22148699-E4E6-426E-9F26-097C075CA358}" srcOrd="0" destOrd="0" presId="urn:microsoft.com/office/officeart/2018/2/layout/IconVerticalSolidList"/>
    <dgm:cxn modelId="{992DED05-2F2D-4E5D-BA81-95328B9B4BC3}" type="presParOf" srcId="{22148699-E4E6-426E-9F26-097C075CA358}" destId="{39B241EB-41FF-4B6B-BEE1-D2C3C61AC612}" srcOrd="0" destOrd="0" presId="urn:microsoft.com/office/officeart/2018/2/layout/IconVerticalSolidList"/>
    <dgm:cxn modelId="{4D75CE6C-9E93-4CD8-96C1-ACB3C5991E86}" type="presParOf" srcId="{22148699-E4E6-426E-9F26-097C075CA358}" destId="{E8A2F714-A8A2-4190-B77D-E4C2F1AFB2DE}" srcOrd="1" destOrd="0" presId="urn:microsoft.com/office/officeart/2018/2/layout/IconVerticalSolidList"/>
    <dgm:cxn modelId="{28E3E4B4-CB4C-4FCA-A10B-009996A2834D}" type="presParOf" srcId="{22148699-E4E6-426E-9F26-097C075CA358}" destId="{2F66A30D-51C9-468C-A564-BA058CBF135D}" srcOrd="2" destOrd="0" presId="urn:microsoft.com/office/officeart/2018/2/layout/IconVerticalSolidList"/>
    <dgm:cxn modelId="{CCB14AA7-7250-49F5-AA37-E17C0876B9E5}" type="presParOf" srcId="{22148699-E4E6-426E-9F26-097C075CA358}" destId="{068E9E88-859F-4334-B0B3-47E324CDF0EB}" srcOrd="3" destOrd="0" presId="urn:microsoft.com/office/officeart/2018/2/layout/IconVerticalSolidList"/>
    <dgm:cxn modelId="{F9A4F171-3E97-4366-89C5-776FF6C31976}" type="presParOf" srcId="{3B8AA176-8F7D-4BBE-8A2C-C3222C747FA6}" destId="{C91041D7-91D6-484D-BF81-0635014B2B86}" srcOrd="1" destOrd="0" presId="urn:microsoft.com/office/officeart/2018/2/layout/IconVerticalSolidList"/>
    <dgm:cxn modelId="{478727E8-A3FE-4F2B-B401-4C8C80F60D73}" type="presParOf" srcId="{3B8AA176-8F7D-4BBE-8A2C-C3222C747FA6}" destId="{00A073F5-1E0B-4197-A1E6-949A26A39361}" srcOrd="2" destOrd="0" presId="urn:microsoft.com/office/officeart/2018/2/layout/IconVerticalSolidList"/>
    <dgm:cxn modelId="{F5B18169-EA4C-4B88-9939-DE0079EC93B4}" type="presParOf" srcId="{00A073F5-1E0B-4197-A1E6-949A26A39361}" destId="{D373633F-4C7A-4846-81A2-798F3ABC835B}" srcOrd="0" destOrd="0" presId="urn:microsoft.com/office/officeart/2018/2/layout/IconVerticalSolidList"/>
    <dgm:cxn modelId="{017C43C0-A9CE-493C-A96B-05C237281C71}" type="presParOf" srcId="{00A073F5-1E0B-4197-A1E6-949A26A39361}" destId="{99CF9E00-0C06-4269-A43C-D5295B2BF3C0}" srcOrd="1" destOrd="0" presId="urn:microsoft.com/office/officeart/2018/2/layout/IconVerticalSolidList"/>
    <dgm:cxn modelId="{C5D79236-2B85-4595-BA35-44E0CA6AE574}" type="presParOf" srcId="{00A073F5-1E0B-4197-A1E6-949A26A39361}" destId="{859DC8FE-9C72-480D-B34A-8E4B40773529}" srcOrd="2" destOrd="0" presId="urn:microsoft.com/office/officeart/2018/2/layout/IconVerticalSolidList"/>
    <dgm:cxn modelId="{6F6BE517-EA62-4001-AA24-42FAD78625C7}" type="presParOf" srcId="{00A073F5-1E0B-4197-A1E6-949A26A39361}" destId="{F091B202-7CBB-4EA9-8A6C-54DD93A15B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C12D0F0-C5B9-417F-9E8A-CFD8CBFE38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607139C-E824-4FF7-9554-AAA98AED85BD}">
      <dgm:prSet/>
      <dgm:spPr/>
      <dgm:t>
        <a:bodyPr/>
        <a:lstStyle/>
        <a:p>
          <a:pPr>
            <a:lnSpc>
              <a:spcPct val="100000"/>
            </a:lnSpc>
          </a:pPr>
          <a:r>
            <a:rPr lang="en-US" b="0" i="0"/>
            <a:t>Most of our development time was spent together, working as a group.</a:t>
          </a:r>
          <a:endParaRPr lang="en-US"/>
        </a:p>
      </dgm:t>
    </dgm:pt>
    <dgm:pt modelId="{BB4C0433-3949-4707-84DD-290940CD3460}" type="parTrans" cxnId="{1656BAD6-7F62-426F-A1D8-B78A50D1B240}">
      <dgm:prSet/>
      <dgm:spPr/>
      <dgm:t>
        <a:bodyPr/>
        <a:lstStyle/>
        <a:p>
          <a:endParaRPr lang="en-US"/>
        </a:p>
      </dgm:t>
    </dgm:pt>
    <dgm:pt modelId="{D75CA430-33B0-441D-8296-6CC566C2A6F5}" type="sibTrans" cxnId="{1656BAD6-7F62-426F-A1D8-B78A50D1B240}">
      <dgm:prSet/>
      <dgm:spPr/>
      <dgm:t>
        <a:bodyPr/>
        <a:lstStyle/>
        <a:p>
          <a:endParaRPr lang="en-US"/>
        </a:p>
      </dgm:t>
    </dgm:pt>
    <dgm:pt modelId="{95CEC7AE-875F-4D69-8B09-3D00B86FC048}">
      <dgm:prSet/>
      <dgm:spPr/>
      <dgm:t>
        <a:bodyPr/>
        <a:lstStyle/>
        <a:p>
          <a:pPr>
            <a:lnSpc>
              <a:spcPct val="100000"/>
            </a:lnSpc>
          </a:pPr>
          <a:r>
            <a:rPr lang="en-US" b="0" i="0"/>
            <a:t>Implemented pair programming to balance the workload and evenly spread knowledge of the codebase.</a:t>
          </a:r>
          <a:endParaRPr lang="en-US"/>
        </a:p>
      </dgm:t>
    </dgm:pt>
    <dgm:pt modelId="{3D455847-FDAF-4947-941F-834827FAB96A}" type="parTrans" cxnId="{C9A39AFF-4DED-48D0-B836-4D84225DCEB1}">
      <dgm:prSet/>
      <dgm:spPr/>
      <dgm:t>
        <a:bodyPr/>
        <a:lstStyle/>
        <a:p>
          <a:endParaRPr lang="en-US"/>
        </a:p>
      </dgm:t>
    </dgm:pt>
    <dgm:pt modelId="{73EE8326-F172-4ACC-BF72-D6E301DE3045}" type="sibTrans" cxnId="{C9A39AFF-4DED-48D0-B836-4D84225DCEB1}">
      <dgm:prSet/>
      <dgm:spPr/>
      <dgm:t>
        <a:bodyPr/>
        <a:lstStyle/>
        <a:p>
          <a:endParaRPr lang="en-US"/>
        </a:p>
      </dgm:t>
    </dgm:pt>
    <dgm:pt modelId="{AB4EA595-98F4-4B97-A9B1-AD3E3D96EFDE}" type="pres">
      <dgm:prSet presAssocID="{EC12D0F0-C5B9-417F-9E8A-CFD8CBFE386C}" presName="root" presStyleCnt="0">
        <dgm:presLayoutVars>
          <dgm:dir/>
          <dgm:resizeHandles val="exact"/>
        </dgm:presLayoutVars>
      </dgm:prSet>
      <dgm:spPr/>
    </dgm:pt>
    <dgm:pt modelId="{ECB4D385-C5C7-4207-8F44-425A466F7D2F}" type="pres">
      <dgm:prSet presAssocID="{0607139C-E824-4FF7-9554-AAA98AED85BD}" presName="compNode" presStyleCnt="0"/>
      <dgm:spPr/>
    </dgm:pt>
    <dgm:pt modelId="{E2485412-FDD0-4224-82FB-47DEEE2D38D6}" type="pres">
      <dgm:prSet presAssocID="{0607139C-E824-4FF7-9554-AAA98AED85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ycle with people with solid fill"/>
        </a:ext>
      </dgm:extLst>
    </dgm:pt>
    <dgm:pt modelId="{4CE131C0-2477-4E43-BBAD-308D2DA79209}" type="pres">
      <dgm:prSet presAssocID="{0607139C-E824-4FF7-9554-AAA98AED85BD}" presName="spaceRect" presStyleCnt="0"/>
      <dgm:spPr/>
    </dgm:pt>
    <dgm:pt modelId="{F75583BE-9ECF-479F-BB16-580CB6ABC557}" type="pres">
      <dgm:prSet presAssocID="{0607139C-E824-4FF7-9554-AAA98AED85BD}" presName="textRect" presStyleLbl="revTx" presStyleIdx="0" presStyleCnt="2">
        <dgm:presLayoutVars>
          <dgm:chMax val="1"/>
          <dgm:chPref val="1"/>
        </dgm:presLayoutVars>
      </dgm:prSet>
      <dgm:spPr/>
    </dgm:pt>
    <dgm:pt modelId="{8CA7588E-50C1-4C22-A098-ABBA8141ADD3}" type="pres">
      <dgm:prSet presAssocID="{D75CA430-33B0-441D-8296-6CC566C2A6F5}" presName="sibTrans" presStyleCnt="0"/>
      <dgm:spPr/>
    </dgm:pt>
    <dgm:pt modelId="{96C59B25-665D-4A9C-8097-6B5BE8E9483A}" type="pres">
      <dgm:prSet presAssocID="{95CEC7AE-875F-4D69-8B09-3D00B86FC048}" presName="compNode" presStyleCnt="0"/>
      <dgm:spPr/>
    </dgm:pt>
    <dgm:pt modelId="{17A92EB3-1D54-40A5-A39E-E203C8427E3D}" type="pres">
      <dgm:prSet presAssocID="{95CEC7AE-875F-4D69-8B09-3D00B86FC048}"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Questions with solid fill"/>
        </a:ext>
      </dgm:extLst>
    </dgm:pt>
    <dgm:pt modelId="{BBA251FA-BA9E-481A-9D78-1E41345FAB11}" type="pres">
      <dgm:prSet presAssocID="{95CEC7AE-875F-4D69-8B09-3D00B86FC048}" presName="spaceRect" presStyleCnt="0"/>
      <dgm:spPr/>
    </dgm:pt>
    <dgm:pt modelId="{15DB10F3-850E-4C2B-8004-8A0EC4A62009}" type="pres">
      <dgm:prSet presAssocID="{95CEC7AE-875F-4D69-8B09-3D00B86FC048}" presName="textRect" presStyleLbl="revTx" presStyleIdx="1" presStyleCnt="2">
        <dgm:presLayoutVars>
          <dgm:chMax val="1"/>
          <dgm:chPref val="1"/>
        </dgm:presLayoutVars>
      </dgm:prSet>
      <dgm:spPr/>
    </dgm:pt>
  </dgm:ptLst>
  <dgm:cxnLst>
    <dgm:cxn modelId="{B2CF522D-CF23-4DEB-B610-2639D387352C}" type="presOf" srcId="{EC12D0F0-C5B9-417F-9E8A-CFD8CBFE386C}" destId="{AB4EA595-98F4-4B97-A9B1-AD3E3D96EFDE}" srcOrd="0" destOrd="0" presId="urn:microsoft.com/office/officeart/2018/2/layout/IconLabelList"/>
    <dgm:cxn modelId="{BD2C98AD-EF3F-485E-A70F-98E4D7A37603}" type="presOf" srcId="{0607139C-E824-4FF7-9554-AAA98AED85BD}" destId="{F75583BE-9ECF-479F-BB16-580CB6ABC557}" srcOrd="0" destOrd="0" presId="urn:microsoft.com/office/officeart/2018/2/layout/IconLabelList"/>
    <dgm:cxn modelId="{737DC4D4-4AC2-4063-839C-C2A5D628013C}" type="presOf" srcId="{95CEC7AE-875F-4D69-8B09-3D00B86FC048}" destId="{15DB10F3-850E-4C2B-8004-8A0EC4A62009}" srcOrd="0" destOrd="0" presId="urn:microsoft.com/office/officeart/2018/2/layout/IconLabelList"/>
    <dgm:cxn modelId="{1656BAD6-7F62-426F-A1D8-B78A50D1B240}" srcId="{EC12D0F0-C5B9-417F-9E8A-CFD8CBFE386C}" destId="{0607139C-E824-4FF7-9554-AAA98AED85BD}" srcOrd="0" destOrd="0" parTransId="{BB4C0433-3949-4707-84DD-290940CD3460}" sibTransId="{D75CA430-33B0-441D-8296-6CC566C2A6F5}"/>
    <dgm:cxn modelId="{C9A39AFF-4DED-48D0-B836-4D84225DCEB1}" srcId="{EC12D0F0-C5B9-417F-9E8A-CFD8CBFE386C}" destId="{95CEC7AE-875F-4D69-8B09-3D00B86FC048}" srcOrd="1" destOrd="0" parTransId="{3D455847-FDAF-4947-941F-834827FAB96A}" sibTransId="{73EE8326-F172-4ACC-BF72-D6E301DE3045}"/>
    <dgm:cxn modelId="{92C0350E-E62A-4DFA-89FD-9F09438B0D17}" type="presParOf" srcId="{AB4EA595-98F4-4B97-A9B1-AD3E3D96EFDE}" destId="{ECB4D385-C5C7-4207-8F44-425A466F7D2F}" srcOrd="0" destOrd="0" presId="urn:microsoft.com/office/officeart/2018/2/layout/IconLabelList"/>
    <dgm:cxn modelId="{03AC5B2C-4CC9-4B74-97C9-9B7A9F8E1C1C}" type="presParOf" srcId="{ECB4D385-C5C7-4207-8F44-425A466F7D2F}" destId="{E2485412-FDD0-4224-82FB-47DEEE2D38D6}" srcOrd="0" destOrd="0" presId="urn:microsoft.com/office/officeart/2018/2/layout/IconLabelList"/>
    <dgm:cxn modelId="{4159B7DA-94DE-49F4-B7BD-FB17393AA2DF}" type="presParOf" srcId="{ECB4D385-C5C7-4207-8F44-425A466F7D2F}" destId="{4CE131C0-2477-4E43-BBAD-308D2DA79209}" srcOrd="1" destOrd="0" presId="urn:microsoft.com/office/officeart/2018/2/layout/IconLabelList"/>
    <dgm:cxn modelId="{458EE201-56AB-48A5-9C15-C5B2771E802C}" type="presParOf" srcId="{ECB4D385-C5C7-4207-8F44-425A466F7D2F}" destId="{F75583BE-9ECF-479F-BB16-580CB6ABC557}" srcOrd="2" destOrd="0" presId="urn:microsoft.com/office/officeart/2018/2/layout/IconLabelList"/>
    <dgm:cxn modelId="{32F7A170-5104-4ED6-B067-1C950C9FAEC5}" type="presParOf" srcId="{AB4EA595-98F4-4B97-A9B1-AD3E3D96EFDE}" destId="{8CA7588E-50C1-4C22-A098-ABBA8141ADD3}" srcOrd="1" destOrd="0" presId="urn:microsoft.com/office/officeart/2018/2/layout/IconLabelList"/>
    <dgm:cxn modelId="{68F3F8FD-B6AC-4BD3-AF58-AF9174A33663}" type="presParOf" srcId="{AB4EA595-98F4-4B97-A9B1-AD3E3D96EFDE}" destId="{96C59B25-665D-4A9C-8097-6B5BE8E9483A}" srcOrd="2" destOrd="0" presId="urn:microsoft.com/office/officeart/2018/2/layout/IconLabelList"/>
    <dgm:cxn modelId="{CE61D23D-CB68-4CA7-B203-7793DDFBDF91}" type="presParOf" srcId="{96C59B25-665D-4A9C-8097-6B5BE8E9483A}" destId="{17A92EB3-1D54-40A5-A39E-E203C8427E3D}" srcOrd="0" destOrd="0" presId="urn:microsoft.com/office/officeart/2018/2/layout/IconLabelList"/>
    <dgm:cxn modelId="{2EE65B27-98A5-437A-B34D-C6534B9695AF}" type="presParOf" srcId="{96C59B25-665D-4A9C-8097-6B5BE8E9483A}" destId="{BBA251FA-BA9E-481A-9D78-1E41345FAB11}" srcOrd="1" destOrd="0" presId="urn:microsoft.com/office/officeart/2018/2/layout/IconLabelList"/>
    <dgm:cxn modelId="{B9B80302-661E-46A3-85B3-C93E399A48F6}" type="presParOf" srcId="{96C59B25-665D-4A9C-8097-6B5BE8E9483A}" destId="{15DB10F3-850E-4C2B-8004-8A0EC4A620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9675DA4-8531-48C8-AA39-D68C5BBC99B6}" type="doc">
      <dgm:prSet loTypeId="urn:microsoft.com/office/officeart/2018/2/layout/IconVerticalSolidList" loCatId="icon" qsTypeId="urn:microsoft.com/office/officeart/2005/8/quickstyle/simple5" qsCatId="simple" csTypeId="urn:microsoft.com/office/officeart/2005/8/colors/accent6_2" csCatId="accent6" phldr="1"/>
      <dgm:spPr/>
      <dgm:t>
        <a:bodyPr/>
        <a:lstStyle/>
        <a:p>
          <a:endParaRPr lang="en-US"/>
        </a:p>
      </dgm:t>
    </dgm:pt>
    <dgm:pt modelId="{66F43C8D-3C2A-49D9-BD84-57B92906D941}">
      <dgm:prSet/>
      <dgm:spPr/>
      <dgm:t>
        <a:bodyPr/>
        <a:lstStyle/>
        <a:p>
          <a:pPr>
            <a:lnSpc>
              <a:spcPct val="100000"/>
            </a:lnSpc>
          </a:pPr>
          <a:r>
            <a:rPr lang="en-US" b="0" i="0"/>
            <a:t>Lack of formal meetings</a:t>
          </a:r>
          <a:endParaRPr lang="en-US"/>
        </a:p>
      </dgm:t>
    </dgm:pt>
    <dgm:pt modelId="{1E47AFDA-D01B-48A8-BF06-FE9F3B697143}" type="parTrans" cxnId="{09943945-41C9-4305-9D46-700E98A4FC86}">
      <dgm:prSet/>
      <dgm:spPr/>
      <dgm:t>
        <a:bodyPr/>
        <a:lstStyle/>
        <a:p>
          <a:endParaRPr lang="en-US"/>
        </a:p>
      </dgm:t>
    </dgm:pt>
    <dgm:pt modelId="{68D70541-00C4-46CE-9F58-DDB49F296E94}" type="sibTrans" cxnId="{09943945-41C9-4305-9D46-700E98A4FC86}">
      <dgm:prSet/>
      <dgm:spPr/>
      <dgm:t>
        <a:bodyPr/>
        <a:lstStyle/>
        <a:p>
          <a:endParaRPr lang="en-US"/>
        </a:p>
      </dgm:t>
    </dgm:pt>
    <dgm:pt modelId="{CBF145F9-C9D0-47BB-B376-03791A6BED42}">
      <dgm:prSet/>
      <dgm:spPr/>
      <dgm:t>
        <a:bodyPr/>
        <a:lstStyle/>
        <a:p>
          <a:pPr>
            <a:lnSpc>
              <a:spcPct val="100000"/>
            </a:lnSpc>
          </a:pPr>
          <a:r>
            <a:rPr lang="en-US" b="0" i="0"/>
            <a:t>Communication through software tools</a:t>
          </a:r>
          <a:endParaRPr lang="en-US"/>
        </a:p>
      </dgm:t>
    </dgm:pt>
    <dgm:pt modelId="{854915E4-E3BF-4553-A5E6-CF0850EFAA31}" type="parTrans" cxnId="{46637986-FBEE-43AB-B59F-31D22CAF495F}">
      <dgm:prSet/>
      <dgm:spPr/>
      <dgm:t>
        <a:bodyPr/>
        <a:lstStyle/>
        <a:p>
          <a:endParaRPr lang="en-US"/>
        </a:p>
      </dgm:t>
    </dgm:pt>
    <dgm:pt modelId="{D1E2B062-BFC4-47E8-95D1-8C73F0991E11}" type="sibTrans" cxnId="{46637986-FBEE-43AB-B59F-31D22CAF495F}">
      <dgm:prSet/>
      <dgm:spPr/>
      <dgm:t>
        <a:bodyPr/>
        <a:lstStyle/>
        <a:p>
          <a:endParaRPr lang="en-US"/>
        </a:p>
      </dgm:t>
    </dgm:pt>
    <dgm:pt modelId="{71B84F70-7FC0-49E6-A92C-A7417B6832F2}" type="pres">
      <dgm:prSet presAssocID="{99675DA4-8531-48C8-AA39-D68C5BBC99B6}" presName="root" presStyleCnt="0">
        <dgm:presLayoutVars>
          <dgm:dir/>
          <dgm:resizeHandles val="exact"/>
        </dgm:presLayoutVars>
      </dgm:prSet>
      <dgm:spPr/>
    </dgm:pt>
    <dgm:pt modelId="{881188DB-43E9-48C1-98D0-F76149986E73}" type="pres">
      <dgm:prSet presAssocID="{66F43C8D-3C2A-49D9-BD84-57B92906D941}" presName="compNode" presStyleCnt="0"/>
      <dgm:spPr/>
    </dgm:pt>
    <dgm:pt modelId="{B9C4B60A-5909-4F82-8347-61947AB746CF}" type="pres">
      <dgm:prSet presAssocID="{66F43C8D-3C2A-49D9-BD84-57B92906D941}" presName="bgRect" presStyleLbl="bgShp" presStyleIdx="0" presStyleCnt="2"/>
      <dgm:spPr/>
    </dgm:pt>
    <dgm:pt modelId="{00F923D5-A6C1-4E98-B98F-EF80D3224FFB}" type="pres">
      <dgm:prSet presAssocID="{66F43C8D-3C2A-49D9-BD84-57B92906D9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F3054C16-2242-4DF0-B0D1-5E4ACD060609}" type="pres">
      <dgm:prSet presAssocID="{66F43C8D-3C2A-49D9-BD84-57B92906D941}" presName="spaceRect" presStyleCnt="0"/>
      <dgm:spPr/>
    </dgm:pt>
    <dgm:pt modelId="{CC6E9476-9419-4D02-891E-BBDED862722B}" type="pres">
      <dgm:prSet presAssocID="{66F43C8D-3C2A-49D9-BD84-57B92906D941}" presName="parTx" presStyleLbl="revTx" presStyleIdx="0" presStyleCnt="2">
        <dgm:presLayoutVars>
          <dgm:chMax val="0"/>
          <dgm:chPref val="0"/>
        </dgm:presLayoutVars>
      </dgm:prSet>
      <dgm:spPr/>
    </dgm:pt>
    <dgm:pt modelId="{5BE4D7CE-C868-40ED-9480-1F3EE7CDA461}" type="pres">
      <dgm:prSet presAssocID="{68D70541-00C4-46CE-9F58-DDB49F296E94}" presName="sibTrans" presStyleCnt="0"/>
      <dgm:spPr/>
    </dgm:pt>
    <dgm:pt modelId="{ACC65591-57B1-405F-8F1D-CD03210F1E73}" type="pres">
      <dgm:prSet presAssocID="{CBF145F9-C9D0-47BB-B376-03791A6BED42}" presName="compNode" presStyleCnt="0"/>
      <dgm:spPr/>
    </dgm:pt>
    <dgm:pt modelId="{82F3A1C9-B952-4D14-8B46-4F471A1E0193}" type="pres">
      <dgm:prSet presAssocID="{CBF145F9-C9D0-47BB-B376-03791A6BED42}" presName="bgRect" presStyleLbl="bgShp" presStyleIdx="1" presStyleCnt="2"/>
      <dgm:spPr/>
    </dgm:pt>
    <dgm:pt modelId="{BA0D5276-7A4E-4EBF-B3EB-DF6814687F55}" type="pres">
      <dgm:prSet presAssocID="{CBF145F9-C9D0-47BB-B376-03791A6BED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ail"/>
        </a:ext>
      </dgm:extLst>
    </dgm:pt>
    <dgm:pt modelId="{8319E1F4-0D57-41F5-AEF6-6943E2642D5B}" type="pres">
      <dgm:prSet presAssocID="{CBF145F9-C9D0-47BB-B376-03791A6BED42}" presName="spaceRect" presStyleCnt="0"/>
      <dgm:spPr/>
    </dgm:pt>
    <dgm:pt modelId="{5C2D3119-80CD-482C-B29B-E1A7B87A7F44}" type="pres">
      <dgm:prSet presAssocID="{CBF145F9-C9D0-47BB-B376-03791A6BED42}" presName="parTx" presStyleLbl="revTx" presStyleIdx="1" presStyleCnt="2">
        <dgm:presLayoutVars>
          <dgm:chMax val="0"/>
          <dgm:chPref val="0"/>
        </dgm:presLayoutVars>
      </dgm:prSet>
      <dgm:spPr/>
    </dgm:pt>
  </dgm:ptLst>
  <dgm:cxnLst>
    <dgm:cxn modelId="{09943945-41C9-4305-9D46-700E98A4FC86}" srcId="{99675DA4-8531-48C8-AA39-D68C5BBC99B6}" destId="{66F43C8D-3C2A-49D9-BD84-57B92906D941}" srcOrd="0" destOrd="0" parTransId="{1E47AFDA-D01B-48A8-BF06-FE9F3B697143}" sibTransId="{68D70541-00C4-46CE-9F58-DDB49F296E94}"/>
    <dgm:cxn modelId="{46637986-FBEE-43AB-B59F-31D22CAF495F}" srcId="{99675DA4-8531-48C8-AA39-D68C5BBC99B6}" destId="{CBF145F9-C9D0-47BB-B376-03791A6BED42}" srcOrd="1" destOrd="0" parTransId="{854915E4-E3BF-4553-A5E6-CF0850EFAA31}" sibTransId="{D1E2B062-BFC4-47E8-95D1-8C73F0991E11}"/>
    <dgm:cxn modelId="{D3342992-109E-4E70-9DCA-E1AF11D1030C}" type="presOf" srcId="{99675DA4-8531-48C8-AA39-D68C5BBC99B6}" destId="{71B84F70-7FC0-49E6-A92C-A7417B6832F2}" srcOrd="0" destOrd="0" presId="urn:microsoft.com/office/officeart/2018/2/layout/IconVerticalSolidList"/>
    <dgm:cxn modelId="{9E00BAE6-0E63-4223-A758-DCAA6DABA12A}" type="presOf" srcId="{66F43C8D-3C2A-49D9-BD84-57B92906D941}" destId="{CC6E9476-9419-4D02-891E-BBDED862722B}" srcOrd="0" destOrd="0" presId="urn:microsoft.com/office/officeart/2018/2/layout/IconVerticalSolidList"/>
    <dgm:cxn modelId="{BA4A0CF7-D996-4A9C-A109-6F541D3DF8E7}" type="presOf" srcId="{CBF145F9-C9D0-47BB-B376-03791A6BED42}" destId="{5C2D3119-80CD-482C-B29B-E1A7B87A7F44}" srcOrd="0" destOrd="0" presId="urn:microsoft.com/office/officeart/2018/2/layout/IconVerticalSolidList"/>
    <dgm:cxn modelId="{6C742034-3EDC-4F87-9E4A-901B30E5E57B}" type="presParOf" srcId="{71B84F70-7FC0-49E6-A92C-A7417B6832F2}" destId="{881188DB-43E9-48C1-98D0-F76149986E73}" srcOrd="0" destOrd="0" presId="urn:microsoft.com/office/officeart/2018/2/layout/IconVerticalSolidList"/>
    <dgm:cxn modelId="{6FB49C8F-F58F-4F08-A532-550EE8DE5C2B}" type="presParOf" srcId="{881188DB-43E9-48C1-98D0-F76149986E73}" destId="{B9C4B60A-5909-4F82-8347-61947AB746CF}" srcOrd="0" destOrd="0" presId="urn:microsoft.com/office/officeart/2018/2/layout/IconVerticalSolidList"/>
    <dgm:cxn modelId="{52803151-9E86-4552-A3E5-12D58D1E0685}" type="presParOf" srcId="{881188DB-43E9-48C1-98D0-F76149986E73}" destId="{00F923D5-A6C1-4E98-B98F-EF80D3224FFB}" srcOrd="1" destOrd="0" presId="urn:microsoft.com/office/officeart/2018/2/layout/IconVerticalSolidList"/>
    <dgm:cxn modelId="{E002C923-0EF3-47BB-9303-E8FE90985BA2}" type="presParOf" srcId="{881188DB-43E9-48C1-98D0-F76149986E73}" destId="{F3054C16-2242-4DF0-B0D1-5E4ACD060609}" srcOrd="2" destOrd="0" presId="urn:microsoft.com/office/officeart/2018/2/layout/IconVerticalSolidList"/>
    <dgm:cxn modelId="{5257D41A-C848-464A-A468-70489251D28E}" type="presParOf" srcId="{881188DB-43E9-48C1-98D0-F76149986E73}" destId="{CC6E9476-9419-4D02-891E-BBDED862722B}" srcOrd="3" destOrd="0" presId="urn:microsoft.com/office/officeart/2018/2/layout/IconVerticalSolidList"/>
    <dgm:cxn modelId="{E3857E3C-A421-487C-9A6F-E4FD2163C235}" type="presParOf" srcId="{71B84F70-7FC0-49E6-A92C-A7417B6832F2}" destId="{5BE4D7CE-C868-40ED-9480-1F3EE7CDA461}" srcOrd="1" destOrd="0" presId="urn:microsoft.com/office/officeart/2018/2/layout/IconVerticalSolidList"/>
    <dgm:cxn modelId="{E4F7E5AB-6346-4972-B167-AD8C908632D2}" type="presParOf" srcId="{71B84F70-7FC0-49E6-A92C-A7417B6832F2}" destId="{ACC65591-57B1-405F-8F1D-CD03210F1E73}" srcOrd="2" destOrd="0" presId="urn:microsoft.com/office/officeart/2018/2/layout/IconVerticalSolidList"/>
    <dgm:cxn modelId="{43B470BC-32D3-4E7D-B724-6AD08726C95B}" type="presParOf" srcId="{ACC65591-57B1-405F-8F1D-CD03210F1E73}" destId="{82F3A1C9-B952-4D14-8B46-4F471A1E0193}" srcOrd="0" destOrd="0" presId="urn:microsoft.com/office/officeart/2018/2/layout/IconVerticalSolidList"/>
    <dgm:cxn modelId="{F98C6B0A-839F-4E18-80E2-88AAD63DCBE5}" type="presParOf" srcId="{ACC65591-57B1-405F-8F1D-CD03210F1E73}" destId="{BA0D5276-7A4E-4EBF-B3EB-DF6814687F55}" srcOrd="1" destOrd="0" presId="urn:microsoft.com/office/officeart/2018/2/layout/IconVerticalSolidList"/>
    <dgm:cxn modelId="{F87FEE4C-0697-4202-9648-9606F1AD5D91}" type="presParOf" srcId="{ACC65591-57B1-405F-8F1D-CD03210F1E73}" destId="{8319E1F4-0D57-41F5-AEF6-6943E2642D5B}" srcOrd="2" destOrd="0" presId="urn:microsoft.com/office/officeart/2018/2/layout/IconVerticalSolidList"/>
    <dgm:cxn modelId="{93A9ED51-7700-4C92-9793-31C6F3AB3A2C}" type="presParOf" srcId="{ACC65591-57B1-405F-8F1D-CD03210F1E73}" destId="{5C2D3119-80CD-482C-B29B-E1A7B87A7F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5C7C1E9-A392-4689-8713-CF523FAE146C}" type="doc">
      <dgm:prSet loTypeId="urn:microsoft.com/office/officeart/2008/layout/LinedList" loCatId="hierarchy" qsTypeId="urn:microsoft.com/office/officeart/2005/8/quickstyle/simple5" qsCatId="simple" csTypeId="urn:microsoft.com/office/officeart/2005/8/colors/accent1_2" csCatId="accent1" phldr="1"/>
      <dgm:spPr/>
      <dgm:t>
        <a:bodyPr/>
        <a:lstStyle/>
        <a:p>
          <a:endParaRPr lang="en-US"/>
        </a:p>
      </dgm:t>
    </dgm:pt>
    <dgm:pt modelId="{66D9406D-7BFE-41E0-9433-718CCB8DC67C}">
      <dgm:prSet phldrT="[Text]" custT="1"/>
      <dgm:spPr/>
      <dgm:t>
        <a:bodyPr/>
        <a:lstStyle/>
        <a:p>
          <a:r>
            <a:rPr lang="en-US" sz="2000"/>
            <a:t>Response Plan</a:t>
          </a:r>
        </a:p>
      </dgm:t>
    </dgm:pt>
    <dgm:pt modelId="{CDA2BB4A-135F-45AC-98B8-8138A3262B49}" type="parTrans" cxnId="{611A4645-B92A-446B-B05B-8F813B38CB3F}">
      <dgm:prSet/>
      <dgm:spPr/>
      <dgm:t>
        <a:bodyPr/>
        <a:lstStyle/>
        <a:p>
          <a:endParaRPr lang="en-US"/>
        </a:p>
      </dgm:t>
    </dgm:pt>
    <dgm:pt modelId="{8D642A2A-52AC-400C-9D0E-8B21CB099DD1}" type="sibTrans" cxnId="{611A4645-B92A-446B-B05B-8F813B38CB3F}">
      <dgm:prSet/>
      <dgm:spPr/>
      <dgm:t>
        <a:bodyPr/>
        <a:lstStyle/>
        <a:p>
          <a:endParaRPr lang="en-US"/>
        </a:p>
      </dgm:t>
    </dgm:pt>
    <dgm:pt modelId="{55C66FC9-885C-46C1-9456-6BA5985881AD}">
      <dgm:prSet custT="1"/>
      <dgm:spPr/>
      <dgm:t>
        <a:bodyPr/>
        <a:lstStyle/>
        <a:p>
          <a:r>
            <a:rPr lang="en-US" sz="2000"/>
            <a:t>Written meeting procedures</a:t>
          </a:r>
        </a:p>
      </dgm:t>
    </dgm:pt>
    <dgm:pt modelId="{F386B8A6-8FE9-4E33-9F96-6A681BAF5646}" type="parTrans" cxnId="{DE228D85-C551-48DA-B329-76C9B4B1AC7B}">
      <dgm:prSet/>
      <dgm:spPr/>
      <dgm:t>
        <a:bodyPr/>
        <a:lstStyle/>
        <a:p>
          <a:endParaRPr lang="en-US"/>
        </a:p>
      </dgm:t>
    </dgm:pt>
    <dgm:pt modelId="{489C0A84-0423-4485-94EB-1DE4E320F184}" type="sibTrans" cxnId="{DE228D85-C551-48DA-B329-76C9B4B1AC7B}">
      <dgm:prSet/>
      <dgm:spPr/>
      <dgm:t>
        <a:bodyPr/>
        <a:lstStyle/>
        <a:p>
          <a:endParaRPr lang="en-US"/>
        </a:p>
      </dgm:t>
    </dgm:pt>
    <dgm:pt modelId="{28A4764F-D2B4-4B89-8C29-3EA265428F83}">
      <dgm:prSet custT="1"/>
      <dgm:spPr/>
      <dgm:t>
        <a:bodyPr/>
        <a:lstStyle/>
        <a:p>
          <a:r>
            <a:rPr lang="en-US" sz="2000"/>
            <a:t>Weekly Individual Role Meetings</a:t>
          </a:r>
        </a:p>
      </dgm:t>
    </dgm:pt>
    <dgm:pt modelId="{8119C784-C296-49B1-86C8-4FF29E860BD1}" type="parTrans" cxnId="{0F91CDEA-9417-4D82-AF83-BCE40CF8C9DE}">
      <dgm:prSet/>
      <dgm:spPr/>
      <dgm:t>
        <a:bodyPr/>
        <a:lstStyle/>
        <a:p>
          <a:endParaRPr lang="en-US"/>
        </a:p>
      </dgm:t>
    </dgm:pt>
    <dgm:pt modelId="{10662C85-9421-4601-B1CE-89FB6A2B0575}" type="sibTrans" cxnId="{0F91CDEA-9417-4D82-AF83-BCE40CF8C9DE}">
      <dgm:prSet/>
      <dgm:spPr/>
      <dgm:t>
        <a:bodyPr/>
        <a:lstStyle/>
        <a:p>
          <a:endParaRPr lang="en-US"/>
        </a:p>
      </dgm:t>
    </dgm:pt>
    <dgm:pt modelId="{B23CE3DA-E7B8-4E93-9549-D8CBAAC7FD9F}">
      <dgm:prSet custT="1"/>
      <dgm:spPr/>
      <dgm:t>
        <a:bodyPr/>
        <a:lstStyle/>
        <a:p>
          <a:r>
            <a:rPr lang="en-US" sz="2000"/>
            <a:t>Weekly Team Meeting</a:t>
          </a:r>
        </a:p>
      </dgm:t>
    </dgm:pt>
    <dgm:pt modelId="{CA682BDF-EEF8-4783-AB42-C8B87E00D2B6}" type="parTrans" cxnId="{48F0D66C-ECCA-425C-9198-64B98C89DD7F}">
      <dgm:prSet/>
      <dgm:spPr/>
      <dgm:t>
        <a:bodyPr/>
        <a:lstStyle/>
        <a:p>
          <a:endParaRPr lang="en-US"/>
        </a:p>
      </dgm:t>
    </dgm:pt>
    <dgm:pt modelId="{36BD1791-6A9D-40B6-98C7-259DCD74F785}" type="sibTrans" cxnId="{48F0D66C-ECCA-425C-9198-64B98C89DD7F}">
      <dgm:prSet/>
      <dgm:spPr/>
      <dgm:t>
        <a:bodyPr/>
        <a:lstStyle/>
        <a:p>
          <a:endParaRPr lang="en-US"/>
        </a:p>
      </dgm:t>
    </dgm:pt>
    <dgm:pt modelId="{612A041F-5B6B-4D41-A258-F1B1F03B9C7E}" type="pres">
      <dgm:prSet presAssocID="{B5C7C1E9-A392-4689-8713-CF523FAE146C}" presName="vert0" presStyleCnt="0">
        <dgm:presLayoutVars>
          <dgm:dir/>
          <dgm:animOne val="branch"/>
          <dgm:animLvl val="lvl"/>
        </dgm:presLayoutVars>
      </dgm:prSet>
      <dgm:spPr/>
    </dgm:pt>
    <dgm:pt modelId="{6E7D2A79-34B8-43D8-BEC2-B17EC9E841EC}" type="pres">
      <dgm:prSet presAssocID="{66D9406D-7BFE-41E0-9433-718CCB8DC67C}" presName="thickLine" presStyleLbl="alignNode1" presStyleIdx="0" presStyleCnt="1"/>
      <dgm:spPr/>
    </dgm:pt>
    <dgm:pt modelId="{B04B2843-1A14-470F-88DE-1F00E01E2DE4}" type="pres">
      <dgm:prSet presAssocID="{66D9406D-7BFE-41E0-9433-718CCB8DC67C}" presName="horz1" presStyleCnt="0"/>
      <dgm:spPr/>
    </dgm:pt>
    <dgm:pt modelId="{559C659B-FBE9-4399-A158-E65BD2A0A1F1}" type="pres">
      <dgm:prSet presAssocID="{66D9406D-7BFE-41E0-9433-718CCB8DC67C}" presName="tx1" presStyleLbl="revTx" presStyleIdx="0" presStyleCnt="4" custScaleX="163390"/>
      <dgm:spPr/>
    </dgm:pt>
    <dgm:pt modelId="{3A8264A3-052F-4DE7-9FC4-5A3ECF31C4BD}" type="pres">
      <dgm:prSet presAssocID="{66D9406D-7BFE-41E0-9433-718CCB8DC67C}" presName="vert1" presStyleCnt="0"/>
      <dgm:spPr/>
    </dgm:pt>
    <dgm:pt modelId="{66F0A21E-D1E8-49A7-B0BE-6000478B92F3}" type="pres">
      <dgm:prSet presAssocID="{55C66FC9-885C-46C1-9456-6BA5985881AD}" presName="vertSpace2a" presStyleCnt="0"/>
      <dgm:spPr/>
    </dgm:pt>
    <dgm:pt modelId="{4A979E9E-2B65-4AF3-B38B-AEEC52A040B3}" type="pres">
      <dgm:prSet presAssocID="{55C66FC9-885C-46C1-9456-6BA5985881AD}" presName="horz2" presStyleCnt="0"/>
      <dgm:spPr/>
    </dgm:pt>
    <dgm:pt modelId="{A6201B1D-1915-4231-946E-8E9E1147168A}" type="pres">
      <dgm:prSet presAssocID="{55C66FC9-885C-46C1-9456-6BA5985881AD}" presName="horzSpace2" presStyleCnt="0"/>
      <dgm:spPr/>
    </dgm:pt>
    <dgm:pt modelId="{F0020B9B-990A-477E-AE3F-36FC5B543571}" type="pres">
      <dgm:prSet presAssocID="{55C66FC9-885C-46C1-9456-6BA5985881AD}" presName="tx2" presStyleLbl="revTx" presStyleIdx="1" presStyleCnt="4"/>
      <dgm:spPr/>
    </dgm:pt>
    <dgm:pt modelId="{420E1018-C4F7-4ECF-B90A-0207747EBD92}" type="pres">
      <dgm:prSet presAssocID="{55C66FC9-885C-46C1-9456-6BA5985881AD}" presName="vert2" presStyleCnt="0"/>
      <dgm:spPr/>
    </dgm:pt>
    <dgm:pt modelId="{1E7127E6-6917-4511-8F27-81B397206555}" type="pres">
      <dgm:prSet presAssocID="{55C66FC9-885C-46C1-9456-6BA5985881AD}" presName="thinLine2b" presStyleLbl="callout" presStyleIdx="0" presStyleCnt="3"/>
      <dgm:spPr/>
    </dgm:pt>
    <dgm:pt modelId="{F2064D6D-69AF-417D-9DFD-C87B27DC2162}" type="pres">
      <dgm:prSet presAssocID="{55C66FC9-885C-46C1-9456-6BA5985881AD}" presName="vertSpace2b" presStyleCnt="0"/>
      <dgm:spPr/>
    </dgm:pt>
    <dgm:pt modelId="{CF6D44BE-EC63-45BD-9180-30DE3B662631}" type="pres">
      <dgm:prSet presAssocID="{28A4764F-D2B4-4B89-8C29-3EA265428F83}" presName="horz2" presStyleCnt="0"/>
      <dgm:spPr/>
    </dgm:pt>
    <dgm:pt modelId="{779CA76D-6AFD-4D31-A21B-71DCD71A370D}" type="pres">
      <dgm:prSet presAssocID="{28A4764F-D2B4-4B89-8C29-3EA265428F83}" presName="horzSpace2" presStyleCnt="0"/>
      <dgm:spPr/>
    </dgm:pt>
    <dgm:pt modelId="{9115B541-A90C-4531-8158-DC7B75879670}" type="pres">
      <dgm:prSet presAssocID="{28A4764F-D2B4-4B89-8C29-3EA265428F83}" presName="tx2" presStyleLbl="revTx" presStyleIdx="2" presStyleCnt="4"/>
      <dgm:spPr/>
    </dgm:pt>
    <dgm:pt modelId="{D58681CD-C07E-4658-B36E-A0D93F2E6002}" type="pres">
      <dgm:prSet presAssocID="{28A4764F-D2B4-4B89-8C29-3EA265428F83}" presName="vert2" presStyleCnt="0"/>
      <dgm:spPr/>
    </dgm:pt>
    <dgm:pt modelId="{77216747-1935-49C4-AA8E-777E24102FB3}" type="pres">
      <dgm:prSet presAssocID="{28A4764F-D2B4-4B89-8C29-3EA265428F83}" presName="thinLine2b" presStyleLbl="callout" presStyleIdx="1" presStyleCnt="3"/>
      <dgm:spPr/>
    </dgm:pt>
    <dgm:pt modelId="{F5A93DA5-A055-4B66-952B-BB0EC2F5A1EC}" type="pres">
      <dgm:prSet presAssocID="{28A4764F-D2B4-4B89-8C29-3EA265428F83}" presName="vertSpace2b" presStyleCnt="0"/>
      <dgm:spPr/>
    </dgm:pt>
    <dgm:pt modelId="{ACD637F9-99F8-492B-A258-DDBCE25951D5}" type="pres">
      <dgm:prSet presAssocID="{B23CE3DA-E7B8-4E93-9549-D8CBAAC7FD9F}" presName="horz2" presStyleCnt="0"/>
      <dgm:spPr/>
    </dgm:pt>
    <dgm:pt modelId="{9300D79D-82AD-4227-9B0F-922F67724B4D}" type="pres">
      <dgm:prSet presAssocID="{B23CE3DA-E7B8-4E93-9549-D8CBAAC7FD9F}" presName="horzSpace2" presStyleCnt="0"/>
      <dgm:spPr/>
    </dgm:pt>
    <dgm:pt modelId="{143D3942-D680-430A-A77C-4412D0E3AB7A}" type="pres">
      <dgm:prSet presAssocID="{B23CE3DA-E7B8-4E93-9549-D8CBAAC7FD9F}" presName="tx2" presStyleLbl="revTx" presStyleIdx="3" presStyleCnt="4"/>
      <dgm:spPr/>
    </dgm:pt>
    <dgm:pt modelId="{85053653-41D2-4403-9584-DF62171D1C84}" type="pres">
      <dgm:prSet presAssocID="{B23CE3DA-E7B8-4E93-9549-D8CBAAC7FD9F}" presName="vert2" presStyleCnt="0"/>
      <dgm:spPr/>
    </dgm:pt>
    <dgm:pt modelId="{22E6B2C0-DB60-4AEC-AD34-3996B2093654}" type="pres">
      <dgm:prSet presAssocID="{B23CE3DA-E7B8-4E93-9549-D8CBAAC7FD9F}" presName="thinLine2b" presStyleLbl="callout" presStyleIdx="2" presStyleCnt="3"/>
      <dgm:spPr/>
    </dgm:pt>
    <dgm:pt modelId="{9FA2EEB0-5868-4BB6-A3BD-D5AFFF92D6FF}" type="pres">
      <dgm:prSet presAssocID="{B23CE3DA-E7B8-4E93-9549-D8CBAAC7FD9F}" presName="vertSpace2b" presStyleCnt="0"/>
      <dgm:spPr/>
    </dgm:pt>
  </dgm:ptLst>
  <dgm:cxnLst>
    <dgm:cxn modelId="{6C415564-08EF-425D-90F4-6106E62DB167}" type="presOf" srcId="{66D9406D-7BFE-41E0-9433-718CCB8DC67C}" destId="{559C659B-FBE9-4399-A158-E65BD2A0A1F1}" srcOrd="0" destOrd="0" presId="urn:microsoft.com/office/officeart/2008/layout/LinedList"/>
    <dgm:cxn modelId="{611A4645-B92A-446B-B05B-8F813B38CB3F}" srcId="{B5C7C1E9-A392-4689-8713-CF523FAE146C}" destId="{66D9406D-7BFE-41E0-9433-718CCB8DC67C}" srcOrd="0" destOrd="0" parTransId="{CDA2BB4A-135F-45AC-98B8-8138A3262B49}" sibTransId="{8D642A2A-52AC-400C-9D0E-8B21CB099DD1}"/>
    <dgm:cxn modelId="{48F0D66C-ECCA-425C-9198-64B98C89DD7F}" srcId="{66D9406D-7BFE-41E0-9433-718CCB8DC67C}" destId="{B23CE3DA-E7B8-4E93-9549-D8CBAAC7FD9F}" srcOrd="2" destOrd="0" parTransId="{CA682BDF-EEF8-4783-AB42-C8B87E00D2B6}" sibTransId="{36BD1791-6A9D-40B6-98C7-259DCD74F785}"/>
    <dgm:cxn modelId="{DE228D85-C551-48DA-B329-76C9B4B1AC7B}" srcId="{66D9406D-7BFE-41E0-9433-718CCB8DC67C}" destId="{55C66FC9-885C-46C1-9456-6BA5985881AD}" srcOrd="0" destOrd="0" parTransId="{F386B8A6-8FE9-4E33-9F96-6A681BAF5646}" sibTransId="{489C0A84-0423-4485-94EB-1DE4E320F184}"/>
    <dgm:cxn modelId="{5DF31DBF-2753-4E45-93D0-4835FA2437FE}" type="presOf" srcId="{B23CE3DA-E7B8-4E93-9549-D8CBAAC7FD9F}" destId="{143D3942-D680-430A-A77C-4412D0E3AB7A}" srcOrd="0" destOrd="0" presId="urn:microsoft.com/office/officeart/2008/layout/LinedList"/>
    <dgm:cxn modelId="{222533D2-5F39-4A33-88A8-818F65A66CBB}" type="presOf" srcId="{28A4764F-D2B4-4B89-8C29-3EA265428F83}" destId="{9115B541-A90C-4531-8158-DC7B75879670}" srcOrd="0" destOrd="0" presId="urn:microsoft.com/office/officeart/2008/layout/LinedList"/>
    <dgm:cxn modelId="{E6A335E8-B887-4CCD-ABFD-3FC816F44413}" type="presOf" srcId="{B5C7C1E9-A392-4689-8713-CF523FAE146C}" destId="{612A041F-5B6B-4D41-A258-F1B1F03B9C7E}" srcOrd="0" destOrd="0" presId="urn:microsoft.com/office/officeart/2008/layout/LinedList"/>
    <dgm:cxn modelId="{0F91CDEA-9417-4D82-AF83-BCE40CF8C9DE}" srcId="{66D9406D-7BFE-41E0-9433-718CCB8DC67C}" destId="{28A4764F-D2B4-4B89-8C29-3EA265428F83}" srcOrd="1" destOrd="0" parTransId="{8119C784-C296-49B1-86C8-4FF29E860BD1}" sibTransId="{10662C85-9421-4601-B1CE-89FB6A2B0575}"/>
    <dgm:cxn modelId="{648A5AF6-047B-4C51-AE14-904357A69F58}" type="presOf" srcId="{55C66FC9-885C-46C1-9456-6BA5985881AD}" destId="{F0020B9B-990A-477E-AE3F-36FC5B543571}" srcOrd="0" destOrd="0" presId="urn:microsoft.com/office/officeart/2008/layout/LinedList"/>
    <dgm:cxn modelId="{7FE88819-7900-4A16-867A-C6D6307D04A7}" type="presParOf" srcId="{612A041F-5B6B-4D41-A258-F1B1F03B9C7E}" destId="{6E7D2A79-34B8-43D8-BEC2-B17EC9E841EC}" srcOrd="0" destOrd="0" presId="urn:microsoft.com/office/officeart/2008/layout/LinedList"/>
    <dgm:cxn modelId="{897AA4A0-B002-437A-848E-A7C03EF2B884}" type="presParOf" srcId="{612A041F-5B6B-4D41-A258-F1B1F03B9C7E}" destId="{B04B2843-1A14-470F-88DE-1F00E01E2DE4}" srcOrd="1" destOrd="0" presId="urn:microsoft.com/office/officeart/2008/layout/LinedList"/>
    <dgm:cxn modelId="{19A14540-10B7-46D7-B6C0-1A2A93F4B1DE}" type="presParOf" srcId="{B04B2843-1A14-470F-88DE-1F00E01E2DE4}" destId="{559C659B-FBE9-4399-A158-E65BD2A0A1F1}" srcOrd="0" destOrd="0" presId="urn:microsoft.com/office/officeart/2008/layout/LinedList"/>
    <dgm:cxn modelId="{6854E01E-7F22-4906-A6BB-A6EBF3CF621F}" type="presParOf" srcId="{B04B2843-1A14-470F-88DE-1F00E01E2DE4}" destId="{3A8264A3-052F-4DE7-9FC4-5A3ECF31C4BD}" srcOrd="1" destOrd="0" presId="urn:microsoft.com/office/officeart/2008/layout/LinedList"/>
    <dgm:cxn modelId="{D73BF746-0460-4571-9F53-A7F451A65F81}" type="presParOf" srcId="{3A8264A3-052F-4DE7-9FC4-5A3ECF31C4BD}" destId="{66F0A21E-D1E8-49A7-B0BE-6000478B92F3}" srcOrd="0" destOrd="0" presId="urn:microsoft.com/office/officeart/2008/layout/LinedList"/>
    <dgm:cxn modelId="{1C421C19-49A1-4BF5-81A6-294EF485D5D5}" type="presParOf" srcId="{3A8264A3-052F-4DE7-9FC4-5A3ECF31C4BD}" destId="{4A979E9E-2B65-4AF3-B38B-AEEC52A040B3}" srcOrd="1" destOrd="0" presId="urn:microsoft.com/office/officeart/2008/layout/LinedList"/>
    <dgm:cxn modelId="{0A5654DD-A7FB-477B-B6A0-FC953DAFCCD1}" type="presParOf" srcId="{4A979E9E-2B65-4AF3-B38B-AEEC52A040B3}" destId="{A6201B1D-1915-4231-946E-8E9E1147168A}" srcOrd="0" destOrd="0" presId="urn:microsoft.com/office/officeart/2008/layout/LinedList"/>
    <dgm:cxn modelId="{E80AD691-0CD4-41DF-9B91-06CB787DCAA3}" type="presParOf" srcId="{4A979E9E-2B65-4AF3-B38B-AEEC52A040B3}" destId="{F0020B9B-990A-477E-AE3F-36FC5B543571}" srcOrd="1" destOrd="0" presId="urn:microsoft.com/office/officeart/2008/layout/LinedList"/>
    <dgm:cxn modelId="{AEA78007-8A43-4CA4-9F15-58348F68674E}" type="presParOf" srcId="{4A979E9E-2B65-4AF3-B38B-AEEC52A040B3}" destId="{420E1018-C4F7-4ECF-B90A-0207747EBD92}" srcOrd="2" destOrd="0" presId="urn:microsoft.com/office/officeart/2008/layout/LinedList"/>
    <dgm:cxn modelId="{19F46C7F-915A-4AFF-BA06-3A48432F1561}" type="presParOf" srcId="{3A8264A3-052F-4DE7-9FC4-5A3ECF31C4BD}" destId="{1E7127E6-6917-4511-8F27-81B397206555}" srcOrd="2" destOrd="0" presId="urn:microsoft.com/office/officeart/2008/layout/LinedList"/>
    <dgm:cxn modelId="{F6E312B8-6BEB-4EBC-98BB-B342326ADE74}" type="presParOf" srcId="{3A8264A3-052F-4DE7-9FC4-5A3ECF31C4BD}" destId="{F2064D6D-69AF-417D-9DFD-C87B27DC2162}" srcOrd="3" destOrd="0" presId="urn:microsoft.com/office/officeart/2008/layout/LinedList"/>
    <dgm:cxn modelId="{EE618733-F783-44B2-A8D2-0CA7E874B218}" type="presParOf" srcId="{3A8264A3-052F-4DE7-9FC4-5A3ECF31C4BD}" destId="{CF6D44BE-EC63-45BD-9180-30DE3B662631}" srcOrd="4" destOrd="0" presId="urn:microsoft.com/office/officeart/2008/layout/LinedList"/>
    <dgm:cxn modelId="{70DABFCC-A970-4909-B0B5-3AEC987B8FF9}" type="presParOf" srcId="{CF6D44BE-EC63-45BD-9180-30DE3B662631}" destId="{779CA76D-6AFD-4D31-A21B-71DCD71A370D}" srcOrd="0" destOrd="0" presId="urn:microsoft.com/office/officeart/2008/layout/LinedList"/>
    <dgm:cxn modelId="{043E3A1F-013E-4969-A797-8D42D1E473F3}" type="presParOf" srcId="{CF6D44BE-EC63-45BD-9180-30DE3B662631}" destId="{9115B541-A90C-4531-8158-DC7B75879670}" srcOrd="1" destOrd="0" presId="urn:microsoft.com/office/officeart/2008/layout/LinedList"/>
    <dgm:cxn modelId="{1D690DC6-106B-4967-AAF1-C8F1F2269503}" type="presParOf" srcId="{CF6D44BE-EC63-45BD-9180-30DE3B662631}" destId="{D58681CD-C07E-4658-B36E-A0D93F2E6002}" srcOrd="2" destOrd="0" presId="urn:microsoft.com/office/officeart/2008/layout/LinedList"/>
    <dgm:cxn modelId="{2B3BC1F9-9E31-47A7-A88F-E315873378DC}" type="presParOf" srcId="{3A8264A3-052F-4DE7-9FC4-5A3ECF31C4BD}" destId="{77216747-1935-49C4-AA8E-777E24102FB3}" srcOrd="5" destOrd="0" presId="urn:microsoft.com/office/officeart/2008/layout/LinedList"/>
    <dgm:cxn modelId="{8A3485EF-435D-4091-B31B-C0FC1AE0F588}" type="presParOf" srcId="{3A8264A3-052F-4DE7-9FC4-5A3ECF31C4BD}" destId="{F5A93DA5-A055-4B66-952B-BB0EC2F5A1EC}" srcOrd="6" destOrd="0" presId="urn:microsoft.com/office/officeart/2008/layout/LinedList"/>
    <dgm:cxn modelId="{1DDDF858-6A30-4705-A9A7-313DA455F2D8}" type="presParOf" srcId="{3A8264A3-052F-4DE7-9FC4-5A3ECF31C4BD}" destId="{ACD637F9-99F8-492B-A258-DDBCE25951D5}" srcOrd="7" destOrd="0" presId="urn:microsoft.com/office/officeart/2008/layout/LinedList"/>
    <dgm:cxn modelId="{6FF18FAD-9055-42B2-924E-4D336EB4C341}" type="presParOf" srcId="{ACD637F9-99F8-492B-A258-DDBCE25951D5}" destId="{9300D79D-82AD-4227-9B0F-922F67724B4D}" srcOrd="0" destOrd="0" presId="urn:microsoft.com/office/officeart/2008/layout/LinedList"/>
    <dgm:cxn modelId="{0E825DD2-4A91-4B71-8B67-15756FBC9BB3}" type="presParOf" srcId="{ACD637F9-99F8-492B-A258-DDBCE25951D5}" destId="{143D3942-D680-430A-A77C-4412D0E3AB7A}" srcOrd="1" destOrd="0" presId="urn:microsoft.com/office/officeart/2008/layout/LinedList"/>
    <dgm:cxn modelId="{201487D0-533E-42C9-99AD-7183FCF34A15}" type="presParOf" srcId="{ACD637F9-99F8-492B-A258-DDBCE25951D5}" destId="{85053653-41D2-4403-9584-DF62171D1C84}" srcOrd="2" destOrd="0" presId="urn:microsoft.com/office/officeart/2008/layout/LinedList"/>
    <dgm:cxn modelId="{3802CBCA-8C24-4DC5-9B4F-788B94E6568B}" type="presParOf" srcId="{3A8264A3-052F-4DE7-9FC4-5A3ECF31C4BD}" destId="{22E6B2C0-DB60-4AEC-AD34-3996B2093654}" srcOrd="8" destOrd="0" presId="urn:microsoft.com/office/officeart/2008/layout/LinedList"/>
    <dgm:cxn modelId="{5BCD0A05-5E9F-488E-BB1B-B789F43061F7}" type="presParOf" srcId="{3A8264A3-052F-4DE7-9FC4-5A3ECF31C4BD}" destId="{9FA2EEB0-5868-4BB6-A3BD-D5AFFF92D6F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B4F3513-26FB-47A0-82F5-E30BD7247A0B}" type="doc">
      <dgm:prSet loTypeId="urn:microsoft.com/office/officeart/2008/layout/LinedList" loCatId="hierarchy" qsTypeId="urn:microsoft.com/office/officeart/2005/8/quickstyle/simple5" qsCatId="simple" csTypeId="urn:microsoft.com/office/officeart/2005/8/colors/accent1_2" csCatId="accent1" phldr="1"/>
      <dgm:spPr/>
      <dgm:t>
        <a:bodyPr/>
        <a:lstStyle/>
        <a:p>
          <a:endParaRPr lang="en-US"/>
        </a:p>
      </dgm:t>
    </dgm:pt>
    <dgm:pt modelId="{CC338EBC-9E9D-4EF9-93D7-3355CAC950F5}">
      <dgm:prSet phldrT="[Text]" custT="1"/>
      <dgm:spPr/>
      <dgm:t>
        <a:bodyPr/>
        <a:lstStyle/>
        <a:p>
          <a:r>
            <a:rPr lang="en-US" sz="2000"/>
            <a:t>Response Plan</a:t>
          </a:r>
        </a:p>
      </dgm:t>
    </dgm:pt>
    <dgm:pt modelId="{01587D29-8AAC-4F7D-B43E-C4B4B3EC296B}" type="parTrans" cxnId="{C126FFC5-1870-4D83-8ED0-C3A677A9BB7E}">
      <dgm:prSet/>
      <dgm:spPr/>
      <dgm:t>
        <a:bodyPr/>
        <a:lstStyle/>
        <a:p>
          <a:endParaRPr lang="en-US"/>
        </a:p>
      </dgm:t>
    </dgm:pt>
    <dgm:pt modelId="{A21C9DB8-D041-4ED8-9245-33EBF6B59050}" type="sibTrans" cxnId="{C126FFC5-1870-4D83-8ED0-C3A677A9BB7E}">
      <dgm:prSet/>
      <dgm:spPr/>
      <dgm:t>
        <a:bodyPr/>
        <a:lstStyle/>
        <a:p>
          <a:endParaRPr lang="en-US"/>
        </a:p>
      </dgm:t>
    </dgm:pt>
    <dgm:pt modelId="{426C373E-2AEA-47C1-8E7D-5E843E7EF67E}">
      <dgm:prSet custT="1"/>
      <dgm:spPr/>
      <dgm:t>
        <a:bodyPr/>
        <a:lstStyle/>
        <a:p>
          <a:r>
            <a:rPr lang="en-US" sz="2000"/>
            <a:t>Microsoft Teams</a:t>
          </a:r>
        </a:p>
      </dgm:t>
    </dgm:pt>
    <dgm:pt modelId="{CB0B8F5E-2F2A-4304-9330-86302398755E}" type="parTrans" cxnId="{8B895ADC-6DF4-4E9A-ACDE-EF1B3CA47313}">
      <dgm:prSet/>
      <dgm:spPr/>
      <dgm:t>
        <a:bodyPr/>
        <a:lstStyle/>
        <a:p>
          <a:endParaRPr lang="en-US"/>
        </a:p>
      </dgm:t>
    </dgm:pt>
    <dgm:pt modelId="{CDC7A993-C927-488F-B92D-0345B407FDF3}" type="sibTrans" cxnId="{8B895ADC-6DF4-4E9A-ACDE-EF1B3CA47313}">
      <dgm:prSet/>
      <dgm:spPr/>
      <dgm:t>
        <a:bodyPr/>
        <a:lstStyle/>
        <a:p>
          <a:endParaRPr lang="en-US"/>
        </a:p>
      </dgm:t>
    </dgm:pt>
    <dgm:pt modelId="{3A06BC09-432C-4DCB-8917-E597EF967FC6}">
      <dgm:prSet custT="1"/>
      <dgm:spPr/>
      <dgm:t>
        <a:bodyPr/>
        <a:lstStyle/>
        <a:p>
          <a:r>
            <a:rPr lang="en-US" sz="2000"/>
            <a:t>Microsoft Planner</a:t>
          </a:r>
        </a:p>
      </dgm:t>
    </dgm:pt>
    <dgm:pt modelId="{2717254C-5C57-4F4B-8910-8BCCC46DAA45}" type="parTrans" cxnId="{781584FE-AF9D-4341-97AB-F11142A9FDB9}">
      <dgm:prSet/>
      <dgm:spPr/>
      <dgm:t>
        <a:bodyPr/>
        <a:lstStyle/>
        <a:p>
          <a:endParaRPr lang="en-US"/>
        </a:p>
      </dgm:t>
    </dgm:pt>
    <dgm:pt modelId="{CC7FEA03-326B-4C89-84B6-379C095F13AF}" type="sibTrans" cxnId="{781584FE-AF9D-4341-97AB-F11142A9FDB9}">
      <dgm:prSet/>
      <dgm:spPr/>
      <dgm:t>
        <a:bodyPr/>
        <a:lstStyle/>
        <a:p>
          <a:endParaRPr lang="en-US"/>
        </a:p>
      </dgm:t>
    </dgm:pt>
    <dgm:pt modelId="{251EB8E8-5B6A-4525-AB51-A053DF6BA3D6}">
      <dgm:prSet custT="1"/>
      <dgm:spPr/>
      <dgm:t>
        <a:bodyPr/>
        <a:lstStyle/>
        <a:p>
          <a:r>
            <a:rPr lang="en-US" sz="2000"/>
            <a:t>Meeting documentation shared</a:t>
          </a:r>
        </a:p>
      </dgm:t>
    </dgm:pt>
    <dgm:pt modelId="{36017EF6-0D9B-408A-B192-3AD9283C9C47}" type="parTrans" cxnId="{13BB4C3A-2BA2-4F17-9C52-6DB19EB92623}">
      <dgm:prSet/>
      <dgm:spPr/>
      <dgm:t>
        <a:bodyPr/>
        <a:lstStyle/>
        <a:p>
          <a:endParaRPr lang="en-US"/>
        </a:p>
      </dgm:t>
    </dgm:pt>
    <dgm:pt modelId="{87279902-8F27-43A6-A695-BAC603393FFE}" type="sibTrans" cxnId="{13BB4C3A-2BA2-4F17-9C52-6DB19EB92623}">
      <dgm:prSet/>
      <dgm:spPr/>
      <dgm:t>
        <a:bodyPr/>
        <a:lstStyle/>
        <a:p>
          <a:endParaRPr lang="en-US"/>
        </a:p>
      </dgm:t>
    </dgm:pt>
    <dgm:pt modelId="{DF9A63B7-EED7-487A-A6A3-C38AFD7CDEFC}">
      <dgm:prSet custT="1"/>
      <dgm:spPr/>
      <dgm:t>
        <a:bodyPr/>
        <a:lstStyle/>
        <a:p>
          <a:r>
            <a:rPr lang="en-US" sz="2000"/>
            <a:t>More questions and confirmations</a:t>
          </a:r>
        </a:p>
      </dgm:t>
    </dgm:pt>
    <dgm:pt modelId="{366A150F-2F6B-4CD0-B7DE-23FF005699C4}" type="parTrans" cxnId="{CBA014C4-C4B6-411E-8AE6-480A6F87FA61}">
      <dgm:prSet/>
      <dgm:spPr/>
      <dgm:t>
        <a:bodyPr/>
        <a:lstStyle/>
        <a:p>
          <a:endParaRPr lang="en-US"/>
        </a:p>
      </dgm:t>
    </dgm:pt>
    <dgm:pt modelId="{8442238A-9D2B-41CB-8B27-E6DE46607583}" type="sibTrans" cxnId="{CBA014C4-C4B6-411E-8AE6-480A6F87FA61}">
      <dgm:prSet/>
      <dgm:spPr/>
      <dgm:t>
        <a:bodyPr/>
        <a:lstStyle/>
        <a:p>
          <a:endParaRPr lang="en-US"/>
        </a:p>
      </dgm:t>
    </dgm:pt>
    <dgm:pt modelId="{8C11D500-BBB3-4C8C-97B3-364DEC600177}">
      <dgm:prSet custT="1"/>
      <dgm:spPr/>
      <dgm:t>
        <a:bodyPr/>
        <a:lstStyle/>
        <a:p>
          <a:r>
            <a:rPr lang="en-US" sz="2000"/>
            <a:t>Task status reminders</a:t>
          </a:r>
        </a:p>
      </dgm:t>
    </dgm:pt>
    <dgm:pt modelId="{892DA727-F0E6-4479-BB03-CE8CD7CD117A}" type="parTrans" cxnId="{60B4E3D2-02E2-4903-B6DA-CEF6A52D0757}">
      <dgm:prSet/>
      <dgm:spPr/>
      <dgm:t>
        <a:bodyPr/>
        <a:lstStyle/>
        <a:p>
          <a:endParaRPr lang="en-US"/>
        </a:p>
      </dgm:t>
    </dgm:pt>
    <dgm:pt modelId="{32BA77A5-1984-4A9C-88F5-BD02F785383B}" type="sibTrans" cxnId="{60B4E3D2-02E2-4903-B6DA-CEF6A52D0757}">
      <dgm:prSet/>
      <dgm:spPr/>
      <dgm:t>
        <a:bodyPr/>
        <a:lstStyle/>
        <a:p>
          <a:endParaRPr lang="en-US"/>
        </a:p>
      </dgm:t>
    </dgm:pt>
    <dgm:pt modelId="{F0B09414-1D7F-4417-9A20-C793DF93D613}">
      <dgm:prSet custT="1"/>
      <dgm:spPr/>
      <dgm:t>
        <a:bodyPr/>
        <a:lstStyle/>
        <a:p>
          <a:r>
            <a:rPr lang="en-US" sz="2000"/>
            <a:t>Daily reviews</a:t>
          </a:r>
        </a:p>
      </dgm:t>
    </dgm:pt>
    <dgm:pt modelId="{CCF2F1B3-09F2-4881-A210-5F13401D6C3A}" type="parTrans" cxnId="{A646B3BA-2C27-4602-AF93-E3099661E5E0}">
      <dgm:prSet/>
      <dgm:spPr/>
      <dgm:t>
        <a:bodyPr/>
        <a:lstStyle/>
        <a:p>
          <a:endParaRPr lang="en-US"/>
        </a:p>
      </dgm:t>
    </dgm:pt>
    <dgm:pt modelId="{B6767724-2761-45DC-8F9A-0789D88E37DC}" type="sibTrans" cxnId="{A646B3BA-2C27-4602-AF93-E3099661E5E0}">
      <dgm:prSet/>
      <dgm:spPr/>
      <dgm:t>
        <a:bodyPr/>
        <a:lstStyle/>
        <a:p>
          <a:endParaRPr lang="en-US"/>
        </a:p>
      </dgm:t>
    </dgm:pt>
    <dgm:pt modelId="{13DF103B-12F7-4C78-9372-43A8ABC12E04}" type="pres">
      <dgm:prSet presAssocID="{CB4F3513-26FB-47A0-82F5-E30BD7247A0B}" presName="vert0" presStyleCnt="0">
        <dgm:presLayoutVars>
          <dgm:dir/>
          <dgm:animOne val="branch"/>
          <dgm:animLvl val="lvl"/>
        </dgm:presLayoutVars>
      </dgm:prSet>
      <dgm:spPr/>
    </dgm:pt>
    <dgm:pt modelId="{6F4E225B-0242-424F-9F80-11DCB09A5CA6}" type="pres">
      <dgm:prSet presAssocID="{CC338EBC-9E9D-4EF9-93D7-3355CAC950F5}" presName="thickLine" presStyleLbl="alignNode1" presStyleIdx="0" presStyleCnt="1"/>
      <dgm:spPr/>
    </dgm:pt>
    <dgm:pt modelId="{86BCAFF3-E7AF-4715-A63D-5CEFD23E4E0B}" type="pres">
      <dgm:prSet presAssocID="{CC338EBC-9E9D-4EF9-93D7-3355CAC950F5}" presName="horz1" presStyleCnt="0"/>
      <dgm:spPr/>
    </dgm:pt>
    <dgm:pt modelId="{6475EF3B-FB33-43AF-B5C5-E1D66FAACF0A}" type="pres">
      <dgm:prSet presAssocID="{CC338EBC-9E9D-4EF9-93D7-3355CAC950F5}" presName="tx1" presStyleLbl="revTx" presStyleIdx="0" presStyleCnt="7" custScaleX="149392"/>
      <dgm:spPr/>
    </dgm:pt>
    <dgm:pt modelId="{6EF384D4-B43E-4E70-99E1-B57EFA45383B}" type="pres">
      <dgm:prSet presAssocID="{CC338EBC-9E9D-4EF9-93D7-3355CAC950F5}" presName="vert1" presStyleCnt="0"/>
      <dgm:spPr/>
    </dgm:pt>
    <dgm:pt modelId="{DC59B3A8-0C3A-422F-ADE2-6936D235B92A}" type="pres">
      <dgm:prSet presAssocID="{426C373E-2AEA-47C1-8E7D-5E843E7EF67E}" presName="vertSpace2a" presStyleCnt="0"/>
      <dgm:spPr/>
    </dgm:pt>
    <dgm:pt modelId="{94B8C5F7-2E8A-4FA9-A7FE-1CF4AE274E29}" type="pres">
      <dgm:prSet presAssocID="{426C373E-2AEA-47C1-8E7D-5E843E7EF67E}" presName="horz2" presStyleCnt="0"/>
      <dgm:spPr/>
    </dgm:pt>
    <dgm:pt modelId="{9B664A59-0D32-4656-8D5C-BC9DC1935B82}" type="pres">
      <dgm:prSet presAssocID="{426C373E-2AEA-47C1-8E7D-5E843E7EF67E}" presName="horzSpace2" presStyleCnt="0"/>
      <dgm:spPr/>
    </dgm:pt>
    <dgm:pt modelId="{36C41128-B05A-46E7-9779-61C09631E04B}" type="pres">
      <dgm:prSet presAssocID="{426C373E-2AEA-47C1-8E7D-5E843E7EF67E}" presName="tx2" presStyleLbl="revTx" presStyleIdx="1" presStyleCnt="7"/>
      <dgm:spPr/>
    </dgm:pt>
    <dgm:pt modelId="{C72004CA-D288-4CCB-B9AF-07D5655058DC}" type="pres">
      <dgm:prSet presAssocID="{426C373E-2AEA-47C1-8E7D-5E843E7EF67E}" presName="vert2" presStyleCnt="0"/>
      <dgm:spPr/>
    </dgm:pt>
    <dgm:pt modelId="{06673EC8-A185-45C6-BE49-59F63F4EA89D}" type="pres">
      <dgm:prSet presAssocID="{251EB8E8-5B6A-4525-AB51-A053DF6BA3D6}" presName="horz3" presStyleCnt="0"/>
      <dgm:spPr/>
    </dgm:pt>
    <dgm:pt modelId="{36363EDC-52B1-4224-92FC-65841F077F70}" type="pres">
      <dgm:prSet presAssocID="{251EB8E8-5B6A-4525-AB51-A053DF6BA3D6}" presName="horzSpace3" presStyleCnt="0"/>
      <dgm:spPr/>
    </dgm:pt>
    <dgm:pt modelId="{628E3CD7-C1AB-4D18-8A64-FFD103E7618C}" type="pres">
      <dgm:prSet presAssocID="{251EB8E8-5B6A-4525-AB51-A053DF6BA3D6}" presName="tx3" presStyleLbl="revTx" presStyleIdx="2" presStyleCnt="7"/>
      <dgm:spPr/>
    </dgm:pt>
    <dgm:pt modelId="{51B5BC2D-9AD4-4C82-9F9B-B37E83F355D7}" type="pres">
      <dgm:prSet presAssocID="{251EB8E8-5B6A-4525-AB51-A053DF6BA3D6}" presName="vert3" presStyleCnt="0"/>
      <dgm:spPr/>
    </dgm:pt>
    <dgm:pt modelId="{DCD1401D-5DFF-4AA1-B0C0-7B2CB4CB237D}" type="pres">
      <dgm:prSet presAssocID="{87279902-8F27-43A6-A695-BAC603393FFE}" presName="thinLine3" presStyleLbl="callout" presStyleIdx="0" presStyleCnt="4"/>
      <dgm:spPr/>
    </dgm:pt>
    <dgm:pt modelId="{FCA835FF-ADEB-4851-A5DC-1B28A74FA4E9}" type="pres">
      <dgm:prSet presAssocID="{DF9A63B7-EED7-487A-A6A3-C38AFD7CDEFC}" presName="horz3" presStyleCnt="0"/>
      <dgm:spPr/>
    </dgm:pt>
    <dgm:pt modelId="{6AD65822-08EE-42BD-A1DF-2EBE07727FA2}" type="pres">
      <dgm:prSet presAssocID="{DF9A63B7-EED7-487A-A6A3-C38AFD7CDEFC}" presName="horzSpace3" presStyleCnt="0"/>
      <dgm:spPr/>
    </dgm:pt>
    <dgm:pt modelId="{D416B939-D089-407E-A472-FE32513FB3BB}" type="pres">
      <dgm:prSet presAssocID="{DF9A63B7-EED7-487A-A6A3-C38AFD7CDEFC}" presName="tx3" presStyleLbl="revTx" presStyleIdx="3" presStyleCnt="7"/>
      <dgm:spPr/>
    </dgm:pt>
    <dgm:pt modelId="{8D047A44-F000-4C89-BAE0-9BD0317D3765}" type="pres">
      <dgm:prSet presAssocID="{DF9A63B7-EED7-487A-A6A3-C38AFD7CDEFC}" presName="vert3" presStyleCnt="0"/>
      <dgm:spPr/>
    </dgm:pt>
    <dgm:pt modelId="{8A275937-2D80-457F-B477-2AE23CE3CF45}" type="pres">
      <dgm:prSet presAssocID="{426C373E-2AEA-47C1-8E7D-5E843E7EF67E}" presName="thinLine2b" presStyleLbl="callout" presStyleIdx="1" presStyleCnt="4"/>
      <dgm:spPr/>
    </dgm:pt>
    <dgm:pt modelId="{31D1BB37-C747-4086-AC75-B8365BD9413E}" type="pres">
      <dgm:prSet presAssocID="{426C373E-2AEA-47C1-8E7D-5E843E7EF67E}" presName="vertSpace2b" presStyleCnt="0"/>
      <dgm:spPr/>
    </dgm:pt>
    <dgm:pt modelId="{0C3C3D42-667D-4ADB-9C82-A822B914EFD6}" type="pres">
      <dgm:prSet presAssocID="{3A06BC09-432C-4DCB-8917-E597EF967FC6}" presName="horz2" presStyleCnt="0"/>
      <dgm:spPr/>
    </dgm:pt>
    <dgm:pt modelId="{1436CEB9-9B52-4AF9-8F1A-598ED4D990E9}" type="pres">
      <dgm:prSet presAssocID="{3A06BC09-432C-4DCB-8917-E597EF967FC6}" presName="horzSpace2" presStyleCnt="0"/>
      <dgm:spPr/>
    </dgm:pt>
    <dgm:pt modelId="{AC118582-4F95-4901-B324-59E92BA76E8E}" type="pres">
      <dgm:prSet presAssocID="{3A06BC09-432C-4DCB-8917-E597EF967FC6}" presName="tx2" presStyleLbl="revTx" presStyleIdx="4" presStyleCnt="7"/>
      <dgm:spPr/>
    </dgm:pt>
    <dgm:pt modelId="{655CC04E-4141-4815-90BA-145FE7EEC214}" type="pres">
      <dgm:prSet presAssocID="{3A06BC09-432C-4DCB-8917-E597EF967FC6}" presName="vert2" presStyleCnt="0"/>
      <dgm:spPr/>
    </dgm:pt>
    <dgm:pt modelId="{1380B529-8683-40A5-BE7D-0B99FC614D06}" type="pres">
      <dgm:prSet presAssocID="{8C11D500-BBB3-4C8C-97B3-364DEC600177}" presName="horz3" presStyleCnt="0"/>
      <dgm:spPr/>
    </dgm:pt>
    <dgm:pt modelId="{A749D311-70C8-4589-B9E1-9178684BE3B6}" type="pres">
      <dgm:prSet presAssocID="{8C11D500-BBB3-4C8C-97B3-364DEC600177}" presName="horzSpace3" presStyleCnt="0"/>
      <dgm:spPr/>
    </dgm:pt>
    <dgm:pt modelId="{FE57049F-653A-4D70-9880-8E68D2DA9E70}" type="pres">
      <dgm:prSet presAssocID="{8C11D500-BBB3-4C8C-97B3-364DEC600177}" presName="tx3" presStyleLbl="revTx" presStyleIdx="5" presStyleCnt="7"/>
      <dgm:spPr/>
    </dgm:pt>
    <dgm:pt modelId="{5BB1EAF3-6001-4665-A06B-1730B89BB2F2}" type="pres">
      <dgm:prSet presAssocID="{8C11D500-BBB3-4C8C-97B3-364DEC600177}" presName="vert3" presStyleCnt="0"/>
      <dgm:spPr/>
    </dgm:pt>
    <dgm:pt modelId="{A9389DDB-A664-4E87-9CB4-06F100739116}" type="pres">
      <dgm:prSet presAssocID="{32BA77A5-1984-4A9C-88F5-BD02F785383B}" presName="thinLine3" presStyleLbl="callout" presStyleIdx="2" presStyleCnt="4"/>
      <dgm:spPr/>
    </dgm:pt>
    <dgm:pt modelId="{E10DA469-7985-4093-8480-0FAD32BA7601}" type="pres">
      <dgm:prSet presAssocID="{F0B09414-1D7F-4417-9A20-C793DF93D613}" presName="horz3" presStyleCnt="0"/>
      <dgm:spPr/>
    </dgm:pt>
    <dgm:pt modelId="{4D50BDDC-E2F1-4972-84E9-B9610BF5B7B4}" type="pres">
      <dgm:prSet presAssocID="{F0B09414-1D7F-4417-9A20-C793DF93D613}" presName="horzSpace3" presStyleCnt="0"/>
      <dgm:spPr/>
    </dgm:pt>
    <dgm:pt modelId="{32C0C16B-C48C-485A-BDE3-50B6E2997F2B}" type="pres">
      <dgm:prSet presAssocID="{F0B09414-1D7F-4417-9A20-C793DF93D613}" presName="tx3" presStyleLbl="revTx" presStyleIdx="6" presStyleCnt="7"/>
      <dgm:spPr/>
    </dgm:pt>
    <dgm:pt modelId="{0A6E31BA-753B-4039-9909-41CC0106D528}" type="pres">
      <dgm:prSet presAssocID="{F0B09414-1D7F-4417-9A20-C793DF93D613}" presName="vert3" presStyleCnt="0"/>
      <dgm:spPr/>
    </dgm:pt>
    <dgm:pt modelId="{D43A4F96-5F93-4266-95F2-12158854FA77}" type="pres">
      <dgm:prSet presAssocID="{3A06BC09-432C-4DCB-8917-E597EF967FC6}" presName="thinLine2b" presStyleLbl="callout" presStyleIdx="3" presStyleCnt="4"/>
      <dgm:spPr/>
    </dgm:pt>
    <dgm:pt modelId="{96626B0D-518B-40F6-95FC-65698FE882FC}" type="pres">
      <dgm:prSet presAssocID="{3A06BC09-432C-4DCB-8917-E597EF967FC6}" presName="vertSpace2b" presStyleCnt="0"/>
      <dgm:spPr/>
    </dgm:pt>
  </dgm:ptLst>
  <dgm:cxnLst>
    <dgm:cxn modelId="{0D517124-FF58-4874-9195-74E5B4389067}" type="presOf" srcId="{251EB8E8-5B6A-4525-AB51-A053DF6BA3D6}" destId="{628E3CD7-C1AB-4D18-8A64-FFD103E7618C}" srcOrd="0" destOrd="0" presId="urn:microsoft.com/office/officeart/2008/layout/LinedList"/>
    <dgm:cxn modelId="{E0D4072C-EC69-4A3A-A486-C39513C6EA4A}" type="presOf" srcId="{DF9A63B7-EED7-487A-A6A3-C38AFD7CDEFC}" destId="{D416B939-D089-407E-A472-FE32513FB3BB}" srcOrd="0" destOrd="0" presId="urn:microsoft.com/office/officeart/2008/layout/LinedList"/>
    <dgm:cxn modelId="{8D297736-9DCD-416B-B0FF-0D48BA659733}" type="presOf" srcId="{CB4F3513-26FB-47A0-82F5-E30BD7247A0B}" destId="{13DF103B-12F7-4C78-9372-43A8ABC12E04}" srcOrd="0" destOrd="0" presId="urn:microsoft.com/office/officeart/2008/layout/LinedList"/>
    <dgm:cxn modelId="{13BB4C3A-2BA2-4F17-9C52-6DB19EB92623}" srcId="{426C373E-2AEA-47C1-8E7D-5E843E7EF67E}" destId="{251EB8E8-5B6A-4525-AB51-A053DF6BA3D6}" srcOrd="0" destOrd="0" parTransId="{36017EF6-0D9B-408A-B192-3AD9283C9C47}" sibTransId="{87279902-8F27-43A6-A695-BAC603393FFE}"/>
    <dgm:cxn modelId="{14F2FF62-7BFB-48DE-A48C-8D14AA5C84A8}" type="presOf" srcId="{F0B09414-1D7F-4417-9A20-C793DF93D613}" destId="{32C0C16B-C48C-485A-BDE3-50B6E2997F2B}" srcOrd="0" destOrd="0" presId="urn:microsoft.com/office/officeart/2008/layout/LinedList"/>
    <dgm:cxn modelId="{95823867-B7CB-49CC-83DA-F7E0D7CB0763}" type="presOf" srcId="{3A06BC09-432C-4DCB-8917-E597EF967FC6}" destId="{AC118582-4F95-4901-B324-59E92BA76E8E}" srcOrd="0" destOrd="0" presId="urn:microsoft.com/office/officeart/2008/layout/LinedList"/>
    <dgm:cxn modelId="{9ED165A6-FD15-439A-8AF7-40D6E8000C0B}" type="presOf" srcId="{8C11D500-BBB3-4C8C-97B3-364DEC600177}" destId="{FE57049F-653A-4D70-9880-8E68D2DA9E70}" srcOrd="0" destOrd="0" presId="urn:microsoft.com/office/officeart/2008/layout/LinedList"/>
    <dgm:cxn modelId="{A646B3BA-2C27-4602-AF93-E3099661E5E0}" srcId="{3A06BC09-432C-4DCB-8917-E597EF967FC6}" destId="{F0B09414-1D7F-4417-9A20-C793DF93D613}" srcOrd="1" destOrd="0" parTransId="{CCF2F1B3-09F2-4881-A210-5F13401D6C3A}" sibTransId="{B6767724-2761-45DC-8F9A-0789D88E37DC}"/>
    <dgm:cxn modelId="{CBA014C4-C4B6-411E-8AE6-480A6F87FA61}" srcId="{426C373E-2AEA-47C1-8E7D-5E843E7EF67E}" destId="{DF9A63B7-EED7-487A-A6A3-C38AFD7CDEFC}" srcOrd="1" destOrd="0" parTransId="{366A150F-2F6B-4CD0-B7DE-23FF005699C4}" sibTransId="{8442238A-9D2B-41CB-8B27-E6DE46607583}"/>
    <dgm:cxn modelId="{C126FFC5-1870-4D83-8ED0-C3A677A9BB7E}" srcId="{CB4F3513-26FB-47A0-82F5-E30BD7247A0B}" destId="{CC338EBC-9E9D-4EF9-93D7-3355CAC950F5}" srcOrd="0" destOrd="0" parTransId="{01587D29-8AAC-4F7D-B43E-C4B4B3EC296B}" sibTransId="{A21C9DB8-D041-4ED8-9245-33EBF6B59050}"/>
    <dgm:cxn modelId="{60B4E3D2-02E2-4903-B6DA-CEF6A52D0757}" srcId="{3A06BC09-432C-4DCB-8917-E597EF967FC6}" destId="{8C11D500-BBB3-4C8C-97B3-364DEC600177}" srcOrd="0" destOrd="0" parTransId="{892DA727-F0E6-4479-BB03-CE8CD7CD117A}" sibTransId="{32BA77A5-1984-4A9C-88F5-BD02F785383B}"/>
    <dgm:cxn modelId="{5AD19CD6-63E7-4DF7-85E0-91C0187651FC}" type="presOf" srcId="{426C373E-2AEA-47C1-8E7D-5E843E7EF67E}" destId="{36C41128-B05A-46E7-9779-61C09631E04B}" srcOrd="0" destOrd="0" presId="urn:microsoft.com/office/officeart/2008/layout/LinedList"/>
    <dgm:cxn modelId="{8B895ADC-6DF4-4E9A-ACDE-EF1B3CA47313}" srcId="{CC338EBC-9E9D-4EF9-93D7-3355CAC950F5}" destId="{426C373E-2AEA-47C1-8E7D-5E843E7EF67E}" srcOrd="0" destOrd="0" parTransId="{CB0B8F5E-2F2A-4304-9330-86302398755E}" sibTransId="{CDC7A993-C927-488F-B92D-0345B407FDF3}"/>
    <dgm:cxn modelId="{5B06D0F1-A802-49B5-BDAE-C12AAFC00CBA}" type="presOf" srcId="{CC338EBC-9E9D-4EF9-93D7-3355CAC950F5}" destId="{6475EF3B-FB33-43AF-B5C5-E1D66FAACF0A}" srcOrd="0" destOrd="0" presId="urn:microsoft.com/office/officeart/2008/layout/LinedList"/>
    <dgm:cxn modelId="{781584FE-AF9D-4341-97AB-F11142A9FDB9}" srcId="{CC338EBC-9E9D-4EF9-93D7-3355CAC950F5}" destId="{3A06BC09-432C-4DCB-8917-E597EF967FC6}" srcOrd="1" destOrd="0" parTransId="{2717254C-5C57-4F4B-8910-8BCCC46DAA45}" sibTransId="{CC7FEA03-326B-4C89-84B6-379C095F13AF}"/>
    <dgm:cxn modelId="{D1CC2146-12ED-4458-B1D1-4CF198546D5B}" type="presParOf" srcId="{13DF103B-12F7-4C78-9372-43A8ABC12E04}" destId="{6F4E225B-0242-424F-9F80-11DCB09A5CA6}" srcOrd="0" destOrd="0" presId="urn:microsoft.com/office/officeart/2008/layout/LinedList"/>
    <dgm:cxn modelId="{33D89473-2170-4DD2-B8EE-5321BCC2B38D}" type="presParOf" srcId="{13DF103B-12F7-4C78-9372-43A8ABC12E04}" destId="{86BCAFF3-E7AF-4715-A63D-5CEFD23E4E0B}" srcOrd="1" destOrd="0" presId="urn:microsoft.com/office/officeart/2008/layout/LinedList"/>
    <dgm:cxn modelId="{ED63C472-46DE-42B5-9305-EC7AF97F1A4D}" type="presParOf" srcId="{86BCAFF3-E7AF-4715-A63D-5CEFD23E4E0B}" destId="{6475EF3B-FB33-43AF-B5C5-E1D66FAACF0A}" srcOrd="0" destOrd="0" presId="urn:microsoft.com/office/officeart/2008/layout/LinedList"/>
    <dgm:cxn modelId="{C119B07B-B120-4FDF-81B1-BA0C68B9572D}" type="presParOf" srcId="{86BCAFF3-E7AF-4715-A63D-5CEFD23E4E0B}" destId="{6EF384D4-B43E-4E70-99E1-B57EFA45383B}" srcOrd="1" destOrd="0" presId="urn:microsoft.com/office/officeart/2008/layout/LinedList"/>
    <dgm:cxn modelId="{6BFD8506-5E10-44FD-A9FA-D9FFC73EB49D}" type="presParOf" srcId="{6EF384D4-B43E-4E70-99E1-B57EFA45383B}" destId="{DC59B3A8-0C3A-422F-ADE2-6936D235B92A}" srcOrd="0" destOrd="0" presId="urn:microsoft.com/office/officeart/2008/layout/LinedList"/>
    <dgm:cxn modelId="{40E7958F-5589-4647-90EB-218A12A423E9}" type="presParOf" srcId="{6EF384D4-B43E-4E70-99E1-B57EFA45383B}" destId="{94B8C5F7-2E8A-4FA9-A7FE-1CF4AE274E29}" srcOrd="1" destOrd="0" presId="urn:microsoft.com/office/officeart/2008/layout/LinedList"/>
    <dgm:cxn modelId="{275E86AF-0A3F-4845-84F2-2A1674277312}" type="presParOf" srcId="{94B8C5F7-2E8A-4FA9-A7FE-1CF4AE274E29}" destId="{9B664A59-0D32-4656-8D5C-BC9DC1935B82}" srcOrd="0" destOrd="0" presId="urn:microsoft.com/office/officeart/2008/layout/LinedList"/>
    <dgm:cxn modelId="{D329CEA6-CE26-4F9E-96E1-5ACCA88C38E1}" type="presParOf" srcId="{94B8C5F7-2E8A-4FA9-A7FE-1CF4AE274E29}" destId="{36C41128-B05A-46E7-9779-61C09631E04B}" srcOrd="1" destOrd="0" presId="urn:microsoft.com/office/officeart/2008/layout/LinedList"/>
    <dgm:cxn modelId="{570286C6-0097-4137-878D-D37DD8BAC140}" type="presParOf" srcId="{94B8C5F7-2E8A-4FA9-A7FE-1CF4AE274E29}" destId="{C72004CA-D288-4CCB-B9AF-07D5655058DC}" srcOrd="2" destOrd="0" presId="urn:microsoft.com/office/officeart/2008/layout/LinedList"/>
    <dgm:cxn modelId="{4D5430C9-1925-4DAA-AE82-FC134054C69D}" type="presParOf" srcId="{C72004CA-D288-4CCB-B9AF-07D5655058DC}" destId="{06673EC8-A185-45C6-BE49-59F63F4EA89D}" srcOrd="0" destOrd="0" presId="urn:microsoft.com/office/officeart/2008/layout/LinedList"/>
    <dgm:cxn modelId="{D564CAED-938D-468A-861B-F9CD386DAC09}" type="presParOf" srcId="{06673EC8-A185-45C6-BE49-59F63F4EA89D}" destId="{36363EDC-52B1-4224-92FC-65841F077F70}" srcOrd="0" destOrd="0" presId="urn:microsoft.com/office/officeart/2008/layout/LinedList"/>
    <dgm:cxn modelId="{3A806B73-73AF-4E8D-81DC-14F58C641CA4}" type="presParOf" srcId="{06673EC8-A185-45C6-BE49-59F63F4EA89D}" destId="{628E3CD7-C1AB-4D18-8A64-FFD103E7618C}" srcOrd="1" destOrd="0" presId="urn:microsoft.com/office/officeart/2008/layout/LinedList"/>
    <dgm:cxn modelId="{9EF299AF-7074-43D7-B988-3CCD275BFE9D}" type="presParOf" srcId="{06673EC8-A185-45C6-BE49-59F63F4EA89D}" destId="{51B5BC2D-9AD4-4C82-9F9B-B37E83F355D7}" srcOrd="2" destOrd="0" presId="urn:microsoft.com/office/officeart/2008/layout/LinedList"/>
    <dgm:cxn modelId="{4189C2EA-4347-4104-B83C-18FE1EDFBE01}" type="presParOf" srcId="{C72004CA-D288-4CCB-B9AF-07D5655058DC}" destId="{DCD1401D-5DFF-4AA1-B0C0-7B2CB4CB237D}" srcOrd="1" destOrd="0" presId="urn:microsoft.com/office/officeart/2008/layout/LinedList"/>
    <dgm:cxn modelId="{3A8B585B-2511-464A-84D0-852CC234C630}" type="presParOf" srcId="{C72004CA-D288-4CCB-B9AF-07D5655058DC}" destId="{FCA835FF-ADEB-4851-A5DC-1B28A74FA4E9}" srcOrd="2" destOrd="0" presId="urn:microsoft.com/office/officeart/2008/layout/LinedList"/>
    <dgm:cxn modelId="{99D479AE-2283-4C61-B46B-E5AF741E4E7B}" type="presParOf" srcId="{FCA835FF-ADEB-4851-A5DC-1B28A74FA4E9}" destId="{6AD65822-08EE-42BD-A1DF-2EBE07727FA2}" srcOrd="0" destOrd="0" presId="urn:microsoft.com/office/officeart/2008/layout/LinedList"/>
    <dgm:cxn modelId="{4851E2BD-4D26-4E90-B932-9E69173B296D}" type="presParOf" srcId="{FCA835FF-ADEB-4851-A5DC-1B28A74FA4E9}" destId="{D416B939-D089-407E-A472-FE32513FB3BB}" srcOrd="1" destOrd="0" presId="urn:microsoft.com/office/officeart/2008/layout/LinedList"/>
    <dgm:cxn modelId="{C00626C5-917F-4ADD-A0C1-F5F5CE2E6781}" type="presParOf" srcId="{FCA835FF-ADEB-4851-A5DC-1B28A74FA4E9}" destId="{8D047A44-F000-4C89-BAE0-9BD0317D3765}" srcOrd="2" destOrd="0" presId="urn:microsoft.com/office/officeart/2008/layout/LinedList"/>
    <dgm:cxn modelId="{186E3A57-F864-4EC9-BBEF-964409ECD9FB}" type="presParOf" srcId="{6EF384D4-B43E-4E70-99E1-B57EFA45383B}" destId="{8A275937-2D80-457F-B477-2AE23CE3CF45}" srcOrd="2" destOrd="0" presId="urn:microsoft.com/office/officeart/2008/layout/LinedList"/>
    <dgm:cxn modelId="{676A9110-192A-42D5-B63E-9C48FACDF0B1}" type="presParOf" srcId="{6EF384D4-B43E-4E70-99E1-B57EFA45383B}" destId="{31D1BB37-C747-4086-AC75-B8365BD9413E}" srcOrd="3" destOrd="0" presId="urn:microsoft.com/office/officeart/2008/layout/LinedList"/>
    <dgm:cxn modelId="{E863BFD3-D071-4C90-8AB4-5D87344C7C77}" type="presParOf" srcId="{6EF384D4-B43E-4E70-99E1-B57EFA45383B}" destId="{0C3C3D42-667D-4ADB-9C82-A822B914EFD6}" srcOrd="4" destOrd="0" presId="urn:microsoft.com/office/officeart/2008/layout/LinedList"/>
    <dgm:cxn modelId="{417BC89B-D888-4074-B8DC-D8488573F881}" type="presParOf" srcId="{0C3C3D42-667D-4ADB-9C82-A822B914EFD6}" destId="{1436CEB9-9B52-4AF9-8F1A-598ED4D990E9}" srcOrd="0" destOrd="0" presId="urn:microsoft.com/office/officeart/2008/layout/LinedList"/>
    <dgm:cxn modelId="{E7CAB39A-60E3-48CC-B77C-2442568B0079}" type="presParOf" srcId="{0C3C3D42-667D-4ADB-9C82-A822B914EFD6}" destId="{AC118582-4F95-4901-B324-59E92BA76E8E}" srcOrd="1" destOrd="0" presId="urn:microsoft.com/office/officeart/2008/layout/LinedList"/>
    <dgm:cxn modelId="{A07DE06D-BD25-4131-9E92-B49FFDA75D5E}" type="presParOf" srcId="{0C3C3D42-667D-4ADB-9C82-A822B914EFD6}" destId="{655CC04E-4141-4815-90BA-145FE7EEC214}" srcOrd="2" destOrd="0" presId="urn:microsoft.com/office/officeart/2008/layout/LinedList"/>
    <dgm:cxn modelId="{CA7F3CA2-1EA5-4072-B945-7E6FF5A8CE55}" type="presParOf" srcId="{655CC04E-4141-4815-90BA-145FE7EEC214}" destId="{1380B529-8683-40A5-BE7D-0B99FC614D06}" srcOrd="0" destOrd="0" presId="urn:microsoft.com/office/officeart/2008/layout/LinedList"/>
    <dgm:cxn modelId="{E5851242-1ACB-4732-8F9E-74CCE3C81F86}" type="presParOf" srcId="{1380B529-8683-40A5-BE7D-0B99FC614D06}" destId="{A749D311-70C8-4589-B9E1-9178684BE3B6}" srcOrd="0" destOrd="0" presId="urn:microsoft.com/office/officeart/2008/layout/LinedList"/>
    <dgm:cxn modelId="{7AEF09BB-D073-46B2-8E33-E03A78080FB7}" type="presParOf" srcId="{1380B529-8683-40A5-BE7D-0B99FC614D06}" destId="{FE57049F-653A-4D70-9880-8E68D2DA9E70}" srcOrd="1" destOrd="0" presId="urn:microsoft.com/office/officeart/2008/layout/LinedList"/>
    <dgm:cxn modelId="{667A20C8-D4D1-41D0-9A0B-5C420D7C98A8}" type="presParOf" srcId="{1380B529-8683-40A5-BE7D-0B99FC614D06}" destId="{5BB1EAF3-6001-4665-A06B-1730B89BB2F2}" srcOrd="2" destOrd="0" presId="urn:microsoft.com/office/officeart/2008/layout/LinedList"/>
    <dgm:cxn modelId="{517A732D-588E-4C1E-95C7-94834AE09E19}" type="presParOf" srcId="{655CC04E-4141-4815-90BA-145FE7EEC214}" destId="{A9389DDB-A664-4E87-9CB4-06F100739116}" srcOrd="1" destOrd="0" presId="urn:microsoft.com/office/officeart/2008/layout/LinedList"/>
    <dgm:cxn modelId="{63E10423-1D84-4543-8E2A-7272BF3831FB}" type="presParOf" srcId="{655CC04E-4141-4815-90BA-145FE7EEC214}" destId="{E10DA469-7985-4093-8480-0FAD32BA7601}" srcOrd="2" destOrd="0" presId="urn:microsoft.com/office/officeart/2008/layout/LinedList"/>
    <dgm:cxn modelId="{7C2761DC-C840-415A-BABE-C7FB6F198D7A}" type="presParOf" srcId="{E10DA469-7985-4093-8480-0FAD32BA7601}" destId="{4D50BDDC-E2F1-4972-84E9-B9610BF5B7B4}" srcOrd="0" destOrd="0" presId="urn:microsoft.com/office/officeart/2008/layout/LinedList"/>
    <dgm:cxn modelId="{39F844CB-4570-4972-BC69-0CC9AF0304F3}" type="presParOf" srcId="{E10DA469-7985-4093-8480-0FAD32BA7601}" destId="{32C0C16B-C48C-485A-BDE3-50B6E2997F2B}" srcOrd="1" destOrd="0" presId="urn:microsoft.com/office/officeart/2008/layout/LinedList"/>
    <dgm:cxn modelId="{CA63047C-38E1-4EFE-8BEC-F43BE68552D0}" type="presParOf" srcId="{E10DA469-7985-4093-8480-0FAD32BA7601}" destId="{0A6E31BA-753B-4039-9909-41CC0106D528}" srcOrd="2" destOrd="0" presId="urn:microsoft.com/office/officeart/2008/layout/LinedList"/>
    <dgm:cxn modelId="{E8D6CF9E-F1BA-44BD-9043-F13658D5F66F}" type="presParOf" srcId="{6EF384D4-B43E-4E70-99E1-B57EFA45383B}" destId="{D43A4F96-5F93-4266-95F2-12158854FA77}" srcOrd="5" destOrd="0" presId="urn:microsoft.com/office/officeart/2008/layout/LinedList"/>
    <dgm:cxn modelId="{2383DAAB-3492-4A77-A9D0-31DEF6D0F66B}" type="presParOf" srcId="{6EF384D4-B43E-4E70-99E1-B57EFA45383B}" destId="{96626B0D-518B-40F6-95FC-65698FE882F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E10C6-50BD-42F8-8FE9-C4B0166BB9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F50754-59FF-4272-83C7-A9A58BE92002}">
      <dgm:prSet/>
      <dgm:spPr/>
      <dgm:t>
        <a:bodyPr/>
        <a:lstStyle/>
        <a:p>
          <a:r>
            <a:rPr lang="en-US"/>
            <a:t>Created message Framework</a:t>
          </a:r>
        </a:p>
      </dgm:t>
    </dgm:pt>
    <dgm:pt modelId="{599E0752-E0FD-4450-804F-EA3092F7E017}" type="parTrans" cxnId="{E2180483-09FC-4EC8-9B3A-5D5C4537EFA7}">
      <dgm:prSet/>
      <dgm:spPr/>
      <dgm:t>
        <a:bodyPr/>
        <a:lstStyle/>
        <a:p>
          <a:endParaRPr lang="en-US"/>
        </a:p>
      </dgm:t>
    </dgm:pt>
    <dgm:pt modelId="{C0829EC9-0048-4D74-9FA5-DF25A9FD1610}" type="sibTrans" cxnId="{E2180483-09FC-4EC8-9B3A-5D5C4537EFA7}">
      <dgm:prSet/>
      <dgm:spPr/>
      <dgm:t>
        <a:bodyPr/>
        <a:lstStyle/>
        <a:p>
          <a:endParaRPr lang="en-US"/>
        </a:p>
      </dgm:t>
    </dgm:pt>
    <dgm:pt modelId="{B21D015B-3515-4DC8-A55F-97B31F4774D6}">
      <dgm:prSet/>
      <dgm:spPr/>
      <dgm:t>
        <a:bodyPr/>
        <a:lstStyle/>
        <a:p>
          <a:r>
            <a:rPr lang="en-US"/>
            <a:t>Created encryption Framework</a:t>
          </a:r>
        </a:p>
      </dgm:t>
    </dgm:pt>
    <dgm:pt modelId="{E4F8D90F-910B-417B-BC42-CF86B337D804}" type="parTrans" cxnId="{172BA1DE-5DA3-43E7-9EA1-EC9854401BFB}">
      <dgm:prSet/>
      <dgm:spPr/>
      <dgm:t>
        <a:bodyPr/>
        <a:lstStyle/>
        <a:p>
          <a:endParaRPr lang="en-US"/>
        </a:p>
      </dgm:t>
    </dgm:pt>
    <dgm:pt modelId="{1F62CD3A-D864-4F80-9BB8-DFA917A53DA8}" type="sibTrans" cxnId="{172BA1DE-5DA3-43E7-9EA1-EC9854401BFB}">
      <dgm:prSet/>
      <dgm:spPr/>
      <dgm:t>
        <a:bodyPr/>
        <a:lstStyle/>
        <a:p>
          <a:endParaRPr lang="en-US"/>
        </a:p>
      </dgm:t>
    </dgm:pt>
    <dgm:pt modelId="{7185B7F9-AD74-4B7F-8B8C-897FF5FA356D}">
      <dgm:prSet/>
      <dgm:spPr/>
      <dgm:t>
        <a:bodyPr/>
        <a:lstStyle/>
        <a:p>
          <a:r>
            <a:rPr lang="en-US"/>
            <a:t>Created search Feature</a:t>
          </a:r>
        </a:p>
      </dgm:t>
    </dgm:pt>
    <dgm:pt modelId="{60EF12AE-E519-4786-AC72-B7D21ADCA2A7}" type="parTrans" cxnId="{E3785FD7-DC6C-4BE7-BC97-4E771896FE52}">
      <dgm:prSet/>
      <dgm:spPr/>
      <dgm:t>
        <a:bodyPr/>
        <a:lstStyle/>
        <a:p>
          <a:endParaRPr lang="en-US"/>
        </a:p>
      </dgm:t>
    </dgm:pt>
    <dgm:pt modelId="{DD382967-D08C-409D-8A2D-8BFDE783B420}" type="sibTrans" cxnId="{E3785FD7-DC6C-4BE7-BC97-4E771896FE52}">
      <dgm:prSet/>
      <dgm:spPr/>
      <dgm:t>
        <a:bodyPr/>
        <a:lstStyle/>
        <a:p>
          <a:endParaRPr lang="en-US"/>
        </a:p>
      </dgm:t>
    </dgm:pt>
    <dgm:pt modelId="{176D5610-4423-46FD-9F36-B3F94B48F177}">
      <dgm:prSet/>
      <dgm:spPr/>
      <dgm:t>
        <a:bodyPr/>
        <a:lstStyle/>
        <a:p>
          <a:r>
            <a:rPr lang="en-US"/>
            <a:t>Created message Dashboard</a:t>
          </a:r>
        </a:p>
      </dgm:t>
    </dgm:pt>
    <dgm:pt modelId="{A8E91648-BCF9-4A31-8FDA-2A34EB0F336F}" type="parTrans" cxnId="{77FBF9BF-98B3-45A6-B263-B4A5CDCF1FEA}">
      <dgm:prSet/>
      <dgm:spPr/>
      <dgm:t>
        <a:bodyPr/>
        <a:lstStyle/>
        <a:p>
          <a:endParaRPr lang="en-US"/>
        </a:p>
      </dgm:t>
    </dgm:pt>
    <dgm:pt modelId="{D0511943-7DFF-4D56-B9B8-A99DA7BC89D5}" type="sibTrans" cxnId="{77FBF9BF-98B3-45A6-B263-B4A5CDCF1FEA}">
      <dgm:prSet/>
      <dgm:spPr/>
      <dgm:t>
        <a:bodyPr/>
        <a:lstStyle/>
        <a:p>
          <a:endParaRPr lang="en-US"/>
        </a:p>
      </dgm:t>
    </dgm:pt>
    <dgm:pt modelId="{FD1BB69D-5DAE-4508-988D-E7711DA44497}" type="pres">
      <dgm:prSet presAssocID="{6B8E10C6-50BD-42F8-8FE9-C4B0166BB910}" presName="root" presStyleCnt="0">
        <dgm:presLayoutVars>
          <dgm:dir/>
          <dgm:resizeHandles val="exact"/>
        </dgm:presLayoutVars>
      </dgm:prSet>
      <dgm:spPr/>
    </dgm:pt>
    <dgm:pt modelId="{A4E6C187-A0E8-4B4E-AC78-7E381682C6F5}" type="pres">
      <dgm:prSet presAssocID="{B1F50754-59FF-4272-83C7-A9A58BE92002}" presName="compNode" presStyleCnt="0"/>
      <dgm:spPr/>
    </dgm:pt>
    <dgm:pt modelId="{EA7A5523-612A-42ED-AE47-10570E85359C}" type="pres">
      <dgm:prSet presAssocID="{B1F50754-59FF-4272-83C7-A9A58BE92002}" presName="bgRect" presStyleLbl="bgShp" presStyleIdx="0" presStyleCnt="4"/>
      <dgm:spPr/>
    </dgm:pt>
    <dgm:pt modelId="{1B7C325D-D68D-488C-B204-D02E5063FB9F}" type="pres">
      <dgm:prSet presAssocID="{B1F50754-59FF-4272-83C7-A9A58BE920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6314A36-F76E-432B-9D6A-F68E526D2DC3}" type="pres">
      <dgm:prSet presAssocID="{B1F50754-59FF-4272-83C7-A9A58BE92002}" presName="spaceRect" presStyleCnt="0"/>
      <dgm:spPr/>
    </dgm:pt>
    <dgm:pt modelId="{271962A6-6FBE-4FCD-AD1A-FBE1A4AF95DA}" type="pres">
      <dgm:prSet presAssocID="{B1F50754-59FF-4272-83C7-A9A58BE92002}" presName="parTx" presStyleLbl="revTx" presStyleIdx="0" presStyleCnt="4">
        <dgm:presLayoutVars>
          <dgm:chMax val="0"/>
          <dgm:chPref val="0"/>
        </dgm:presLayoutVars>
      </dgm:prSet>
      <dgm:spPr/>
    </dgm:pt>
    <dgm:pt modelId="{675D5871-7970-4A21-89AC-A617F9269F5D}" type="pres">
      <dgm:prSet presAssocID="{C0829EC9-0048-4D74-9FA5-DF25A9FD1610}" presName="sibTrans" presStyleCnt="0"/>
      <dgm:spPr/>
    </dgm:pt>
    <dgm:pt modelId="{953FF438-8E8B-4E4E-A64A-BEAD9E155038}" type="pres">
      <dgm:prSet presAssocID="{B21D015B-3515-4DC8-A55F-97B31F4774D6}" presName="compNode" presStyleCnt="0"/>
      <dgm:spPr/>
    </dgm:pt>
    <dgm:pt modelId="{689154BF-0F65-4C70-842B-63C73E1BCA37}" type="pres">
      <dgm:prSet presAssocID="{B21D015B-3515-4DC8-A55F-97B31F4774D6}" presName="bgRect" presStyleLbl="bgShp" presStyleIdx="1" presStyleCnt="4"/>
      <dgm:spPr/>
    </dgm:pt>
    <dgm:pt modelId="{2A4E3578-2ABA-4095-A1CF-864E84297873}" type="pres">
      <dgm:prSet presAssocID="{B21D015B-3515-4DC8-A55F-97B31F4774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B7D6A217-EBE0-4608-875E-5BC1D98C4663}" type="pres">
      <dgm:prSet presAssocID="{B21D015B-3515-4DC8-A55F-97B31F4774D6}" presName="spaceRect" presStyleCnt="0"/>
      <dgm:spPr/>
    </dgm:pt>
    <dgm:pt modelId="{DD7B5D78-2733-4BEE-A3E7-58FF7BDA0FAA}" type="pres">
      <dgm:prSet presAssocID="{B21D015B-3515-4DC8-A55F-97B31F4774D6}" presName="parTx" presStyleLbl="revTx" presStyleIdx="1" presStyleCnt="4">
        <dgm:presLayoutVars>
          <dgm:chMax val="0"/>
          <dgm:chPref val="0"/>
        </dgm:presLayoutVars>
      </dgm:prSet>
      <dgm:spPr/>
    </dgm:pt>
    <dgm:pt modelId="{B10E1F16-8C9E-4DEB-87A0-E927CB485A65}" type="pres">
      <dgm:prSet presAssocID="{1F62CD3A-D864-4F80-9BB8-DFA917A53DA8}" presName="sibTrans" presStyleCnt="0"/>
      <dgm:spPr/>
    </dgm:pt>
    <dgm:pt modelId="{F1768339-751F-4B4F-9D12-9B9B8853B138}" type="pres">
      <dgm:prSet presAssocID="{7185B7F9-AD74-4B7F-8B8C-897FF5FA356D}" presName="compNode" presStyleCnt="0"/>
      <dgm:spPr/>
    </dgm:pt>
    <dgm:pt modelId="{9F253DA6-8B0D-48E1-BD37-C750B3535622}" type="pres">
      <dgm:prSet presAssocID="{7185B7F9-AD74-4B7F-8B8C-897FF5FA356D}" presName="bgRect" presStyleLbl="bgShp" presStyleIdx="2" presStyleCnt="4"/>
      <dgm:spPr/>
    </dgm:pt>
    <dgm:pt modelId="{8C1A0F64-551D-42AE-86F5-7AAA89A58EF1}" type="pres">
      <dgm:prSet presAssocID="{7185B7F9-AD74-4B7F-8B8C-897FF5FA35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5B7A70D-58D5-4FB6-AADA-1D53C6E8947E}" type="pres">
      <dgm:prSet presAssocID="{7185B7F9-AD74-4B7F-8B8C-897FF5FA356D}" presName="spaceRect" presStyleCnt="0"/>
      <dgm:spPr/>
    </dgm:pt>
    <dgm:pt modelId="{13E891D9-6808-4FDF-9478-A0387142B5E2}" type="pres">
      <dgm:prSet presAssocID="{7185B7F9-AD74-4B7F-8B8C-897FF5FA356D}" presName="parTx" presStyleLbl="revTx" presStyleIdx="2" presStyleCnt="4">
        <dgm:presLayoutVars>
          <dgm:chMax val="0"/>
          <dgm:chPref val="0"/>
        </dgm:presLayoutVars>
      </dgm:prSet>
      <dgm:spPr/>
    </dgm:pt>
    <dgm:pt modelId="{D6ABF017-6B53-4CF5-97C9-D8ADA82E3017}" type="pres">
      <dgm:prSet presAssocID="{DD382967-D08C-409D-8A2D-8BFDE783B420}" presName="sibTrans" presStyleCnt="0"/>
      <dgm:spPr/>
    </dgm:pt>
    <dgm:pt modelId="{CCDE8A51-4D11-4854-9108-4BA459241C0A}" type="pres">
      <dgm:prSet presAssocID="{176D5610-4423-46FD-9F36-B3F94B48F177}" presName="compNode" presStyleCnt="0"/>
      <dgm:spPr/>
    </dgm:pt>
    <dgm:pt modelId="{C15C6F07-9960-45BC-9B9F-45801116AF2E}" type="pres">
      <dgm:prSet presAssocID="{176D5610-4423-46FD-9F36-B3F94B48F177}" presName="bgRect" presStyleLbl="bgShp" presStyleIdx="3" presStyleCnt="4"/>
      <dgm:spPr/>
    </dgm:pt>
    <dgm:pt modelId="{74594A99-740B-41C0-9313-21B2F05531A3}" type="pres">
      <dgm:prSet presAssocID="{176D5610-4423-46FD-9F36-B3F94B48F1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4A5FB9A3-FDA8-4C22-9557-6B27940749A8}" type="pres">
      <dgm:prSet presAssocID="{176D5610-4423-46FD-9F36-B3F94B48F177}" presName="spaceRect" presStyleCnt="0"/>
      <dgm:spPr/>
    </dgm:pt>
    <dgm:pt modelId="{700CB963-62E2-417E-A0EC-01CD3CA80EEA}" type="pres">
      <dgm:prSet presAssocID="{176D5610-4423-46FD-9F36-B3F94B48F177}" presName="parTx" presStyleLbl="revTx" presStyleIdx="3" presStyleCnt="4">
        <dgm:presLayoutVars>
          <dgm:chMax val="0"/>
          <dgm:chPref val="0"/>
        </dgm:presLayoutVars>
      </dgm:prSet>
      <dgm:spPr/>
    </dgm:pt>
  </dgm:ptLst>
  <dgm:cxnLst>
    <dgm:cxn modelId="{AF45566E-F513-4D47-86CA-FCD639E1A530}" type="presOf" srcId="{B1F50754-59FF-4272-83C7-A9A58BE92002}" destId="{271962A6-6FBE-4FCD-AD1A-FBE1A4AF95DA}" srcOrd="0" destOrd="0" presId="urn:microsoft.com/office/officeart/2018/2/layout/IconVerticalSolidList"/>
    <dgm:cxn modelId="{0F591050-E028-40C9-A968-CED365CB6CAA}" type="presOf" srcId="{6B8E10C6-50BD-42F8-8FE9-C4B0166BB910}" destId="{FD1BB69D-5DAE-4508-988D-E7711DA44497}" srcOrd="0" destOrd="0" presId="urn:microsoft.com/office/officeart/2018/2/layout/IconVerticalSolidList"/>
    <dgm:cxn modelId="{5E7DCE7E-2BDF-43F7-B165-E866596D5FB7}" type="presOf" srcId="{176D5610-4423-46FD-9F36-B3F94B48F177}" destId="{700CB963-62E2-417E-A0EC-01CD3CA80EEA}" srcOrd="0" destOrd="0" presId="urn:microsoft.com/office/officeart/2018/2/layout/IconVerticalSolidList"/>
    <dgm:cxn modelId="{E2180483-09FC-4EC8-9B3A-5D5C4537EFA7}" srcId="{6B8E10C6-50BD-42F8-8FE9-C4B0166BB910}" destId="{B1F50754-59FF-4272-83C7-A9A58BE92002}" srcOrd="0" destOrd="0" parTransId="{599E0752-E0FD-4450-804F-EA3092F7E017}" sibTransId="{C0829EC9-0048-4D74-9FA5-DF25A9FD1610}"/>
    <dgm:cxn modelId="{FC168383-2E49-4712-9C80-C1EB6C43421E}" type="presOf" srcId="{B21D015B-3515-4DC8-A55F-97B31F4774D6}" destId="{DD7B5D78-2733-4BEE-A3E7-58FF7BDA0FAA}" srcOrd="0" destOrd="0" presId="urn:microsoft.com/office/officeart/2018/2/layout/IconVerticalSolidList"/>
    <dgm:cxn modelId="{77FBF9BF-98B3-45A6-B263-B4A5CDCF1FEA}" srcId="{6B8E10C6-50BD-42F8-8FE9-C4B0166BB910}" destId="{176D5610-4423-46FD-9F36-B3F94B48F177}" srcOrd="3" destOrd="0" parTransId="{A8E91648-BCF9-4A31-8FDA-2A34EB0F336F}" sibTransId="{D0511943-7DFF-4D56-B9B8-A99DA7BC89D5}"/>
    <dgm:cxn modelId="{E3785FD7-DC6C-4BE7-BC97-4E771896FE52}" srcId="{6B8E10C6-50BD-42F8-8FE9-C4B0166BB910}" destId="{7185B7F9-AD74-4B7F-8B8C-897FF5FA356D}" srcOrd="2" destOrd="0" parTransId="{60EF12AE-E519-4786-AC72-B7D21ADCA2A7}" sibTransId="{DD382967-D08C-409D-8A2D-8BFDE783B420}"/>
    <dgm:cxn modelId="{172BA1DE-5DA3-43E7-9EA1-EC9854401BFB}" srcId="{6B8E10C6-50BD-42F8-8FE9-C4B0166BB910}" destId="{B21D015B-3515-4DC8-A55F-97B31F4774D6}" srcOrd="1" destOrd="0" parTransId="{E4F8D90F-910B-417B-BC42-CF86B337D804}" sibTransId="{1F62CD3A-D864-4F80-9BB8-DFA917A53DA8}"/>
    <dgm:cxn modelId="{265057FA-9FC7-4723-B824-C3AA28DECE84}" type="presOf" srcId="{7185B7F9-AD74-4B7F-8B8C-897FF5FA356D}" destId="{13E891D9-6808-4FDF-9478-A0387142B5E2}" srcOrd="0" destOrd="0" presId="urn:microsoft.com/office/officeart/2018/2/layout/IconVerticalSolidList"/>
    <dgm:cxn modelId="{8854EBAD-A13A-43C4-B926-5FF4F7EEA7EE}" type="presParOf" srcId="{FD1BB69D-5DAE-4508-988D-E7711DA44497}" destId="{A4E6C187-A0E8-4B4E-AC78-7E381682C6F5}" srcOrd="0" destOrd="0" presId="urn:microsoft.com/office/officeart/2018/2/layout/IconVerticalSolidList"/>
    <dgm:cxn modelId="{A3B4F7A2-ED18-416D-B733-4809DFE27039}" type="presParOf" srcId="{A4E6C187-A0E8-4B4E-AC78-7E381682C6F5}" destId="{EA7A5523-612A-42ED-AE47-10570E85359C}" srcOrd="0" destOrd="0" presId="urn:microsoft.com/office/officeart/2018/2/layout/IconVerticalSolidList"/>
    <dgm:cxn modelId="{45AFDA7B-3D6C-4874-9314-BE733B47C78F}" type="presParOf" srcId="{A4E6C187-A0E8-4B4E-AC78-7E381682C6F5}" destId="{1B7C325D-D68D-488C-B204-D02E5063FB9F}" srcOrd="1" destOrd="0" presId="urn:microsoft.com/office/officeart/2018/2/layout/IconVerticalSolidList"/>
    <dgm:cxn modelId="{59BDB4A6-B326-4C01-96C7-31186A011448}" type="presParOf" srcId="{A4E6C187-A0E8-4B4E-AC78-7E381682C6F5}" destId="{A6314A36-F76E-432B-9D6A-F68E526D2DC3}" srcOrd="2" destOrd="0" presId="urn:microsoft.com/office/officeart/2018/2/layout/IconVerticalSolidList"/>
    <dgm:cxn modelId="{C0B92993-4062-47C6-B382-19385A806815}" type="presParOf" srcId="{A4E6C187-A0E8-4B4E-AC78-7E381682C6F5}" destId="{271962A6-6FBE-4FCD-AD1A-FBE1A4AF95DA}" srcOrd="3" destOrd="0" presId="urn:microsoft.com/office/officeart/2018/2/layout/IconVerticalSolidList"/>
    <dgm:cxn modelId="{CD4FC97C-001F-40FA-B409-B8B26AA033DE}" type="presParOf" srcId="{FD1BB69D-5DAE-4508-988D-E7711DA44497}" destId="{675D5871-7970-4A21-89AC-A617F9269F5D}" srcOrd="1" destOrd="0" presId="urn:microsoft.com/office/officeart/2018/2/layout/IconVerticalSolidList"/>
    <dgm:cxn modelId="{1A5D47AC-3390-43BE-934E-01F2F66AC848}" type="presParOf" srcId="{FD1BB69D-5DAE-4508-988D-E7711DA44497}" destId="{953FF438-8E8B-4E4E-A64A-BEAD9E155038}" srcOrd="2" destOrd="0" presId="urn:microsoft.com/office/officeart/2018/2/layout/IconVerticalSolidList"/>
    <dgm:cxn modelId="{A95FF565-2333-453C-ACEF-4276058EFCBF}" type="presParOf" srcId="{953FF438-8E8B-4E4E-A64A-BEAD9E155038}" destId="{689154BF-0F65-4C70-842B-63C73E1BCA37}" srcOrd="0" destOrd="0" presId="urn:microsoft.com/office/officeart/2018/2/layout/IconVerticalSolidList"/>
    <dgm:cxn modelId="{FF30ACEE-F72D-45BF-A323-5CF2CED8234A}" type="presParOf" srcId="{953FF438-8E8B-4E4E-A64A-BEAD9E155038}" destId="{2A4E3578-2ABA-4095-A1CF-864E84297873}" srcOrd="1" destOrd="0" presId="urn:microsoft.com/office/officeart/2018/2/layout/IconVerticalSolidList"/>
    <dgm:cxn modelId="{89534FF3-ECDD-46B1-88D2-DBB072038941}" type="presParOf" srcId="{953FF438-8E8B-4E4E-A64A-BEAD9E155038}" destId="{B7D6A217-EBE0-4608-875E-5BC1D98C4663}" srcOrd="2" destOrd="0" presId="urn:microsoft.com/office/officeart/2018/2/layout/IconVerticalSolidList"/>
    <dgm:cxn modelId="{A80B918E-3A3D-4CDA-B738-C13A0011BECB}" type="presParOf" srcId="{953FF438-8E8B-4E4E-A64A-BEAD9E155038}" destId="{DD7B5D78-2733-4BEE-A3E7-58FF7BDA0FAA}" srcOrd="3" destOrd="0" presId="urn:microsoft.com/office/officeart/2018/2/layout/IconVerticalSolidList"/>
    <dgm:cxn modelId="{7C20F9E8-14F8-48D2-AB17-7619588EFDD0}" type="presParOf" srcId="{FD1BB69D-5DAE-4508-988D-E7711DA44497}" destId="{B10E1F16-8C9E-4DEB-87A0-E927CB485A65}" srcOrd="3" destOrd="0" presId="urn:microsoft.com/office/officeart/2018/2/layout/IconVerticalSolidList"/>
    <dgm:cxn modelId="{D9CD4711-C18B-4C8C-995E-0B5182017EA3}" type="presParOf" srcId="{FD1BB69D-5DAE-4508-988D-E7711DA44497}" destId="{F1768339-751F-4B4F-9D12-9B9B8853B138}" srcOrd="4" destOrd="0" presId="urn:microsoft.com/office/officeart/2018/2/layout/IconVerticalSolidList"/>
    <dgm:cxn modelId="{CBE0965B-E8F6-4755-8FDA-8135B0DDEB83}" type="presParOf" srcId="{F1768339-751F-4B4F-9D12-9B9B8853B138}" destId="{9F253DA6-8B0D-48E1-BD37-C750B3535622}" srcOrd="0" destOrd="0" presId="urn:microsoft.com/office/officeart/2018/2/layout/IconVerticalSolidList"/>
    <dgm:cxn modelId="{80618EE8-9373-4D5F-A500-DD20AB559B66}" type="presParOf" srcId="{F1768339-751F-4B4F-9D12-9B9B8853B138}" destId="{8C1A0F64-551D-42AE-86F5-7AAA89A58EF1}" srcOrd="1" destOrd="0" presId="urn:microsoft.com/office/officeart/2018/2/layout/IconVerticalSolidList"/>
    <dgm:cxn modelId="{19C3AFB8-789B-4A54-978D-DB0962B3B2B2}" type="presParOf" srcId="{F1768339-751F-4B4F-9D12-9B9B8853B138}" destId="{65B7A70D-58D5-4FB6-AADA-1D53C6E8947E}" srcOrd="2" destOrd="0" presId="urn:microsoft.com/office/officeart/2018/2/layout/IconVerticalSolidList"/>
    <dgm:cxn modelId="{58CCD28B-D354-4EE2-9087-6F1FB1DD00C3}" type="presParOf" srcId="{F1768339-751F-4B4F-9D12-9B9B8853B138}" destId="{13E891D9-6808-4FDF-9478-A0387142B5E2}" srcOrd="3" destOrd="0" presId="urn:microsoft.com/office/officeart/2018/2/layout/IconVerticalSolidList"/>
    <dgm:cxn modelId="{2F138F02-5984-448D-8156-9FA988756050}" type="presParOf" srcId="{FD1BB69D-5DAE-4508-988D-E7711DA44497}" destId="{D6ABF017-6B53-4CF5-97C9-D8ADA82E3017}" srcOrd="5" destOrd="0" presId="urn:microsoft.com/office/officeart/2018/2/layout/IconVerticalSolidList"/>
    <dgm:cxn modelId="{23D76191-8553-4D36-ADCF-50C8D92D61FE}" type="presParOf" srcId="{FD1BB69D-5DAE-4508-988D-E7711DA44497}" destId="{CCDE8A51-4D11-4854-9108-4BA459241C0A}" srcOrd="6" destOrd="0" presId="urn:microsoft.com/office/officeart/2018/2/layout/IconVerticalSolidList"/>
    <dgm:cxn modelId="{0900AF47-A1A5-486A-8B4A-140434DC2437}" type="presParOf" srcId="{CCDE8A51-4D11-4854-9108-4BA459241C0A}" destId="{C15C6F07-9960-45BC-9B9F-45801116AF2E}" srcOrd="0" destOrd="0" presId="urn:microsoft.com/office/officeart/2018/2/layout/IconVerticalSolidList"/>
    <dgm:cxn modelId="{1D7D7914-5A15-48FA-A39D-CEEB1ACDD608}" type="presParOf" srcId="{CCDE8A51-4D11-4854-9108-4BA459241C0A}" destId="{74594A99-740B-41C0-9313-21B2F05531A3}" srcOrd="1" destOrd="0" presId="urn:microsoft.com/office/officeart/2018/2/layout/IconVerticalSolidList"/>
    <dgm:cxn modelId="{4D201433-A26F-4585-982A-04BA1DE789D9}" type="presParOf" srcId="{CCDE8A51-4D11-4854-9108-4BA459241C0A}" destId="{4A5FB9A3-FDA8-4C22-9557-6B27940749A8}" srcOrd="2" destOrd="0" presId="urn:microsoft.com/office/officeart/2018/2/layout/IconVerticalSolidList"/>
    <dgm:cxn modelId="{2F175F3B-DBE5-4135-9534-75DF70A0EF7D}" type="presParOf" srcId="{CCDE8A51-4D11-4854-9108-4BA459241C0A}" destId="{700CB963-62E2-417E-A0EC-01CD3CA80E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ACFD23-2542-497F-AAFD-A4D064BFE82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2A4EE4-EA94-414B-A7E5-49ED6023E590}">
      <dgm:prSet/>
      <dgm:spPr/>
      <dgm:t>
        <a:bodyPr/>
        <a:lstStyle/>
        <a:p>
          <a:r>
            <a:rPr lang="en-US" b="0" i="0"/>
            <a:t>Created One-on-one communication. </a:t>
          </a:r>
          <a:endParaRPr lang="en-US"/>
        </a:p>
      </dgm:t>
    </dgm:pt>
    <dgm:pt modelId="{FBE47AA4-60BB-47C4-9FF7-D4C58A8D5587}" type="parTrans" cxnId="{998196DD-F8F0-4D73-B36A-663B47DABF93}">
      <dgm:prSet/>
      <dgm:spPr/>
      <dgm:t>
        <a:bodyPr/>
        <a:lstStyle/>
        <a:p>
          <a:endParaRPr lang="en-US"/>
        </a:p>
      </dgm:t>
    </dgm:pt>
    <dgm:pt modelId="{4E4ACCAD-11D6-4DAC-8DEC-5ADA1E99BD75}" type="sibTrans" cxnId="{998196DD-F8F0-4D73-B36A-663B47DABF93}">
      <dgm:prSet/>
      <dgm:spPr/>
      <dgm:t>
        <a:bodyPr/>
        <a:lstStyle/>
        <a:p>
          <a:endParaRPr lang="en-US"/>
        </a:p>
      </dgm:t>
    </dgm:pt>
    <dgm:pt modelId="{1FC9A124-3E4E-405C-8678-1DC32D31D120}">
      <dgm:prSet/>
      <dgm:spPr/>
      <dgm:t>
        <a:bodyPr/>
        <a:lstStyle/>
        <a:p>
          <a:r>
            <a:rPr lang="en-US" b="0" i="0"/>
            <a:t>Notify user about the new messages</a:t>
          </a:r>
          <a:endParaRPr lang="en-US"/>
        </a:p>
      </dgm:t>
    </dgm:pt>
    <dgm:pt modelId="{1E39B8A7-E651-47E7-A786-7DC99E433500}" type="parTrans" cxnId="{B9001148-F24A-4FBB-87EA-E040D1A410B2}">
      <dgm:prSet/>
      <dgm:spPr/>
      <dgm:t>
        <a:bodyPr/>
        <a:lstStyle/>
        <a:p>
          <a:endParaRPr lang="en-US"/>
        </a:p>
      </dgm:t>
    </dgm:pt>
    <dgm:pt modelId="{60B636CE-2D81-4D66-83BF-C793696D67C2}" type="sibTrans" cxnId="{B9001148-F24A-4FBB-87EA-E040D1A410B2}">
      <dgm:prSet/>
      <dgm:spPr/>
      <dgm:t>
        <a:bodyPr/>
        <a:lstStyle/>
        <a:p>
          <a:endParaRPr lang="en-US"/>
        </a:p>
      </dgm:t>
    </dgm:pt>
    <dgm:pt modelId="{89E1628D-3C22-41FB-BE24-2DA66D1D37F8}">
      <dgm:prSet/>
      <dgm:spPr/>
      <dgm:t>
        <a:bodyPr/>
        <a:lstStyle/>
        <a:p>
          <a:r>
            <a:rPr lang="en-US" b="0" i="0"/>
            <a:t>Created admin dashboard </a:t>
          </a:r>
          <a:endParaRPr lang="en-US"/>
        </a:p>
      </dgm:t>
    </dgm:pt>
    <dgm:pt modelId="{79CBE9E0-72D4-430A-9256-3A2E58830124}" type="parTrans" cxnId="{149DD1BD-CBC7-44FA-AE3B-AC8FF3A9F52D}">
      <dgm:prSet/>
      <dgm:spPr/>
      <dgm:t>
        <a:bodyPr/>
        <a:lstStyle/>
        <a:p>
          <a:endParaRPr lang="en-US"/>
        </a:p>
      </dgm:t>
    </dgm:pt>
    <dgm:pt modelId="{14911E4A-CD17-478B-BA64-56BAD20206CE}" type="sibTrans" cxnId="{149DD1BD-CBC7-44FA-AE3B-AC8FF3A9F52D}">
      <dgm:prSet/>
      <dgm:spPr/>
      <dgm:t>
        <a:bodyPr/>
        <a:lstStyle/>
        <a:p>
          <a:endParaRPr lang="en-US"/>
        </a:p>
      </dgm:t>
    </dgm:pt>
    <dgm:pt modelId="{E792EF8D-CA57-4A1B-B2CB-83423D2CBF73}">
      <dgm:prSet/>
      <dgm:spPr/>
      <dgm:t>
        <a:bodyPr/>
        <a:lstStyle/>
        <a:p>
          <a:endParaRPr lang="en-US"/>
        </a:p>
      </dgm:t>
    </dgm:pt>
    <dgm:pt modelId="{7D135650-4A10-4AAA-BF8D-3B50EC69C7ED}" type="parTrans" cxnId="{73C6A8DC-7115-4672-AFEB-3B84D5ED57CF}">
      <dgm:prSet/>
      <dgm:spPr/>
      <dgm:t>
        <a:bodyPr/>
        <a:lstStyle/>
        <a:p>
          <a:endParaRPr lang="en-US"/>
        </a:p>
      </dgm:t>
    </dgm:pt>
    <dgm:pt modelId="{F6A26EF7-75DA-4D19-8787-2E90D158D85C}" type="sibTrans" cxnId="{73C6A8DC-7115-4672-AFEB-3B84D5ED57CF}">
      <dgm:prSet/>
      <dgm:spPr/>
      <dgm:t>
        <a:bodyPr/>
        <a:lstStyle/>
        <a:p>
          <a:endParaRPr lang="en-US"/>
        </a:p>
      </dgm:t>
    </dgm:pt>
    <dgm:pt modelId="{BCF6046B-778C-4B5D-87DB-E0941835E5B9}" type="pres">
      <dgm:prSet presAssocID="{1EACFD23-2542-497F-AAFD-A4D064BFE824}" presName="root" presStyleCnt="0">
        <dgm:presLayoutVars>
          <dgm:dir/>
          <dgm:resizeHandles val="exact"/>
        </dgm:presLayoutVars>
      </dgm:prSet>
      <dgm:spPr/>
    </dgm:pt>
    <dgm:pt modelId="{43391735-0875-45EB-AF26-E9E4E5BF949F}" type="pres">
      <dgm:prSet presAssocID="{CA2A4EE4-EA94-414B-A7E5-49ED6023E590}" presName="compNode" presStyleCnt="0"/>
      <dgm:spPr/>
    </dgm:pt>
    <dgm:pt modelId="{790E90DF-79D3-498C-9D1A-2E345FE3E136}" type="pres">
      <dgm:prSet presAssocID="{CA2A4EE4-EA94-414B-A7E5-49ED6023E590}" presName="bgRect" presStyleLbl="bgShp" presStyleIdx="0" presStyleCnt="3"/>
      <dgm:spPr>
        <a:solidFill>
          <a:schemeClr val="bg1">
            <a:lumMod val="95000"/>
          </a:schemeClr>
        </a:solidFill>
      </dgm:spPr>
    </dgm:pt>
    <dgm:pt modelId="{F98A6D6A-9D27-417D-B160-AAE674B013B4}" type="pres">
      <dgm:prSet presAssocID="{CA2A4EE4-EA94-414B-A7E5-49ED6023E5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0F0DFC4F-AB51-4117-A1A5-BA88D8AA0EA0}" type="pres">
      <dgm:prSet presAssocID="{CA2A4EE4-EA94-414B-A7E5-49ED6023E590}" presName="spaceRect" presStyleCnt="0"/>
      <dgm:spPr/>
    </dgm:pt>
    <dgm:pt modelId="{B3957DA2-6294-4C72-B63F-8BC49A5D782C}" type="pres">
      <dgm:prSet presAssocID="{CA2A4EE4-EA94-414B-A7E5-49ED6023E590}" presName="parTx" presStyleLbl="revTx" presStyleIdx="0" presStyleCnt="4">
        <dgm:presLayoutVars>
          <dgm:chMax val="0"/>
          <dgm:chPref val="0"/>
        </dgm:presLayoutVars>
      </dgm:prSet>
      <dgm:spPr/>
    </dgm:pt>
    <dgm:pt modelId="{A40BAAE0-EE18-4C4D-8A55-CC7BBCEADD24}" type="pres">
      <dgm:prSet presAssocID="{4E4ACCAD-11D6-4DAC-8DEC-5ADA1E99BD75}" presName="sibTrans" presStyleCnt="0"/>
      <dgm:spPr/>
    </dgm:pt>
    <dgm:pt modelId="{7B8B481C-F036-4966-8261-8CD277FB04ED}" type="pres">
      <dgm:prSet presAssocID="{1FC9A124-3E4E-405C-8678-1DC32D31D120}" presName="compNode" presStyleCnt="0"/>
      <dgm:spPr/>
    </dgm:pt>
    <dgm:pt modelId="{416C11D9-5E6C-4B82-B929-B035C5C6CB8D}" type="pres">
      <dgm:prSet presAssocID="{1FC9A124-3E4E-405C-8678-1DC32D31D120}" presName="bgRect" presStyleLbl="bgShp" presStyleIdx="1" presStyleCnt="3"/>
      <dgm:spPr/>
    </dgm:pt>
    <dgm:pt modelId="{E5414EAE-A15F-4C1D-8443-5775E241AD1B}" type="pres">
      <dgm:prSet presAssocID="{1FC9A124-3E4E-405C-8678-1DC32D31D1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112967E5-F4B0-4A61-A70C-9D44DE5E8A6D}" type="pres">
      <dgm:prSet presAssocID="{1FC9A124-3E4E-405C-8678-1DC32D31D120}" presName="spaceRect" presStyleCnt="0"/>
      <dgm:spPr/>
    </dgm:pt>
    <dgm:pt modelId="{5BD6F541-A038-4CFF-A337-50A186A4FB48}" type="pres">
      <dgm:prSet presAssocID="{1FC9A124-3E4E-405C-8678-1DC32D31D120}" presName="parTx" presStyleLbl="revTx" presStyleIdx="1" presStyleCnt="4">
        <dgm:presLayoutVars>
          <dgm:chMax val="0"/>
          <dgm:chPref val="0"/>
        </dgm:presLayoutVars>
      </dgm:prSet>
      <dgm:spPr/>
    </dgm:pt>
    <dgm:pt modelId="{1ED0ED1E-AA12-416B-9AC6-6FB9A83A18C1}" type="pres">
      <dgm:prSet presAssocID="{60B636CE-2D81-4D66-83BF-C793696D67C2}" presName="sibTrans" presStyleCnt="0"/>
      <dgm:spPr/>
    </dgm:pt>
    <dgm:pt modelId="{EE0BF15F-ACE2-48FB-8E89-FFBDA687E445}" type="pres">
      <dgm:prSet presAssocID="{89E1628D-3C22-41FB-BE24-2DA66D1D37F8}" presName="compNode" presStyleCnt="0"/>
      <dgm:spPr/>
    </dgm:pt>
    <dgm:pt modelId="{ECE72A89-8F6A-484D-B160-A4EC0B67560E}" type="pres">
      <dgm:prSet presAssocID="{89E1628D-3C22-41FB-BE24-2DA66D1D37F8}" presName="bgRect" presStyleLbl="bgShp" presStyleIdx="2" presStyleCnt="3"/>
      <dgm:spPr/>
    </dgm:pt>
    <dgm:pt modelId="{E11B1BDE-AB3D-4C88-8D99-221D225AB557}" type="pres">
      <dgm:prSet presAssocID="{89E1628D-3C22-41FB-BE24-2DA66D1D37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5E588F5-1668-4B85-B1BA-3BBAB2B84B4F}" type="pres">
      <dgm:prSet presAssocID="{89E1628D-3C22-41FB-BE24-2DA66D1D37F8}" presName="spaceRect" presStyleCnt="0"/>
      <dgm:spPr/>
    </dgm:pt>
    <dgm:pt modelId="{E55260A9-3747-407B-A7FA-5BD3063B16E3}" type="pres">
      <dgm:prSet presAssocID="{89E1628D-3C22-41FB-BE24-2DA66D1D37F8}" presName="parTx" presStyleLbl="revTx" presStyleIdx="2" presStyleCnt="4">
        <dgm:presLayoutVars>
          <dgm:chMax val="0"/>
          <dgm:chPref val="0"/>
        </dgm:presLayoutVars>
      </dgm:prSet>
      <dgm:spPr/>
    </dgm:pt>
    <dgm:pt modelId="{97A3F440-C77E-4197-B757-3DFF0C337657}" type="pres">
      <dgm:prSet presAssocID="{89E1628D-3C22-41FB-BE24-2DA66D1D37F8}" presName="desTx" presStyleLbl="revTx" presStyleIdx="3" presStyleCnt="4">
        <dgm:presLayoutVars/>
      </dgm:prSet>
      <dgm:spPr/>
    </dgm:pt>
  </dgm:ptLst>
  <dgm:cxnLst>
    <dgm:cxn modelId="{0C4D4208-D647-4774-92F5-9E62DDB46C9A}" type="presOf" srcId="{CA2A4EE4-EA94-414B-A7E5-49ED6023E590}" destId="{B3957DA2-6294-4C72-B63F-8BC49A5D782C}" srcOrd="0" destOrd="0" presId="urn:microsoft.com/office/officeart/2018/2/layout/IconVerticalSolidList"/>
    <dgm:cxn modelId="{65E89A24-0605-4CD1-97E8-AA419465DAD4}" type="presOf" srcId="{E792EF8D-CA57-4A1B-B2CB-83423D2CBF73}" destId="{97A3F440-C77E-4197-B757-3DFF0C337657}" srcOrd="0" destOrd="0" presId="urn:microsoft.com/office/officeart/2018/2/layout/IconVerticalSolidList"/>
    <dgm:cxn modelId="{46ACC72B-4112-4F84-8101-12A50CFE395F}" type="presOf" srcId="{1EACFD23-2542-497F-AAFD-A4D064BFE824}" destId="{BCF6046B-778C-4B5D-87DB-E0941835E5B9}" srcOrd="0" destOrd="0" presId="urn:microsoft.com/office/officeart/2018/2/layout/IconVerticalSolidList"/>
    <dgm:cxn modelId="{775B6043-05F3-457B-A665-2F3F94BD06FE}" type="presOf" srcId="{89E1628D-3C22-41FB-BE24-2DA66D1D37F8}" destId="{E55260A9-3747-407B-A7FA-5BD3063B16E3}" srcOrd="0" destOrd="0" presId="urn:microsoft.com/office/officeart/2018/2/layout/IconVerticalSolidList"/>
    <dgm:cxn modelId="{B9001148-F24A-4FBB-87EA-E040D1A410B2}" srcId="{1EACFD23-2542-497F-AAFD-A4D064BFE824}" destId="{1FC9A124-3E4E-405C-8678-1DC32D31D120}" srcOrd="1" destOrd="0" parTransId="{1E39B8A7-E651-47E7-A786-7DC99E433500}" sibTransId="{60B636CE-2D81-4D66-83BF-C793696D67C2}"/>
    <dgm:cxn modelId="{4CD72C57-C17F-41DB-8143-64DDAA42A766}" type="presOf" srcId="{1FC9A124-3E4E-405C-8678-1DC32D31D120}" destId="{5BD6F541-A038-4CFF-A337-50A186A4FB48}" srcOrd="0" destOrd="0" presId="urn:microsoft.com/office/officeart/2018/2/layout/IconVerticalSolidList"/>
    <dgm:cxn modelId="{149DD1BD-CBC7-44FA-AE3B-AC8FF3A9F52D}" srcId="{1EACFD23-2542-497F-AAFD-A4D064BFE824}" destId="{89E1628D-3C22-41FB-BE24-2DA66D1D37F8}" srcOrd="2" destOrd="0" parTransId="{79CBE9E0-72D4-430A-9256-3A2E58830124}" sibTransId="{14911E4A-CD17-478B-BA64-56BAD20206CE}"/>
    <dgm:cxn modelId="{73C6A8DC-7115-4672-AFEB-3B84D5ED57CF}" srcId="{89E1628D-3C22-41FB-BE24-2DA66D1D37F8}" destId="{E792EF8D-CA57-4A1B-B2CB-83423D2CBF73}" srcOrd="0" destOrd="0" parTransId="{7D135650-4A10-4AAA-BF8D-3B50EC69C7ED}" sibTransId="{F6A26EF7-75DA-4D19-8787-2E90D158D85C}"/>
    <dgm:cxn modelId="{998196DD-F8F0-4D73-B36A-663B47DABF93}" srcId="{1EACFD23-2542-497F-AAFD-A4D064BFE824}" destId="{CA2A4EE4-EA94-414B-A7E5-49ED6023E590}" srcOrd="0" destOrd="0" parTransId="{FBE47AA4-60BB-47C4-9FF7-D4C58A8D5587}" sibTransId="{4E4ACCAD-11D6-4DAC-8DEC-5ADA1E99BD75}"/>
    <dgm:cxn modelId="{CAC0709E-DFE4-4FCE-AD2F-C49D5A4006EB}" type="presParOf" srcId="{BCF6046B-778C-4B5D-87DB-E0941835E5B9}" destId="{43391735-0875-45EB-AF26-E9E4E5BF949F}" srcOrd="0" destOrd="0" presId="urn:microsoft.com/office/officeart/2018/2/layout/IconVerticalSolidList"/>
    <dgm:cxn modelId="{BC7409D6-BCB6-448B-AF3E-191AF3B8B885}" type="presParOf" srcId="{43391735-0875-45EB-AF26-E9E4E5BF949F}" destId="{790E90DF-79D3-498C-9D1A-2E345FE3E136}" srcOrd="0" destOrd="0" presId="urn:microsoft.com/office/officeart/2018/2/layout/IconVerticalSolidList"/>
    <dgm:cxn modelId="{658D4C80-AD5E-4BEA-A802-2D25B9B5C9E4}" type="presParOf" srcId="{43391735-0875-45EB-AF26-E9E4E5BF949F}" destId="{F98A6D6A-9D27-417D-B160-AAE674B013B4}" srcOrd="1" destOrd="0" presId="urn:microsoft.com/office/officeart/2018/2/layout/IconVerticalSolidList"/>
    <dgm:cxn modelId="{C54A3235-AA10-492A-8634-84C58E6452A5}" type="presParOf" srcId="{43391735-0875-45EB-AF26-E9E4E5BF949F}" destId="{0F0DFC4F-AB51-4117-A1A5-BA88D8AA0EA0}" srcOrd="2" destOrd="0" presId="urn:microsoft.com/office/officeart/2018/2/layout/IconVerticalSolidList"/>
    <dgm:cxn modelId="{C902B4EE-57BF-474D-888A-E7AAD3CB3E90}" type="presParOf" srcId="{43391735-0875-45EB-AF26-E9E4E5BF949F}" destId="{B3957DA2-6294-4C72-B63F-8BC49A5D782C}" srcOrd="3" destOrd="0" presId="urn:microsoft.com/office/officeart/2018/2/layout/IconVerticalSolidList"/>
    <dgm:cxn modelId="{94D192DC-BE0D-4DBD-814D-E3E667BED2E9}" type="presParOf" srcId="{BCF6046B-778C-4B5D-87DB-E0941835E5B9}" destId="{A40BAAE0-EE18-4C4D-8A55-CC7BBCEADD24}" srcOrd="1" destOrd="0" presId="urn:microsoft.com/office/officeart/2018/2/layout/IconVerticalSolidList"/>
    <dgm:cxn modelId="{F0E5CEC9-9D25-4F8F-B94D-3645EF98BC1B}" type="presParOf" srcId="{BCF6046B-778C-4B5D-87DB-E0941835E5B9}" destId="{7B8B481C-F036-4966-8261-8CD277FB04ED}" srcOrd="2" destOrd="0" presId="urn:microsoft.com/office/officeart/2018/2/layout/IconVerticalSolidList"/>
    <dgm:cxn modelId="{521B88E3-E6E1-4E6C-9FFB-122730E53B94}" type="presParOf" srcId="{7B8B481C-F036-4966-8261-8CD277FB04ED}" destId="{416C11D9-5E6C-4B82-B929-B035C5C6CB8D}" srcOrd="0" destOrd="0" presId="urn:microsoft.com/office/officeart/2018/2/layout/IconVerticalSolidList"/>
    <dgm:cxn modelId="{4CFBFBAA-695E-443D-9964-BCF3BB06B9DB}" type="presParOf" srcId="{7B8B481C-F036-4966-8261-8CD277FB04ED}" destId="{E5414EAE-A15F-4C1D-8443-5775E241AD1B}" srcOrd="1" destOrd="0" presId="urn:microsoft.com/office/officeart/2018/2/layout/IconVerticalSolidList"/>
    <dgm:cxn modelId="{68582133-307B-4BCA-B112-329C4D535028}" type="presParOf" srcId="{7B8B481C-F036-4966-8261-8CD277FB04ED}" destId="{112967E5-F4B0-4A61-A70C-9D44DE5E8A6D}" srcOrd="2" destOrd="0" presId="urn:microsoft.com/office/officeart/2018/2/layout/IconVerticalSolidList"/>
    <dgm:cxn modelId="{9B367F75-36B3-4A50-8578-1AE00D3B3311}" type="presParOf" srcId="{7B8B481C-F036-4966-8261-8CD277FB04ED}" destId="{5BD6F541-A038-4CFF-A337-50A186A4FB48}" srcOrd="3" destOrd="0" presId="urn:microsoft.com/office/officeart/2018/2/layout/IconVerticalSolidList"/>
    <dgm:cxn modelId="{F17ECE20-1548-4BA9-9AA2-0F06052FA629}" type="presParOf" srcId="{BCF6046B-778C-4B5D-87DB-E0941835E5B9}" destId="{1ED0ED1E-AA12-416B-9AC6-6FB9A83A18C1}" srcOrd="3" destOrd="0" presId="urn:microsoft.com/office/officeart/2018/2/layout/IconVerticalSolidList"/>
    <dgm:cxn modelId="{20C0106C-9B94-4CE2-AB9A-80EE1F1E8827}" type="presParOf" srcId="{BCF6046B-778C-4B5D-87DB-E0941835E5B9}" destId="{EE0BF15F-ACE2-48FB-8E89-FFBDA687E445}" srcOrd="4" destOrd="0" presId="urn:microsoft.com/office/officeart/2018/2/layout/IconVerticalSolidList"/>
    <dgm:cxn modelId="{2285A405-8DD9-4E37-8E90-C0ABB2EB146B}" type="presParOf" srcId="{EE0BF15F-ACE2-48FB-8E89-FFBDA687E445}" destId="{ECE72A89-8F6A-484D-B160-A4EC0B67560E}" srcOrd="0" destOrd="0" presId="urn:microsoft.com/office/officeart/2018/2/layout/IconVerticalSolidList"/>
    <dgm:cxn modelId="{0B630887-E1FC-4AD4-9253-827C695D7A8C}" type="presParOf" srcId="{EE0BF15F-ACE2-48FB-8E89-FFBDA687E445}" destId="{E11B1BDE-AB3D-4C88-8D99-221D225AB557}" srcOrd="1" destOrd="0" presId="urn:microsoft.com/office/officeart/2018/2/layout/IconVerticalSolidList"/>
    <dgm:cxn modelId="{2CD687DE-37C6-4962-9A92-111884975A3A}" type="presParOf" srcId="{EE0BF15F-ACE2-48FB-8E89-FFBDA687E445}" destId="{65E588F5-1668-4B85-B1BA-3BBAB2B84B4F}" srcOrd="2" destOrd="0" presId="urn:microsoft.com/office/officeart/2018/2/layout/IconVerticalSolidList"/>
    <dgm:cxn modelId="{0E6D20EA-0B01-4761-95A6-2E7306050FB6}" type="presParOf" srcId="{EE0BF15F-ACE2-48FB-8E89-FFBDA687E445}" destId="{E55260A9-3747-407B-A7FA-5BD3063B16E3}" srcOrd="3" destOrd="0" presId="urn:microsoft.com/office/officeart/2018/2/layout/IconVerticalSolidList"/>
    <dgm:cxn modelId="{7987C6A8-D2F1-45B9-9E4A-1CBAC5906F53}" type="presParOf" srcId="{EE0BF15F-ACE2-48FB-8E89-FFBDA687E445}" destId="{97A3F440-C77E-4197-B757-3DFF0C33765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17EAA1-CB46-4270-9CF8-F206F1C05E7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B58722D-2BE6-4651-9B76-AF59E69441C7}">
      <dgm:prSet/>
      <dgm:spPr/>
      <dgm:t>
        <a:bodyPr/>
        <a:lstStyle/>
        <a:p>
          <a:pPr>
            <a:lnSpc>
              <a:spcPct val="100000"/>
            </a:lnSpc>
          </a:pPr>
          <a:r>
            <a:rPr lang="en-US"/>
            <a:t>Bootstrap: Primary framework</a:t>
          </a:r>
        </a:p>
      </dgm:t>
    </dgm:pt>
    <dgm:pt modelId="{8F36445E-01B2-4D8B-9167-9AB775A22E19}" type="parTrans" cxnId="{47DB114F-01A6-458C-89C7-325531714638}">
      <dgm:prSet/>
      <dgm:spPr/>
      <dgm:t>
        <a:bodyPr/>
        <a:lstStyle/>
        <a:p>
          <a:endParaRPr lang="en-US"/>
        </a:p>
      </dgm:t>
    </dgm:pt>
    <dgm:pt modelId="{72FDD440-1163-49FD-B79A-2AFD03B383E6}" type="sibTrans" cxnId="{47DB114F-01A6-458C-89C7-325531714638}">
      <dgm:prSet/>
      <dgm:spPr/>
      <dgm:t>
        <a:bodyPr/>
        <a:lstStyle/>
        <a:p>
          <a:endParaRPr lang="en-US"/>
        </a:p>
      </dgm:t>
    </dgm:pt>
    <dgm:pt modelId="{9CD4F2B7-60E0-412F-BF66-DBBC27F6EF53}">
      <dgm:prSet/>
      <dgm:spPr/>
      <dgm:t>
        <a:bodyPr/>
        <a:lstStyle/>
        <a:p>
          <a:pPr>
            <a:lnSpc>
              <a:spcPct val="100000"/>
            </a:lnSpc>
          </a:pPr>
          <a:r>
            <a:rPr lang="en-US"/>
            <a:t>Total number of Pages : 5</a:t>
          </a:r>
        </a:p>
      </dgm:t>
    </dgm:pt>
    <dgm:pt modelId="{5A4D5C5C-2127-419D-92B6-946F29EF0ACB}" type="parTrans" cxnId="{B5A85DB8-E8C2-4406-B616-670614F6D94A}">
      <dgm:prSet/>
      <dgm:spPr/>
      <dgm:t>
        <a:bodyPr/>
        <a:lstStyle/>
        <a:p>
          <a:endParaRPr lang="en-US"/>
        </a:p>
      </dgm:t>
    </dgm:pt>
    <dgm:pt modelId="{0FA7279D-A635-40E0-8FF5-B6A7B5B33C41}" type="sibTrans" cxnId="{B5A85DB8-E8C2-4406-B616-670614F6D94A}">
      <dgm:prSet/>
      <dgm:spPr/>
      <dgm:t>
        <a:bodyPr/>
        <a:lstStyle/>
        <a:p>
          <a:endParaRPr lang="en-US"/>
        </a:p>
      </dgm:t>
    </dgm:pt>
    <dgm:pt modelId="{08E23641-C8E9-43A8-A68D-E4AE01393A29}">
      <dgm:prSet/>
      <dgm:spPr/>
      <dgm:t>
        <a:bodyPr/>
        <a:lstStyle/>
        <a:p>
          <a:pPr>
            <a:lnSpc>
              <a:spcPct val="100000"/>
            </a:lnSpc>
          </a:pPr>
          <a:r>
            <a:rPr lang="en-US"/>
            <a:t>Primary Color: (#1E90FF) Dodger Blue</a:t>
          </a:r>
        </a:p>
      </dgm:t>
    </dgm:pt>
    <dgm:pt modelId="{195F00DF-CD93-426E-B4D4-81C31ABF2C02}" type="parTrans" cxnId="{B01D8118-F719-48CD-A8B3-E32F0F6CF38F}">
      <dgm:prSet/>
      <dgm:spPr/>
      <dgm:t>
        <a:bodyPr/>
        <a:lstStyle/>
        <a:p>
          <a:endParaRPr lang="en-US"/>
        </a:p>
      </dgm:t>
    </dgm:pt>
    <dgm:pt modelId="{9C29B378-3E7C-4663-B6A1-18DC8157B89F}" type="sibTrans" cxnId="{B01D8118-F719-48CD-A8B3-E32F0F6CF38F}">
      <dgm:prSet/>
      <dgm:spPr/>
      <dgm:t>
        <a:bodyPr/>
        <a:lstStyle/>
        <a:p>
          <a:endParaRPr lang="en-US"/>
        </a:p>
      </dgm:t>
    </dgm:pt>
    <dgm:pt modelId="{BFEFD36D-7CBA-4054-9ED9-CC0511C59150}" type="pres">
      <dgm:prSet presAssocID="{BA17EAA1-CB46-4270-9CF8-F206F1C05E7F}" presName="root" presStyleCnt="0">
        <dgm:presLayoutVars>
          <dgm:dir/>
          <dgm:resizeHandles val="exact"/>
        </dgm:presLayoutVars>
      </dgm:prSet>
      <dgm:spPr/>
    </dgm:pt>
    <dgm:pt modelId="{B2029B6C-24D3-4515-AC1E-9471D1BAE80C}" type="pres">
      <dgm:prSet presAssocID="{0B58722D-2BE6-4651-9B76-AF59E69441C7}" presName="compNode" presStyleCnt="0"/>
      <dgm:spPr/>
    </dgm:pt>
    <dgm:pt modelId="{94E5F0C2-D0C8-42CB-B2E4-512C94622555}" type="pres">
      <dgm:prSet presAssocID="{0B58722D-2BE6-4651-9B76-AF59E69441C7}" presName="bgRect" presStyleLbl="bgShp" presStyleIdx="0" presStyleCnt="3"/>
      <dgm:spPr/>
    </dgm:pt>
    <dgm:pt modelId="{81EDF4EA-35C9-4E12-A623-53E40227F894}" type="pres">
      <dgm:prSet presAssocID="{0B58722D-2BE6-4651-9B76-AF59E69441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t"/>
        </a:ext>
      </dgm:extLst>
    </dgm:pt>
    <dgm:pt modelId="{5B1323CA-16E4-47C0-99F3-F29C2555A7F1}" type="pres">
      <dgm:prSet presAssocID="{0B58722D-2BE6-4651-9B76-AF59E69441C7}" presName="spaceRect" presStyleCnt="0"/>
      <dgm:spPr/>
    </dgm:pt>
    <dgm:pt modelId="{C98738A6-D746-4BB6-95E2-4A8864F7C10A}" type="pres">
      <dgm:prSet presAssocID="{0B58722D-2BE6-4651-9B76-AF59E69441C7}" presName="parTx" presStyleLbl="revTx" presStyleIdx="0" presStyleCnt="3">
        <dgm:presLayoutVars>
          <dgm:chMax val="0"/>
          <dgm:chPref val="0"/>
        </dgm:presLayoutVars>
      </dgm:prSet>
      <dgm:spPr/>
    </dgm:pt>
    <dgm:pt modelId="{B30FB642-474A-4B56-A944-BF0517735924}" type="pres">
      <dgm:prSet presAssocID="{72FDD440-1163-49FD-B79A-2AFD03B383E6}" presName="sibTrans" presStyleCnt="0"/>
      <dgm:spPr/>
    </dgm:pt>
    <dgm:pt modelId="{A9DE6F32-ABD9-4D32-B18A-0B0D233524E6}" type="pres">
      <dgm:prSet presAssocID="{9CD4F2B7-60E0-412F-BF66-DBBC27F6EF53}" presName="compNode" presStyleCnt="0"/>
      <dgm:spPr/>
    </dgm:pt>
    <dgm:pt modelId="{8A5CFBFA-311D-4CEC-9994-878D25FEB394}" type="pres">
      <dgm:prSet presAssocID="{9CD4F2B7-60E0-412F-BF66-DBBC27F6EF53}" presName="bgRect" presStyleLbl="bgShp" presStyleIdx="1" presStyleCnt="3"/>
      <dgm:spPr/>
    </dgm:pt>
    <dgm:pt modelId="{56294749-66F8-40E9-AFE1-D245E14EB771}" type="pres">
      <dgm:prSet presAssocID="{9CD4F2B7-60E0-412F-BF66-DBBC27F6EF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5B515C24-C155-4F25-9189-4F3829430257}" type="pres">
      <dgm:prSet presAssocID="{9CD4F2B7-60E0-412F-BF66-DBBC27F6EF53}" presName="spaceRect" presStyleCnt="0"/>
      <dgm:spPr/>
    </dgm:pt>
    <dgm:pt modelId="{FB69D2A5-5F05-4A32-A214-DDF246181986}" type="pres">
      <dgm:prSet presAssocID="{9CD4F2B7-60E0-412F-BF66-DBBC27F6EF53}" presName="parTx" presStyleLbl="revTx" presStyleIdx="1" presStyleCnt="3">
        <dgm:presLayoutVars>
          <dgm:chMax val="0"/>
          <dgm:chPref val="0"/>
        </dgm:presLayoutVars>
      </dgm:prSet>
      <dgm:spPr/>
    </dgm:pt>
    <dgm:pt modelId="{B1ABCB97-03F8-4D2D-BECD-BCF6A1AA65F1}" type="pres">
      <dgm:prSet presAssocID="{0FA7279D-A635-40E0-8FF5-B6A7B5B33C41}" presName="sibTrans" presStyleCnt="0"/>
      <dgm:spPr/>
    </dgm:pt>
    <dgm:pt modelId="{E35E4AE0-76E3-44A4-BC45-CC6BAE099E2B}" type="pres">
      <dgm:prSet presAssocID="{08E23641-C8E9-43A8-A68D-E4AE01393A29}" presName="compNode" presStyleCnt="0"/>
      <dgm:spPr/>
    </dgm:pt>
    <dgm:pt modelId="{12793CF8-B4E4-41F6-8A2F-37E61D1E4726}" type="pres">
      <dgm:prSet presAssocID="{08E23641-C8E9-43A8-A68D-E4AE01393A29}" presName="bgRect" presStyleLbl="bgShp" presStyleIdx="2" presStyleCnt="3"/>
      <dgm:spPr/>
    </dgm:pt>
    <dgm:pt modelId="{18E4D556-EA80-4096-9F06-F4236FCA2C32}" type="pres">
      <dgm:prSet presAssocID="{08E23641-C8E9-43A8-A68D-E4AE01393A29}" presName="iconRect" presStyleLbl="node1" presStyleIdx="2" presStyleCnt="3"/>
      <dgm:spPr/>
    </dgm:pt>
    <dgm:pt modelId="{B4147AFC-E685-458F-9835-05C634F33413}" type="pres">
      <dgm:prSet presAssocID="{08E23641-C8E9-43A8-A68D-E4AE01393A29}" presName="spaceRect" presStyleCnt="0"/>
      <dgm:spPr/>
    </dgm:pt>
    <dgm:pt modelId="{94FA5F83-5B9D-497B-8E88-96AACFFFF0CD}" type="pres">
      <dgm:prSet presAssocID="{08E23641-C8E9-43A8-A68D-E4AE01393A29}" presName="parTx" presStyleLbl="revTx" presStyleIdx="2" presStyleCnt="3">
        <dgm:presLayoutVars>
          <dgm:chMax val="0"/>
          <dgm:chPref val="0"/>
        </dgm:presLayoutVars>
      </dgm:prSet>
      <dgm:spPr/>
    </dgm:pt>
  </dgm:ptLst>
  <dgm:cxnLst>
    <dgm:cxn modelId="{B01D8118-F719-48CD-A8B3-E32F0F6CF38F}" srcId="{BA17EAA1-CB46-4270-9CF8-F206F1C05E7F}" destId="{08E23641-C8E9-43A8-A68D-E4AE01393A29}" srcOrd="2" destOrd="0" parTransId="{195F00DF-CD93-426E-B4D4-81C31ABF2C02}" sibTransId="{9C29B378-3E7C-4663-B6A1-18DC8157B89F}"/>
    <dgm:cxn modelId="{47DB114F-01A6-458C-89C7-325531714638}" srcId="{BA17EAA1-CB46-4270-9CF8-F206F1C05E7F}" destId="{0B58722D-2BE6-4651-9B76-AF59E69441C7}" srcOrd="0" destOrd="0" parTransId="{8F36445E-01B2-4D8B-9167-9AB775A22E19}" sibTransId="{72FDD440-1163-49FD-B79A-2AFD03B383E6}"/>
    <dgm:cxn modelId="{39528C59-CF7B-446D-8B0F-0419287EAF2E}" type="presOf" srcId="{BA17EAA1-CB46-4270-9CF8-F206F1C05E7F}" destId="{BFEFD36D-7CBA-4054-9ED9-CC0511C59150}" srcOrd="0" destOrd="0" presId="urn:microsoft.com/office/officeart/2018/2/layout/IconVerticalSolidList"/>
    <dgm:cxn modelId="{8790F879-9A1F-4003-9647-1B721BF288A6}" type="presOf" srcId="{08E23641-C8E9-43A8-A68D-E4AE01393A29}" destId="{94FA5F83-5B9D-497B-8E88-96AACFFFF0CD}" srcOrd="0" destOrd="0" presId="urn:microsoft.com/office/officeart/2018/2/layout/IconVerticalSolidList"/>
    <dgm:cxn modelId="{6EA23682-B91D-46B6-B0D9-993A2FE7DD64}" type="presOf" srcId="{0B58722D-2BE6-4651-9B76-AF59E69441C7}" destId="{C98738A6-D746-4BB6-95E2-4A8864F7C10A}" srcOrd="0" destOrd="0" presId="urn:microsoft.com/office/officeart/2018/2/layout/IconVerticalSolidList"/>
    <dgm:cxn modelId="{A1A26EB1-B09F-4E31-A151-E05907A85FEA}" type="presOf" srcId="{9CD4F2B7-60E0-412F-BF66-DBBC27F6EF53}" destId="{FB69D2A5-5F05-4A32-A214-DDF246181986}" srcOrd="0" destOrd="0" presId="urn:microsoft.com/office/officeart/2018/2/layout/IconVerticalSolidList"/>
    <dgm:cxn modelId="{B5A85DB8-E8C2-4406-B616-670614F6D94A}" srcId="{BA17EAA1-CB46-4270-9CF8-F206F1C05E7F}" destId="{9CD4F2B7-60E0-412F-BF66-DBBC27F6EF53}" srcOrd="1" destOrd="0" parTransId="{5A4D5C5C-2127-419D-92B6-946F29EF0ACB}" sibTransId="{0FA7279D-A635-40E0-8FF5-B6A7B5B33C41}"/>
    <dgm:cxn modelId="{3A5E069A-5B1C-4B02-B1EC-231EC3699A62}" type="presParOf" srcId="{BFEFD36D-7CBA-4054-9ED9-CC0511C59150}" destId="{B2029B6C-24D3-4515-AC1E-9471D1BAE80C}" srcOrd="0" destOrd="0" presId="urn:microsoft.com/office/officeart/2018/2/layout/IconVerticalSolidList"/>
    <dgm:cxn modelId="{42740E22-3661-4BC9-8C0B-F0B2B06F0AF8}" type="presParOf" srcId="{B2029B6C-24D3-4515-AC1E-9471D1BAE80C}" destId="{94E5F0C2-D0C8-42CB-B2E4-512C94622555}" srcOrd="0" destOrd="0" presId="urn:microsoft.com/office/officeart/2018/2/layout/IconVerticalSolidList"/>
    <dgm:cxn modelId="{BA8B1641-0A7C-4CDD-91EE-4EC6E5AB83DE}" type="presParOf" srcId="{B2029B6C-24D3-4515-AC1E-9471D1BAE80C}" destId="{81EDF4EA-35C9-4E12-A623-53E40227F894}" srcOrd="1" destOrd="0" presId="urn:microsoft.com/office/officeart/2018/2/layout/IconVerticalSolidList"/>
    <dgm:cxn modelId="{A47E2B58-6518-48BA-9A85-836C93F1D4AF}" type="presParOf" srcId="{B2029B6C-24D3-4515-AC1E-9471D1BAE80C}" destId="{5B1323CA-16E4-47C0-99F3-F29C2555A7F1}" srcOrd="2" destOrd="0" presId="urn:microsoft.com/office/officeart/2018/2/layout/IconVerticalSolidList"/>
    <dgm:cxn modelId="{A8C1A8D9-2AB2-41ED-92F8-07258FBF8136}" type="presParOf" srcId="{B2029B6C-24D3-4515-AC1E-9471D1BAE80C}" destId="{C98738A6-D746-4BB6-95E2-4A8864F7C10A}" srcOrd="3" destOrd="0" presId="urn:microsoft.com/office/officeart/2018/2/layout/IconVerticalSolidList"/>
    <dgm:cxn modelId="{3DF53C69-CAC4-4AFF-8AA0-6D072D09E886}" type="presParOf" srcId="{BFEFD36D-7CBA-4054-9ED9-CC0511C59150}" destId="{B30FB642-474A-4B56-A944-BF0517735924}" srcOrd="1" destOrd="0" presId="urn:microsoft.com/office/officeart/2018/2/layout/IconVerticalSolidList"/>
    <dgm:cxn modelId="{5E465566-455D-4647-B38C-FEFE0566865F}" type="presParOf" srcId="{BFEFD36D-7CBA-4054-9ED9-CC0511C59150}" destId="{A9DE6F32-ABD9-4D32-B18A-0B0D233524E6}" srcOrd="2" destOrd="0" presId="urn:microsoft.com/office/officeart/2018/2/layout/IconVerticalSolidList"/>
    <dgm:cxn modelId="{E512A11D-400A-4AAA-BCA7-851FD3921504}" type="presParOf" srcId="{A9DE6F32-ABD9-4D32-B18A-0B0D233524E6}" destId="{8A5CFBFA-311D-4CEC-9994-878D25FEB394}" srcOrd="0" destOrd="0" presId="urn:microsoft.com/office/officeart/2018/2/layout/IconVerticalSolidList"/>
    <dgm:cxn modelId="{62957EA6-C26E-477C-AFF8-AC3885818A6D}" type="presParOf" srcId="{A9DE6F32-ABD9-4D32-B18A-0B0D233524E6}" destId="{56294749-66F8-40E9-AFE1-D245E14EB771}" srcOrd="1" destOrd="0" presId="urn:microsoft.com/office/officeart/2018/2/layout/IconVerticalSolidList"/>
    <dgm:cxn modelId="{55FD9EA8-AA77-45E4-871A-45E4EBDF7F2D}" type="presParOf" srcId="{A9DE6F32-ABD9-4D32-B18A-0B0D233524E6}" destId="{5B515C24-C155-4F25-9189-4F3829430257}" srcOrd="2" destOrd="0" presId="urn:microsoft.com/office/officeart/2018/2/layout/IconVerticalSolidList"/>
    <dgm:cxn modelId="{531A144E-1E17-4738-9956-F8BD3A2D81A4}" type="presParOf" srcId="{A9DE6F32-ABD9-4D32-B18A-0B0D233524E6}" destId="{FB69D2A5-5F05-4A32-A214-DDF246181986}" srcOrd="3" destOrd="0" presId="urn:microsoft.com/office/officeart/2018/2/layout/IconVerticalSolidList"/>
    <dgm:cxn modelId="{EF663AAE-6016-43A6-ADF6-7C9B3589A2FC}" type="presParOf" srcId="{BFEFD36D-7CBA-4054-9ED9-CC0511C59150}" destId="{B1ABCB97-03F8-4D2D-BECD-BCF6A1AA65F1}" srcOrd="3" destOrd="0" presId="urn:microsoft.com/office/officeart/2018/2/layout/IconVerticalSolidList"/>
    <dgm:cxn modelId="{71BC9E21-C94C-41A1-BC08-3FD3F28C1933}" type="presParOf" srcId="{BFEFD36D-7CBA-4054-9ED9-CC0511C59150}" destId="{E35E4AE0-76E3-44A4-BC45-CC6BAE099E2B}" srcOrd="4" destOrd="0" presId="urn:microsoft.com/office/officeart/2018/2/layout/IconVerticalSolidList"/>
    <dgm:cxn modelId="{2EC08D80-0B63-4291-AF5F-AB8842DB09CE}" type="presParOf" srcId="{E35E4AE0-76E3-44A4-BC45-CC6BAE099E2B}" destId="{12793CF8-B4E4-41F6-8A2F-37E61D1E4726}" srcOrd="0" destOrd="0" presId="urn:microsoft.com/office/officeart/2018/2/layout/IconVerticalSolidList"/>
    <dgm:cxn modelId="{7870C02D-C4A6-49C9-ACB0-5E4DCAF7C252}" type="presParOf" srcId="{E35E4AE0-76E3-44A4-BC45-CC6BAE099E2B}" destId="{18E4D556-EA80-4096-9F06-F4236FCA2C32}" srcOrd="1" destOrd="0" presId="urn:microsoft.com/office/officeart/2018/2/layout/IconVerticalSolidList"/>
    <dgm:cxn modelId="{BE84F1D1-5AE6-46E9-9EEC-EDE0269D076B}" type="presParOf" srcId="{E35E4AE0-76E3-44A4-BC45-CC6BAE099E2B}" destId="{B4147AFC-E685-458F-9835-05C634F33413}" srcOrd="2" destOrd="0" presId="urn:microsoft.com/office/officeart/2018/2/layout/IconVerticalSolidList"/>
    <dgm:cxn modelId="{F319BA37-9BC4-411F-9AF5-4726956CBCB4}" type="presParOf" srcId="{E35E4AE0-76E3-44A4-BC45-CC6BAE099E2B}" destId="{94FA5F83-5B9D-497B-8E88-96AACFFFF0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A02CFC-072A-4406-8876-0DBECA8868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7C380B-109C-42EB-BEDA-C42FDFF5FFE3}">
      <dgm:prSet/>
      <dgm:spPr/>
      <dgm:t>
        <a:bodyPr/>
        <a:lstStyle/>
        <a:p>
          <a:r>
            <a:rPr lang="en-US" b="0" i="0"/>
            <a:t>User</a:t>
          </a:r>
          <a:endParaRPr lang="en-US"/>
        </a:p>
      </dgm:t>
    </dgm:pt>
    <dgm:pt modelId="{C5402C5F-2C82-4B8C-A53F-5CDC9C8F29E9}" type="parTrans" cxnId="{79185CAF-E0C4-43FF-A227-49B09E6986A1}">
      <dgm:prSet/>
      <dgm:spPr/>
      <dgm:t>
        <a:bodyPr/>
        <a:lstStyle/>
        <a:p>
          <a:endParaRPr lang="en-US"/>
        </a:p>
      </dgm:t>
    </dgm:pt>
    <dgm:pt modelId="{A976E6E1-BF35-47D3-9B49-7DF37DC79045}" type="sibTrans" cxnId="{79185CAF-E0C4-43FF-A227-49B09E6986A1}">
      <dgm:prSet/>
      <dgm:spPr/>
      <dgm:t>
        <a:bodyPr/>
        <a:lstStyle/>
        <a:p>
          <a:endParaRPr lang="en-US"/>
        </a:p>
      </dgm:t>
    </dgm:pt>
    <dgm:pt modelId="{D3D3C241-09F7-4A3B-8586-EE998A6BC55F}">
      <dgm:prSet/>
      <dgm:spPr/>
      <dgm:t>
        <a:bodyPr/>
        <a:lstStyle/>
        <a:p>
          <a:r>
            <a:rPr lang="en-US" b="0" i="0"/>
            <a:t>Can send a text or a file</a:t>
          </a:r>
          <a:endParaRPr lang="en-US"/>
        </a:p>
      </dgm:t>
    </dgm:pt>
    <dgm:pt modelId="{5EAFB861-3A14-49BE-A083-611DB615BE8E}" type="parTrans" cxnId="{8BFF5C86-829C-470D-82E3-A073E0F2CF5C}">
      <dgm:prSet/>
      <dgm:spPr/>
      <dgm:t>
        <a:bodyPr/>
        <a:lstStyle/>
        <a:p>
          <a:endParaRPr lang="en-US"/>
        </a:p>
      </dgm:t>
    </dgm:pt>
    <dgm:pt modelId="{25F7AF00-554E-440C-9C8E-1ED1C58E0F7C}" type="sibTrans" cxnId="{8BFF5C86-829C-470D-82E3-A073E0F2CF5C}">
      <dgm:prSet/>
      <dgm:spPr/>
      <dgm:t>
        <a:bodyPr/>
        <a:lstStyle/>
        <a:p>
          <a:endParaRPr lang="en-US"/>
        </a:p>
      </dgm:t>
    </dgm:pt>
    <dgm:pt modelId="{33A91249-CC76-4180-AFB0-74F517FF714C}">
      <dgm:prSet/>
      <dgm:spPr/>
      <dgm:t>
        <a:bodyPr/>
        <a:lstStyle/>
        <a:p>
          <a:r>
            <a:rPr lang="en-US" b="0" i="0"/>
            <a:t>Must be in a group to communicate, one-to-one or otherwise</a:t>
          </a:r>
          <a:endParaRPr lang="en-US"/>
        </a:p>
      </dgm:t>
    </dgm:pt>
    <dgm:pt modelId="{90238274-4D86-4FBB-90EF-033D1D10A81C}" type="parTrans" cxnId="{AE3B0D14-4E05-4C98-8FB8-0D06B0588729}">
      <dgm:prSet/>
      <dgm:spPr/>
      <dgm:t>
        <a:bodyPr/>
        <a:lstStyle/>
        <a:p>
          <a:endParaRPr lang="en-US"/>
        </a:p>
      </dgm:t>
    </dgm:pt>
    <dgm:pt modelId="{1444A302-9B12-4720-844E-67F455C9188C}" type="sibTrans" cxnId="{AE3B0D14-4E05-4C98-8FB8-0D06B0588729}">
      <dgm:prSet/>
      <dgm:spPr/>
      <dgm:t>
        <a:bodyPr/>
        <a:lstStyle/>
        <a:p>
          <a:endParaRPr lang="en-US"/>
        </a:p>
      </dgm:t>
    </dgm:pt>
    <dgm:pt modelId="{C2324336-FD51-4852-BD41-352522711EE9}">
      <dgm:prSet/>
      <dgm:spPr/>
      <dgm:t>
        <a:bodyPr/>
        <a:lstStyle/>
        <a:p>
          <a:r>
            <a:rPr lang="en-US" b="0" i="0"/>
            <a:t>Message Text / File</a:t>
          </a:r>
          <a:endParaRPr lang="en-US"/>
        </a:p>
      </dgm:t>
    </dgm:pt>
    <dgm:pt modelId="{4740C7D4-AF5B-4615-A6EB-DD13484527FB}" type="parTrans" cxnId="{E89EA835-EF3C-4319-94CA-C5E43A70B0CE}">
      <dgm:prSet/>
      <dgm:spPr/>
      <dgm:t>
        <a:bodyPr/>
        <a:lstStyle/>
        <a:p>
          <a:endParaRPr lang="en-US"/>
        </a:p>
      </dgm:t>
    </dgm:pt>
    <dgm:pt modelId="{4EEB5B97-C68B-4C01-9729-4513167C05D0}" type="sibTrans" cxnId="{E89EA835-EF3C-4319-94CA-C5E43A70B0CE}">
      <dgm:prSet/>
      <dgm:spPr/>
      <dgm:t>
        <a:bodyPr/>
        <a:lstStyle/>
        <a:p>
          <a:endParaRPr lang="en-US"/>
        </a:p>
      </dgm:t>
    </dgm:pt>
    <dgm:pt modelId="{E27DF6B1-86D9-4DD6-8C8E-C3FF52072EE4}">
      <dgm:prSet/>
      <dgm:spPr/>
      <dgm:t>
        <a:bodyPr/>
        <a:lstStyle/>
        <a:p>
          <a:r>
            <a:rPr lang="en-US" b="0" i="0"/>
            <a:t>Must be sent to a group</a:t>
          </a:r>
          <a:endParaRPr lang="en-US"/>
        </a:p>
      </dgm:t>
    </dgm:pt>
    <dgm:pt modelId="{E8364E49-9F2E-4719-B2F1-7019FE7D1A61}" type="parTrans" cxnId="{63DD55E2-BD97-4FBE-9526-58B10AC6E9D7}">
      <dgm:prSet/>
      <dgm:spPr/>
      <dgm:t>
        <a:bodyPr/>
        <a:lstStyle/>
        <a:p>
          <a:endParaRPr lang="en-US"/>
        </a:p>
      </dgm:t>
    </dgm:pt>
    <dgm:pt modelId="{F1A098D8-0B1E-4E47-BB0F-A4254A0C410F}" type="sibTrans" cxnId="{63DD55E2-BD97-4FBE-9526-58B10AC6E9D7}">
      <dgm:prSet/>
      <dgm:spPr/>
      <dgm:t>
        <a:bodyPr/>
        <a:lstStyle/>
        <a:p>
          <a:endParaRPr lang="en-US"/>
        </a:p>
      </dgm:t>
    </dgm:pt>
    <dgm:pt modelId="{FBF4469A-2D00-49A9-A64F-997DAF34F3E4}">
      <dgm:prSet/>
      <dgm:spPr/>
      <dgm:t>
        <a:bodyPr/>
        <a:lstStyle/>
        <a:p>
          <a:r>
            <a:rPr lang="en-US" b="0" i="0"/>
            <a:t>Message Group</a:t>
          </a:r>
          <a:endParaRPr lang="en-US"/>
        </a:p>
      </dgm:t>
    </dgm:pt>
    <dgm:pt modelId="{7A539315-1094-43EA-B3FD-7E9EEC6AC303}" type="parTrans" cxnId="{93BB520E-6341-4765-A5E9-9A4BC6756449}">
      <dgm:prSet/>
      <dgm:spPr/>
      <dgm:t>
        <a:bodyPr/>
        <a:lstStyle/>
        <a:p>
          <a:endParaRPr lang="en-US"/>
        </a:p>
      </dgm:t>
    </dgm:pt>
    <dgm:pt modelId="{708C101B-6E03-4F45-A17D-54232739DDAC}" type="sibTrans" cxnId="{93BB520E-6341-4765-A5E9-9A4BC6756449}">
      <dgm:prSet/>
      <dgm:spPr/>
      <dgm:t>
        <a:bodyPr/>
        <a:lstStyle/>
        <a:p>
          <a:endParaRPr lang="en-US"/>
        </a:p>
      </dgm:t>
    </dgm:pt>
    <dgm:pt modelId="{7702932C-E3EB-408C-9079-13DBF001B89E}">
      <dgm:prSet/>
      <dgm:spPr/>
      <dgm:t>
        <a:bodyPr/>
        <a:lstStyle/>
        <a:p>
          <a:r>
            <a:rPr lang="en-US" b="0" i="0"/>
            <a:t>Can be created for private chats or group chats</a:t>
          </a:r>
          <a:endParaRPr lang="en-US"/>
        </a:p>
      </dgm:t>
    </dgm:pt>
    <dgm:pt modelId="{A1CAB11F-7D1C-4E54-A533-35EA5D915C3B}" type="parTrans" cxnId="{53A928CF-3A67-4F8F-84AB-60155C5ADB79}">
      <dgm:prSet/>
      <dgm:spPr/>
      <dgm:t>
        <a:bodyPr/>
        <a:lstStyle/>
        <a:p>
          <a:endParaRPr lang="en-US"/>
        </a:p>
      </dgm:t>
    </dgm:pt>
    <dgm:pt modelId="{4C0CB9C4-CA31-4008-B7E8-C1A45B7E554B}" type="sibTrans" cxnId="{53A928CF-3A67-4F8F-84AB-60155C5ADB79}">
      <dgm:prSet/>
      <dgm:spPr/>
      <dgm:t>
        <a:bodyPr/>
        <a:lstStyle/>
        <a:p>
          <a:endParaRPr lang="en-US"/>
        </a:p>
      </dgm:t>
    </dgm:pt>
    <dgm:pt modelId="{019B70BA-EF87-4710-8FF3-BBE91F0FE8DC}" type="pres">
      <dgm:prSet presAssocID="{1CA02CFC-072A-4406-8876-0DBECA886872}" presName="linear" presStyleCnt="0">
        <dgm:presLayoutVars>
          <dgm:animLvl val="lvl"/>
          <dgm:resizeHandles val="exact"/>
        </dgm:presLayoutVars>
      </dgm:prSet>
      <dgm:spPr/>
    </dgm:pt>
    <dgm:pt modelId="{EDD1AC91-D850-455C-AB44-1B0DA23D87F1}" type="pres">
      <dgm:prSet presAssocID="{AE7C380B-109C-42EB-BEDA-C42FDFF5FFE3}" presName="parentText" presStyleLbl="node1" presStyleIdx="0" presStyleCnt="3">
        <dgm:presLayoutVars>
          <dgm:chMax val="0"/>
          <dgm:bulletEnabled val="1"/>
        </dgm:presLayoutVars>
      </dgm:prSet>
      <dgm:spPr/>
    </dgm:pt>
    <dgm:pt modelId="{521709B7-D3CF-40F7-BCD5-2A5B4AB63561}" type="pres">
      <dgm:prSet presAssocID="{AE7C380B-109C-42EB-BEDA-C42FDFF5FFE3}" presName="childText" presStyleLbl="revTx" presStyleIdx="0" presStyleCnt="3">
        <dgm:presLayoutVars>
          <dgm:bulletEnabled val="1"/>
        </dgm:presLayoutVars>
      </dgm:prSet>
      <dgm:spPr/>
    </dgm:pt>
    <dgm:pt modelId="{BE9C9263-098A-436E-89C4-42BEF64C960F}" type="pres">
      <dgm:prSet presAssocID="{C2324336-FD51-4852-BD41-352522711EE9}" presName="parentText" presStyleLbl="node1" presStyleIdx="1" presStyleCnt="3">
        <dgm:presLayoutVars>
          <dgm:chMax val="0"/>
          <dgm:bulletEnabled val="1"/>
        </dgm:presLayoutVars>
      </dgm:prSet>
      <dgm:spPr/>
    </dgm:pt>
    <dgm:pt modelId="{95624059-2DFF-4146-B607-D8DEBDCEE25A}" type="pres">
      <dgm:prSet presAssocID="{C2324336-FD51-4852-BD41-352522711EE9}" presName="childText" presStyleLbl="revTx" presStyleIdx="1" presStyleCnt="3">
        <dgm:presLayoutVars>
          <dgm:bulletEnabled val="1"/>
        </dgm:presLayoutVars>
      </dgm:prSet>
      <dgm:spPr/>
    </dgm:pt>
    <dgm:pt modelId="{855DE8F2-5695-4387-8E5F-3BA108B40F88}" type="pres">
      <dgm:prSet presAssocID="{FBF4469A-2D00-49A9-A64F-997DAF34F3E4}" presName="parentText" presStyleLbl="node1" presStyleIdx="2" presStyleCnt="3">
        <dgm:presLayoutVars>
          <dgm:chMax val="0"/>
          <dgm:bulletEnabled val="1"/>
        </dgm:presLayoutVars>
      </dgm:prSet>
      <dgm:spPr/>
    </dgm:pt>
    <dgm:pt modelId="{7BA7F247-CECC-4652-8023-574CEEA9D2F2}" type="pres">
      <dgm:prSet presAssocID="{FBF4469A-2D00-49A9-A64F-997DAF34F3E4}" presName="childText" presStyleLbl="revTx" presStyleIdx="2" presStyleCnt="3">
        <dgm:presLayoutVars>
          <dgm:bulletEnabled val="1"/>
        </dgm:presLayoutVars>
      </dgm:prSet>
      <dgm:spPr/>
    </dgm:pt>
  </dgm:ptLst>
  <dgm:cxnLst>
    <dgm:cxn modelId="{93BB520E-6341-4765-A5E9-9A4BC6756449}" srcId="{1CA02CFC-072A-4406-8876-0DBECA886872}" destId="{FBF4469A-2D00-49A9-A64F-997DAF34F3E4}" srcOrd="2" destOrd="0" parTransId="{7A539315-1094-43EA-B3FD-7E9EEC6AC303}" sibTransId="{708C101B-6E03-4F45-A17D-54232739DDAC}"/>
    <dgm:cxn modelId="{AE3B0D14-4E05-4C98-8FB8-0D06B0588729}" srcId="{AE7C380B-109C-42EB-BEDA-C42FDFF5FFE3}" destId="{33A91249-CC76-4180-AFB0-74F517FF714C}" srcOrd="1" destOrd="0" parTransId="{90238274-4D86-4FBB-90EF-033D1D10A81C}" sibTransId="{1444A302-9B12-4720-844E-67F455C9188C}"/>
    <dgm:cxn modelId="{7B33D21D-EA5D-41E2-8116-82D49CD56FBB}" type="presOf" srcId="{FBF4469A-2D00-49A9-A64F-997DAF34F3E4}" destId="{855DE8F2-5695-4387-8E5F-3BA108B40F88}" srcOrd="0" destOrd="0" presId="urn:microsoft.com/office/officeart/2005/8/layout/vList2"/>
    <dgm:cxn modelId="{6D412721-129D-4DBF-B570-8EF1191C4730}" type="presOf" srcId="{7702932C-E3EB-408C-9079-13DBF001B89E}" destId="{7BA7F247-CECC-4652-8023-574CEEA9D2F2}" srcOrd="0" destOrd="0" presId="urn:microsoft.com/office/officeart/2005/8/layout/vList2"/>
    <dgm:cxn modelId="{E89EA835-EF3C-4319-94CA-C5E43A70B0CE}" srcId="{1CA02CFC-072A-4406-8876-0DBECA886872}" destId="{C2324336-FD51-4852-BD41-352522711EE9}" srcOrd="1" destOrd="0" parTransId="{4740C7D4-AF5B-4615-A6EB-DD13484527FB}" sibTransId="{4EEB5B97-C68B-4C01-9729-4513167C05D0}"/>
    <dgm:cxn modelId="{689E8148-8936-4DB9-86E6-11E27E2B752B}" type="presOf" srcId="{D3D3C241-09F7-4A3B-8586-EE998A6BC55F}" destId="{521709B7-D3CF-40F7-BCD5-2A5B4AB63561}" srcOrd="0" destOrd="0" presId="urn:microsoft.com/office/officeart/2005/8/layout/vList2"/>
    <dgm:cxn modelId="{4C3F4C71-56F4-4A70-905F-3F074C0F8D5B}" type="presOf" srcId="{C2324336-FD51-4852-BD41-352522711EE9}" destId="{BE9C9263-098A-436E-89C4-42BEF64C960F}" srcOrd="0" destOrd="0" presId="urn:microsoft.com/office/officeart/2005/8/layout/vList2"/>
    <dgm:cxn modelId="{8BFF5C86-829C-470D-82E3-A073E0F2CF5C}" srcId="{AE7C380B-109C-42EB-BEDA-C42FDFF5FFE3}" destId="{D3D3C241-09F7-4A3B-8586-EE998A6BC55F}" srcOrd="0" destOrd="0" parTransId="{5EAFB861-3A14-49BE-A083-611DB615BE8E}" sibTransId="{25F7AF00-554E-440C-9C8E-1ED1C58E0F7C}"/>
    <dgm:cxn modelId="{3B2E529E-5D07-461C-8D7A-3689650B2404}" type="presOf" srcId="{AE7C380B-109C-42EB-BEDA-C42FDFF5FFE3}" destId="{EDD1AC91-D850-455C-AB44-1B0DA23D87F1}" srcOrd="0" destOrd="0" presId="urn:microsoft.com/office/officeart/2005/8/layout/vList2"/>
    <dgm:cxn modelId="{F6D587A3-CBD3-44A7-A949-D700E0632E46}" type="presOf" srcId="{1CA02CFC-072A-4406-8876-0DBECA886872}" destId="{019B70BA-EF87-4710-8FF3-BBE91F0FE8DC}" srcOrd="0" destOrd="0" presId="urn:microsoft.com/office/officeart/2005/8/layout/vList2"/>
    <dgm:cxn modelId="{79185CAF-E0C4-43FF-A227-49B09E6986A1}" srcId="{1CA02CFC-072A-4406-8876-0DBECA886872}" destId="{AE7C380B-109C-42EB-BEDA-C42FDFF5FFE3}" srcOrd="0" destOrd="0" parTransId="{C5402C5F-2C82-4B8C-A53F-5CDC9C8F29E9}" sibTransId="{A976E6E1-BF35-47D3-9B49-7DF37DC79045}"/>
    <dgm:cxn modelId="{53A928CF-3A67-4F8F-84AB-60155C5ADB79}" srcId="{FBF4469A-2D00-49A9-A64F-997DAF34F3E4}" destId="{7702932C-E3EB-408C-9079-13DBF001B89E}" srcOrd="0" destOrd="0" parTransId="{A1CAB11F-7D1C-4E54-A533-35EA5D915C3B}" sibTransId="{4C0CB9C4-CA31-4008-B7E8-C1A45B7E554B}"/>
    <dgm:cxn modelId="{63DD55E2-BD97-4FBE-9526-58B10AC6E9D7}" srcId="{C2324336-FD51-4852-BD41-352522711EE9}" destId="{E27DF6B1-86D9-4DD6-8C8E-C3FF52072EE4}" srcOrd="0" destOrd="0" parTransId="{E8364E49-9F2E-4719-B2F1-7019FE7D1A61}" sibTransId="{F1A098D8-0B1E-4E47-BB0F-A4254A0C410F}"/>
    <dgm:cxn modelId="{16D38DE7-9E94-43BB-9FCE-2CBA74A707A7}" type="presOf" srcId="{E27DF6B1-86D9-4DD6-8C8E-C3FF52072EE4}" destId="{95624059-2DFF-4146-B607-D8DEBDCEE25A}" srcOrd="0" destOrd="0" presId="urn:microsoft.com/office/officeart/2005/8/layout/vList2"/>
    <dgm:cxn modelId="{084951EB-257B-4A50-99A4-513468F5FEC2}" type="presOf" srcId="{33A91249-CC76-4180-AFB0-74F517FF714C}" destId="{521709B7-D3CF-40F7-BCD5-2A5B4AB63561}" srcOrd="0" destOrd="1" presId="urn:microsoft.com/office/officeart/2005/8/layout/vList2"/>
    <dgm:cxn modelId="{120251FA-FF35-4DF8-9B52-534DFB6556D0}" type="presParOf" srcId="{019B70BA-EF87-4710-8FF3-BBE91F0FE8DC}" destId="{EDD1AC91-D850-455C-AB44-1B0DA23D87F1}" srcOrd="0" destOrd="0" presId="urn:microsoft.com/office/officeart/2005/8/layout/vList2"/>
    <dgm:cxn modelId="{59BBB787-C915-41C2-BCB6-2A81D716F02B}" type="presParOf" srcId="{019B70BA-EF87-4710-8FF3-BBE91F0FE8DC}" destId="{521709B7-D3CF-40F7-BCD5-2A5B4AB63561}" srcOrd="1" destOrd="0" presId="urn:microsoft.com/office/officeart/2005/8/layout/vList2"/>
    <dgm:cxn modelId="{30BD026C-7C55-41C6-90DB-E29BB1BBDA04}" type="presParOf" srcId="{019B70BA-EF87-4710-8FF3-BBE91F0FE8DC}" destId="{BE9C9263-098A-436E-89C4-42BEF64C960F}" srcOrd="2" destOrd="0" presId="urn:microsoft.com/office/officeart/2005/8/layout/vList2"/>
    <dgm:cxn modelId="{8E1B9C66-1B09-4114-9AA1-EE887C137278}" type="presParOf" srcId="{019B70BA-EF87-4710-8FF3-BBE91F0FE8DC}" destId="{95624059-2DFF-4146-B607-D8DEBDCEE25A}" srcOrd="3" destOrd="0" presId="urn:microsoft.com/office/officeart/2005/8/layout/vList2"/>
    <dgm:cxn modelId="{B2159358-A08F-42A3-93ED-3E6498216360}" type="presParOf" srcId="{019B70BA-EF87-4710-8FF3-BBE91F0FE8DC}" destId="{855DE8F2-5695-4387-8E5F-3BA108B40F88}" srcOrd="4" destOrd="0" presId="urn:microsoft.com/office/officeart/2005/8/layout/vList2"/>
    <dgm:cxn modelId="{F028858B-9293-470E-8130-476FCBCCC87C}" type="presParOf" srcId="{019B70BA-EF87-4710-8FF3-BBE91F0FE8DC}" destId="{7BA7F247-CECC-4652-8023-574CEEA9D2F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E195AC-2475-4B9D-8CCB-003C143046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F3F682-15F9-4E62-AF2F-627058C0E414}">
      <dgm:prSet/>
      <dgm:spPr/>
      <dgm:t>
        <a:bodyPr/>
        <a:lstStyle/>
        <a:p>
          <a:r>
            <a:rPr lang="en-US"/>
            <a:t>Database Assertion Functions</a:t>
          </a:r>
        </a:p>
      </dgm:t>
    </dgm:pt>
    <dgm:pt modelId="{0B571A52-6D40-4F4D-B58A-DD9F03282B65}" type="parTrans" cxnId="{C5C28377-0078-4EA6-872E-7868EC16A3D0}">
      <dgm:prSet/>
      <dgm:spPr/>
      <dgm:t>
        <a:bodyPr/>
        <a:lstStyle/>
        <a:p>
          <a:endParaRPr lang="en-US"/>
        </a:p>
      </dgm:t>
    </dgm:pt>
    <dgm:pt modelId="{6B44C94C-7466-4D7F-B4EE-C579E7584C00}" type="sibTrans" cxnId="{C5C28377-0078-4EA6-872E-7868EC16A3D0}">
      <dgm:prSet/>
      <dgm:spPr/>
      <dgm:t>
        <a:bodyPr/>
        <a:lstStyle/>
        <a:p>
          <a:endParaRPr lang="en-US"/>
        </a:p>
      </dgm:t>
    </dgm:pt>
    <dgm:pt modelId="{E2F7D507-6F02-47F1-8682-CE2A4EF8F8A0}">
      <dgm:prSet/>
      <dgm:spPr/>
      <dgm:t>
        <a:bodyPr/>
        <a:lstStyle/>
        <a:p>
          <a:r>
            <a:rPr lang="en-US"/>
            <a:t>Verify who the user is, and this users ID is what is used to verify all data access.</a:t>
          </a:r>
        </a:p>
      </dgm:t>
    </dgm:pt>
    <dgm:pt modelId="{2E5C90EF-A8B6-4432-BB3D-080642BBE72D}" type="parTrans" cxnId="{71137557-501C-4171-B9E6-CAD86F27E963}">
      <dgm:prSet/>
      <dgm:spPr/>
      <dgm:t>
        <a:bodyPr/>
        <a:lstStyle/>
        <a:p>
          <a:endParaRPr lang="en-US"/>
        </a:p>
      </dgm:t>
    </dgm:pt>
    <dgm:pt modelId="{C44ADAE6-4C32-4FEC-8F0F-5F3FD26FDA56}" type="sibTrans" cxnId="{71137557-501C-4171-B9E6-CAD86F27E963}">
      <dgm:prSet/>
      <dgm:spPr/>
      <dgm:t>
        <a:bodyPr/>
        <a:lstStyle/>
        <a:p>
          <a:endParaRPr lang="en-US"/>
        </a:p>
      </dgm:t>
    </dgm:pt>
    <dgm:pt modelId="{B079BC31-0145-4E09-9A3E-EC1BA34FD414}">
      <dgm:prSet/>
      <dgm:spPr/>
      <dgm:t>
        <a:bodyPr/>
        <a:lstStyle/>
        <a:p>
          <a:r>
            <a:rPr lang="en-US"/>
            <a:t>Unique Usernames and User IDs</a:t>
          </a:r>
        </a:p>
      </dgm:t>
    </dgm:pt>
    <dgm:pt modelId="{CAB389C0-DA7B-4B3E-B56C-CF0B78CB91A3}" type="parTrans" cxnId="{D0FF01B0-5858-497E-AE24-4811750B0B8B}">
      <dgm:prSet/>
      <dgm:spPr/>
      <dgm:t>
        <a:bodyPr/>
        <a:lstStyle/>
        <a:p>
          <a:endParaRPr lang="en-US"/>
        </a:p>
      </dgm:t>
    </dgm:pt>
    <dgm:pt modelId="{13BDA61A-FA6C-4DEC-8497-35A39070AFF9}" type="sibTrans" cxnId="{D0FF01B0-5858-497E-AE24-4811750B0B8B}">
      <dgm:prSet/>
      <dgm:spPr/>
      <dgm:t>
        <a:bodyPr/>
        <a:lstStyle/>
        <a:p>
          <a:endParaRPr lang="en-US"/>
        </a:p>
      </dgm:t>
    </dgm:pt>
    <dgm:pt modelId="{BCB511CC-F7BD-46E0-A071-BB9F288BFBD8}">
      <dgm:prSet/>
      <dgm:spPr/>
      <dgm:t>
        <a:bodyPr/>
        <a:lstStyle/>
        <a:p>
          <a:r>
            <a:rPr lang="en-US"/>
            <a:t>Because so much about the user is unique it makes securing user data simple.</a:t>
          </a:r>
        </a:p>
      </dgm:t>
    </dgm:pt>
    <dgm:pt modelId="{6B45B638-23A0-4C39-B1CB-7B1E4EA250D9}" type="parTrans" cxnId="{AAB97FC8-7011-4FE6-8414-2ED3F4FCFD05}">
      <dgm:prSet/>
      <dgm:spPr/>
      <dgm:t>
        <a:bodyPr/>
        <a:lstStyle/>
        <a:p>
          <a:endParaRPr lang="en-US"/>
        </a:p>
      </dgm:t>
    </dgm:pt>
    <dgm:pt modelId="{8F32F391-C463-469E-8C40-A50C18116936}" type="sibTrans" cxnId="{AAB97FC8-7011-4FE6-8414-2ED3F4FCFD05}">
      <dgm:prSet/>
      <dgm:spPr/>
      <dgm:t>
        <a:bodyPr/>
        <a:lstStyle/>
        <a:p>
          <a:endParaRPr lang="en-US"/>
        </a:p>
      </dgm:t>
    </dgm:pt>
    <dgm:pt modelId="{915827E9-59B8-477C-82AA-F9DD47C81136}">
      <dgm:prSet/>
      <dgm:spPr/>
      <dgm:t>
        <a:bodyPr/>
        <a:lstStyle/>
        <a:p>
          <a:r>
            <a:rPr lang="en-US"/>
            <a:t>Messages</a:t>
          </a:r>
        </a:p>
      </dgm:t>
    </dgm:pt>
    <dgm:pt modelId="{763AA59E-E08B-4534-A4BB-52B82FBD2B09}" type="parTrans" cxnId="{F45C4CAA-6FCA-44FD-8C0D-08FA7C901ACB}">
      <dgm:prSet/>
      <dgm:spPr/>
      <dgm:t>
        <a:bodyPr/>
        <a:lstStyle/>
        <a:p>
          <a:endParaRPr lang="en-US"/>
        </a:p>
      </dgm:t>
    </dgm:pt>
    <dgm:pt modelId="{E06BCBC4-1A16-4D6D-8AD0-E69C09800C85}" type="sibTrans" cxnId="{F45C4CAA-6FCA-44FD-8C0D-08FA7C901ACB}">
      <dgm:prSet/>
      <dgm:spPr/>
      <dgm:t>
        <a:bodyPr/>
        <a:lstStyle/>
        <a:p>
          <a:endParaRPr lang="en-US"/>
        </a:p>
      </dgm:t>
    </dgm:pt>
    <dgm:pt modelId="{0C8C61EA-7613-453E-81B1-0EC9ECA344A5}">
      <dgm:prSet/>
      <dgm:spPr/>
      <dgm:t>
        <a:bodyPr/>
        <a:lstStyle/>
        <a:p>
          <a:r>
            <a:rPr lang="en-US"/>
            <a:t>Assertions for User Role, Permissions, Group Access</a:t>
          </a:r>
        </a:p>
      </dgm:t>
    </dgm:pt>
    <dgm:pt modelId="{6C33B1D4-3C51-4BC1-B67C-C9FFE8F5710C}" type="parTrans" cxnId="{99477B48-2C01-4F8B-954C-3ADBF9631C4A}">
      <dgm:prSet/>
      <dgm:spPr/>
      <dgm:t>
        <a:bodyPr/>
        <a:lstStyle/>
        <a:p>
          <a:endParaRPr lang="en-US"/>
        </a:p>
      </dgm:t>
    </dgm:pt>
    <dgm:pt modelId="{940C1507-FCEF-42D3-BA36-4A84EEBB6830}" type="sibTrans" cxnId="{99477B48-2C01-4F8B-954C-3ADBF9631C4A}">
      <dgm:prSet/>
      <dgm:spPr/>
      <dgm:t>
        <a:bodyPr/>
        <a:lstStyle/>
        <a:p>
          <a:endParaRPr lang="en-US"/>
        </a:p>
      </dgm:t>
    </dgm:pt>
    <dgm:pt modelId="{EC02DA6A-3339-41E6-8E6B-D8320A8C3427}">
      <dgm:prSet/>
      <dgm:spPr/>
      <dgm:t>
        <a:bodyPr/>
        <a:lstStyle/>
        <a:p>
          <a:r>
            <a:rPr lang="en-US"/>
            <a:t>Symmetric Message Encryption</a:t>
          </a:r>
        </a:p>
      </dgm:t>
    </dgm:pt>
    <dgm:pt modelId="{10586008-75E6-4172-AA07-DED1D9889A6F}" type="parTrans" cxnId="{52CBA174-8903-4386-93B3-0F466A3CD5A2}">
      <dgm:prSet/>
      <dgm:spPr/>
      <dgm:t>
        <a:bodyPr/>
        <a:lstStyle/>
        <a:p>
          <a:endParaRPr lang="en-US"/>
        </a:p>
      </dgm:t>
    </dgm:pt>
    <dgm:pt modelId="{AE690370-D6A7-46C6-AB36-EA522FF04705}" type="sibTrans" cxnId="{52CBA174-8903-4386-93B3-0F466A3CD5A2}">
      <dgm:prSet/>
      <dgm:spPr/>
      <dgm:t>
        <a:bodyPr/>
        <a:lstStyle/>
        <a:p>
          <a:endParaRPr lang="en-US"/>
        </a:p>
      </dgm:t>
    </dgm:pt>
    <dgm:pt modelId="{3803FB07-4B6C-470C-B171-E7D2211C1DAD}">
      <dgm:prSet/>
      <dgm:spPr/>
      <dgm:t>
        <a:bodyPr/>
        <a:lstStyle/>
        <a:p>
          <a:r>
            <a:rPr lang="en-US"/>
            <a:t>AES 256 bit with Padding</a:t>
          </a:r>
        </a:p>
      </dgm:t>
    </dgm:pt>
    <dgm:pt modelId="{4408E1FC-3E80-47F4-8660-1B0550E5FAB2}" type="parTrans" cxnId="{A0F75338-F890-4144-8265-657A300A0110}">
      <dgm:prSet/>
      <dgm:spPr/>
      <dgm:t>
        <a:bodyPr/>
        <a:lstStyle/>
        <a:p>
          <a:endParaRPr lang="en-US"/>
        </a:p>
      </dgm:t>
    </dgm:pt>
    <dgm:pt modelId="{63191DC7-CA11-4361-887E-E9AFF27233A1}" type="sibTrans" cxnId="{A0F75338-F890-4144-8265-657A300A0110}">
      <dgm:prSet/>
      <dgm:spPr/>
      <dgm:t>
        <a:bodyPr/>
        <a:lstStyle/>
        <a:p>
          <a:endParaRPr lang="en-US"/>
        </a:p>
      </dgm:t>
    </dgm:pt>
    <dgm:pt modelId="{D42058DD-83A1-4F31-AED0-51F82B1076C3}">
      <dgm:prSet/>
      <dgm:spPr/>
      <dgm:t>
        <a:bodyPr/>
        <a:lstStyle/>
        <a:p>
          <a:r>
            <a:rPr lang="en-US"/>
            <a:t>DBMS_CRYPTO</a:t>
          </a:r>
        </a:p>
      </dgm:t>
    </dgm:pt>
    <dgm:pt modelId="{C993F5B0-031D-45F7-A708-4D313B2F6456}" type="parTrans" cxnId="{3409507F-F0D6-4F71-AC07-B89E414B0A10}">
      <dgm:prSet/>
      <dgm:spPr/>
      <dgm:t>
        <a:bodyPr/>
        <a:lstStyle/>
        <a:p>
          <a:endParaRPr lang="en-US"/>
        </a:p>
      </dgm:t>
    </dgm:pt>
    <dgm:pt modelId="{F06B1FDF-EFEF-4D79-ADDE-F30F5BEF41A3}" type="sibTrans" cxnId="{3409507F-F0D6-4F71-AC07-B89E414B0A10}">
      <dgm:prSet/>
      <dgm:spPr/>
      <dgm:t>
        <a:bodyPr/>
        <a:lstStyle/>
        <a:p>
          <a:endParaRPr lang="en-US"/>
        </a:p>
      </dgm:t>
    </dgm:pt>
    <dgm:pt modelId="{D62CC20B-2482-401C-8197-6DD2FB4AA1CC}">
      <dgm:prSet/>
      <dgm:spPr/>
      <dgm:t>
        <a:bodyPr/>
        <a:lstStyle/>
        <a:p>
          <a:r>
            <a:rPr lang="en-US"/>
            <a:t>To change an aspect of the message we assert that the user is the owner (“removing messages”)</a:t>
          </a:r>
        </a:p>
      </dgm:t>
    </dgm:pt>
    <dgm:pt modelId="{00D1286F-003F-4031-8A84-580CECA62AEE}" type="parTrans" cxnId="{BF0597DA-C7CC-4C1A-A166-173AF7302274}">
      <dgm:prSet/>
      <dgm:spPr/>
      <dgm:t>
        <a:bodyPr/>
        <a:lstStyle/>
        <a:p>
          <a:endParaRPr lang="en-US"/>
        </a:p>
      </dgm:t>
    </dgm:pt>
    <dgm:pt modelId="{DDF7BA8A-6E96-4DDF-9800-53CB622F231B}" type="sibTrans" cxnId="{BF0597DA-C7CC-4C1A-A166-173AF7302274}">
      <dgm:prSet/>
      <dgm:spPr/>
      <dgm:t>
        <a:bodyPr/>
        <a:lstStyle/>
        <a:p>
          <a:endParaRPr lang="en-US"/>
        </a:p>
      </dgm:t>
    </dgm:pt>
    <dgm:pt modelId="{9FBC1456-CDEF-44ED-BD4E-6E93063E6E19}" type="pres">
      <dgm:prSet presAssocID="{7BE195AC-2475-4B9D-8CCB-003C14304662}" presName="linear" presStyleCnt="0">
        <dgm:presLayoutVars>
          <dgm:animLvl val="lvl"/>
          <dgm:resizeHandles val="exact"/>
        </dgm:presLayoutVars>
      </dgm:prSet>
      <dgm:spPr/>
    </dgm:pt>
    <dgm:pt modelId="{AC452A7F-8255-4138-839E-9CA59F43F3DD}" type="pres">
      <dgm:prSet presAssocID="{0EF3F682-15F9-4E62-AF2F-627058C0E414}" presName="parentText" presStyleLbl="node1" presStyleIdx="0" presStyleCnt="4">
        <dgm:presLayoutVars>
          <dgm:chMax val="0"/>
          <dgm:bulletEnabled val="1"/>
        </dgm:presLayoutVars>
      </dgm:prSet>
      <dgm:spPr/>
    </dgm:pt>
    <dgm:pt modelId="{939423FB-D24B-45C0-BF8A-EA668D3BFE97}" type="pres">
      <dgm:prSet presAssocID="{0EF3F682-15F9-4E62-AF2F-627058C0E414}" presName="childText" presStyleLbl="revTx" presStyleIdx="0" presStyleCnt="4">
        <dgm:presLayoutVars>
          <dgm:bulletEnabled val="1"/>
        </dgm:presLayoutVars>
      </dgm:prSet>
      <dgm:spPr/>
    </dgm:pt>
    <dgm:pt modelId="{F497C745-D2BC-4CE2-96D5-7E0724AC0583}" type="pres">
      <dgm:prSet presAssocID="{B079BC31-0145-4E09-9A3E-EC1BA34FD414}" presName="parentText" presStyleLbl="node1" presStyleIdx="1" presStyleCnt="4">
        <dgm:presLayoutVars>
          <dgm:chMax val="0"/>
          <dgm:bulletEnabled val="1"/>
        </dgm:presLayoutVars>
      </dgm:prSet>
      <dgm:spPr/>
    </dgm:pt>
    <dgm:pt modelId="{4DE5598F-D452-4A9E-AF4B-D8DA1B3D2D71}" type="pres">
      <dgm:prSet presAssocID="{B079BC31-0145-4E09-9A3E-EC1BA34FD414}" presName="childText" presStyleLbl="revTx" presStyleIdx="1" presStyleCnt="4">
        <dgm:presLayoutVars>
          <dgm:bulletEnabled val="1"/>
        </dgm:presLayoutVars>
      </dgm:prSet>
      <dgm:spPr/>
    </dgm:pt>
    <dgm:pt modelId="{CB644942-D258-4061-8495-5DE417CDA3E4}" type="pres">
      <dgm:prSet presAssocID="{915827E9-59B8-477C-82AA-F9DD47C81136}" presName="parentText" presStyleLbl="node1" presStyleIdx="2" presStyleCnt="4">
        <dgm:presLayoutVars>
          <dgm:chMax val="0"/>
          <dgm:bulletEnabled val="1"/>
        </dgm:presLayoutVars>
      </dgm:prSet>
      <dgm:spPr/>
    </dgm:pt>
    <dgm:pt modelId="{F5C631D7-8A53-46E0-86EB-7142CCBF0CDB}" type="pres">
      <dgm:prSet presAssocID="{915827E9-59B8-477C-82AA-F9DD47C81136}" presName="childText" presStyleLbl="revTx" presStyleIdx="2" presStyleCnt="4">
        <dgm:presLayoutVars>
          <dgm:bulletEnabled val="1"/>
        </dgm:presLayoutVars>
      </dgm:prSet>
      <dgm:spPr/>
    </dgm:pt>
    <dgm:pt modelId="{6D4DC511-C793-4187-9A99-866762A46779}" type="pres">
      <dgm:prSet presAssocID="{EC02DA6A-3339-41E6-8E6B-D8320A8C3427}" presName="parentText" presStyleLbl="node1" presStyleIdx="3" presStyleCnt="4">
        <dgm:presLayoutVars>
          <dgm:chMax val="0"/>
          <dgm:bulletEnabled val="1"/>
        </dgm:presLayoutVars>
      </dgm:prSet>
      <dgm:spPr/>
    </dgm:pt>
    <dgm:pt modelId="{3C53EC2B-345A-4F65-A576-E2EB98F3AAC7}" type="pres">
      <dgm:prSet presAssocID="{EC02DA6A-3339-41E6-8E6B-D8320A8C3427}" presName="childText" presStyleLbl="revTx" presStyleIdx="3" presStyleCnt="4">
        <dgm:presLayoutVars>
          <dgm:bulletEnabled val="1"/>
        </dgm:presLayoutVars>
      </dgm:prSet>
      <dgm:spPr/>
    </dgm:pt>
  </dgm:ptLst>
  <dgm:cxnLst>
    <dgm:cxn modelId="{A0F75338-F890-4144-8265-657A300A0110}" srcId="{EC02DA6A-3339-41E6-8E6B-D8320A8C3427}" destId="{3803FB07-4B6C-470C-B171-E7D2211C1DAD}" srcOrd="0" destOrd="0" parTransId="{4408E1FC-3E80-47F4-8660-1B0550E5FAB2}" sibTransId="{63191DC7-CA11-4361-887E-E9AFF27233A1}"/>
    <dgm:cxn modelId="{3C49B83E-4DFC-47BD-872E-17E94B487219}" type="presOf" srcId="{EC02DA6A-3339-41E6-8E6B-D8320A8C3427}" destId="{6D4DC511-C793-4187-9A99-866762A46779}" srcOrd="0" destOrd="0" presId="urn:microsoft.com/office/officeart/2005/8/layout/vList2"/>
    <dgm:cxn modelId="{E9733244-A2A0-418C-92C5-09CA285F8106}" type="presOf" srcId="{0EF3F682-15F9-4E62-AF2F-627058C0E414}" destId="{AC452A7F-8255-4138-839E-9CA59F43F3DD}" srcOrd="0" destOrd="0" presId="urn:microsoft.com/office/officeart/2005/8/layout/vList2"/>
    <dgm:cxn modelId="{99477B48-2C01-4F8B-954C-3ADBF9631C4A}" srcId="{915827E9-59B8-477C-82AA-F9DD47C81136}" destId="{0C8C61EA-7613-453E-81B1-0EC9ECA344A5}" srcOrd="0" destOrd="0" parTransId="{6C33B1D4-3C51-4BC1-B67C-C9FFE8F5710C}" sibTransId="{940C1507-FCEF-42D3-BA36-4A84EEBB6830}"/>
    <dgm:cxn modelId="{9950BE6E-DEE8-4E03-995C-9DF1EFB98244}" type="presOf" srcId="{0C8C61EA-7613-453E-81B1-0EC9ECA344A5}" destId="{F5C631D7-8A53-46E0-86EB-7142CCBF0CDB}" srcOrd="0" destOrd="0" presId="urn:microsoft.com/office/officeart/2005/8/layout/vList2"/>
    <dgm:cxn modelId="{11BB5752-9C48-437E-98A0-53294A5C18D9}" type="presOf" srcId="{D42058DD-83A1-4F31-AED0-51F82B1076C3}" destId="{3C53EC2B-345A-4F65-A576-E2EB98F3AAC7}" srcOrd="0" destOrd="1" presId="urn:microsoft.com/office/officeart/2005/8/layout/vList2"/>
    <dgm:cxn modelId="{71435B54-AAA7-46D8-A88C-C6A690A200BB}" type="presOf" srcId="{E2F7D507-6F02-47F1-8682-CE2A4EF8F8A0}" destId="{939423FB-D24B-45C0-BF8A-EA668D3BFE97}" srcOrd="0" destOrd="0" presId="urn:microsoft.com/office/officeart/2005/8/layout/vList2"/>
    <dgm:cxn modelId="{52CBA174-8903-4386-93B3-0F466A3CD5A2}" srcId="{7BE195AC-2475-4B9D-8CCB-003C14304662}" destId="{EC02DA6A-3339-41E6-8E6B-D8320A8C3427}" srcOrd="3" destOrd="0" parTransId="{10586008-75E6-4172-AA07-DED1D9889A6F}" sibTransId="{AE690370-D6A7-46C6-AB36-EA522FF04705}"/>
    <dgm:cxn modelId="{71137557-501C-4171-B9E6-CAD86F27E963}" srcId="{0EF3F682-15F9-4E62-AF2F-627058C0E414}" destId="{E2F7D507-6F02-47F1-8682-CE2A4EF8F8A0}" srcOrd="0" destOrd="0" parTransId="{2E5C90EF-A8B6-4432-BB3D-080642BBE72D}" sibTransId="{C44ADAE6-4C32-4FEC-8F0F-5F3FD26FDA56}"/>
    <dgm:cxn modelId="{C5C28377-0078-4EA6-872E-7868EC16A3D0}" srcId="{7BE195AC-2475-4B9D-8CCB-003C14304662}" destId="{0EF3F682-15F9-4E62-AF2F-627058C0E414}" srcOrd="0" destOrd="0" parTransId="{0B571A52-6D40-4F4D-B58A-DD9F03282B65}" sibTransId="{6B44C94C-7466-4D7F-B4EE-C579E7584C00}"/>
    <dgm:cxn modelId="{3409507F-F0D6-4F71-AC07-B89E414B0A10}" srcId="{EC02DA6A-3339-41E6-8E6B-D8320A8C3427}" destId="{D42058DD-83A1-4F31-AED0-51F82B1076C3}" srcOrd="1" destOrd="0" parTransId="{C993F5B0-031D-45F7-A708-4D313B2F6456}" sibTransId="{F06B1FDF-EFEF-4D79-ADDE-F30F5BEF41A3}"/>
    <dgm:cxn modelId="{E2809D80-FBD6-4093-9E3A-6817D1B685C5}" type="presOf" srcId="{7BE195AC-2475-4B9D-8CCB-003C14304662}" destId="{9FBC1456-CDEF-44ED-BD4E-6E93063E6E19}" srcOrd="0" destOrd="0" presId="urn:microsoft.com/office/officeart/2005/8/layout/vList2"/>
    <dgm:cxn modelId="{21DCC789-FE0F-4DCE-9ED3-5FE8BE9BF468}" type="presOf" srcId="{915827E9-59B8-477C-82AA-F9DD47C81136}" destId="{CB644942-D258-4061-8495-5DE417CDA3E4}" srcOrd="0" destOrd="0" presId="urn:microsoft.com/office/officeart/2005/8/layout/vList2"/>
    <dgm:cxn modelId="{1CAFE495-F1B5-49D5-8296-BE4FF887E9BA}" type="presOf" srcId="{3803FB07-4B6C-470C-B171-E7D2211C1DAD}" destId="{3C53EC2B-345A-4F65-A576-E2EB98F3AAC7}" srcOrd="0" destOrd="0" presId="urn:microsoft.com/office/officeart/2005/8/layout/vList2"/>
    <dgm:cxn modelId="{7936E4A9-5996-4A0E-888A-840B02B420DE}" type="presOf" srcId="{B079BC31-0145-4E09-9A3E-EC1BA34FD414}" destId="{F497C745-D2BC-4CE2-96D5-7E0724AC0583}" srcOrd="0" destOrd="0" presId="urn:microsoft.com/office/officeart/2005/8/layout/vList2"/>
    <dgm:cxn modelId="{F45C4CAA-6FCA-44FD-8C0D-08FA7C901ACB}" srcId="{7BE195AC-2475-4B9D-8CCB-003C14304662}" destId="{915827E9-59B8-477C-82AA-F9DD47C81136}" srcOrd="2" destOrd="0" parTransId="{763AA59E-E08B-4534-A4BB-52B82FBD2B09}" sibTransId="{E06BCBC4-1A16-4D6D-8AD0-E69C09800C85}"/>
    <dgm:cxn modelId="{D0FF01B0-5858-497E-AE24-4811750B0B8B}" srcId="{7BE195AC-2475-4B9D-8CCB-003C14304662}" destId="{B079BC31-0145-4E09-9A3E-EC1BA34FD414}" srcOrd="1" destOrd="0" parTransId="{CAB389C0-DA7B-4B3E-B56C-CF0B78CB91A3}" sibTransId="{13BDA61A-FA6C-4DEC-8497-35A39070AFF9}"/>
    <dgm:cxn modelId="{AAB97FC8-7011-4FE6-8414-2ED3F4FCFD05}" srcId="{B079BC31-0145-4E09-9A3E-EC1BA34FD414}" destId="{BCB511CC-F7BD-46E0-A071-BB9F288BFBD8}" srcOrd="0" destOrd="0" parTransId="{6B45B638-23A0-4C39-B1CB-7B1E4EA250D9}" sibTransId="{8F32F391-C463-469E-8C40-A50C18116936}"/>
    <dgm:cxn modelId="{BF0597DA-C7CC-4C1A-A166-173AF7302274}" srcId="{915827E9-59B8-477C-82AA-F9DD47C81136}" destId="{D62CC20B-2482-401C-8197-6DD2FB4AA1CC}" srcOrd="1" destOrd="0" parTransId="{00D1286F-003F-4031-8A84-580CECA62AEE}" sibTransId="{DDF7BA8A-6E96-4DDF-9800-53CB622F231B}"/>
    <dgm:cxn modelId="{104197E7-1DE9-4592-A54F-F02CF7182B94}" type="presOf" srcId="{D62CC20B-2482-401C-8197-6DD2FB4AA1CC}" destId="{F5C631D7-8A53-46E0-86EB-7142CCBF0CDB}" srcOrd="0" destOrd="1" presId="urn:microsoft.com/office/officeart/2005/8/layout/vList2"/>
    <dgm:cxn modelId="{3AB96FED-DCEC-4E16-A7D1-86E83D5E470D}" type="presOf" srcId="{BCB511CC-F7BD-46E0-A071-BB9F288BFBD8}" destId="{4DE5598F-D452-4A9E-AF4B-D8DA1B3D2D71}" srcOrd="0" destOrd="0" presId="urn:microsoft.com/office/officeart/2005/8/layout/vList2"/>
    <dgm:cxn modelId="{EC0F14D0-2BB5-469D-96F1-CAD9445D6469}" type="presParOf" srcId="{9FBC1456-CDEF-44ED-BD4E-6E93063E6E19}" destId="{AC452A7F-8255-4138-839E-9CA59F43F3DD}" srcOrd="0" destOrd="0" presId="urn:microsoft.com/office/officeart/2005/8/layout/vList2"/>
    <dgm:cxn modelId="{512F9F0B-C4E1-4D9F-BD27-D4A8E0969818}" type="presParOf" srcId="{9FBC1456-CDEF-44ED-BD4E-6E93063E6E19}" destId="{939423FB-D24B-45C0-BF8A-EA668D3BFE97}" srcOrd="1" destOrd="0" presId="urn:microsoft.com/office/officeart/2005/8/layout/vList2"/>
    <dgm:cxn modelId="{A770FDCB-DB6A-4E4C-B1B8-02282DE97D84}" type="presParOf" srcId="{9FBC1456-CDEF-44ED-BD4E-6E93063E6E19}" destId="{F497C745-D2BC-4CE2-96D5-7E0724AC0583}" srcOrd="2" destOrd="0" presId="urn:microsoft.com/office/officeart/2005/8/layout/vList2"/>
    <dgm:cxn modelId="{86186798-942F-4A45-B773-B116B0AC996F}" type="presParOf" srcId="{9FBC1456-CDEF-44ED-BD4E-6E93063E6E19}" destId="{4DE5598F-D452-4A9E-AF4B-D8DA1B3D2D71}" srcOrd="3" destOrd="0" presId="urn:microsoft.com/office/officeart/2005/8/layout/vList2"/>
    <dgm:cxn modelId="{FA501FA5-26F1-4C83-B3C8-FF477CBAA9FE}" type="presParOf" srcId="{9FBC1456-CDEF-44ED-BD4E-6E93063E6E19}" destId="{CB644942-D258-4061-8495-5DE417CDA3E4}" srcOrd="4" destOrd="0" presId="urn:microsoft.com/office/officeart/2005/8/layout/vList2"/>
    <dgm:cxn modelId="{BF19D8E6-91BD-4FE2-962C-8C49F950BA28}" type="presParOf" srcId="{9FBC1456-CDEF-44ED-BD4E-6E93063E6E19}" destId="{F5C631D7-8A53-46E0-86EB-7142CCBF0CDB}" srcOrd="5" destOrd="0" presId="urn:microsoft.com/office/officeart/2005/8/layout/vList2"/>
    <dgm:cxn modelId="{B2AE8555-4936-4C53-AD72-12987562942D}" type="presParOf" srcId="{9FBC1456-CDEF-44ED-BD4E-6E93063E6E19}" destId="{6D4DC511-C793-4187-9A99-866762A46779}" srcOrd="6" destOrd="0" presId="urn:microsoft.com/office/officeart/2005/8/layout/vList2"/>
    <dgm:cxn modelId="{F78A6874-3B93-416A-A190-2DBCF8C55614}" type="presParOf" srcId="{9FBC1456-CDEF-44ED-BD4E-6E93063E6E19}" destId="{3C53EC2B-345A-4F65-A576-E2EB98F3AAC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4EDCA2-6C2B-450C-8CAE-706484CCD5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E0AAC0-D8A2-4141-B680-F410D688E243}">
      <dgm:prSet/>
      <dgm:spPr/>
      <dgm:t>
        <a:bodyPr/>
        <a:lstStyle/>
        <a:p>
          <a:r>
            <a:rPr lang="en-US"/>
            <a:t>Password Security</a:t>
          </a:r>
        </a:p>
      </dgm:t>
    </dgm:pt>
    <dgm:pt modelId="{587AE2F8-1547-466B-B692-A80B52EF8B78}" type="parTrans" cxnId="{9C6D9089-89D3-4C7E-A672-9D6DDBCE1DAF}">
      <dgm:prSet/>
      <dgm:spPr/>
      <dgm:t>
        <a:bodyPr/>
        <a:lstStyle/>
        <a:p>
          <a:endParaRPr lang="en-US"/>
        </a:p>
      </dgm:t>
    </dgm:pt>
    <dgm:pt modelId="{52B802FE-2A50-42AC-8ED3-135602F55722}" type="sibTrans" cxnId="{9C6D9089-89D3-4C7E-A672-9D6DDBCE1DAF}">
      <dgm:prSet/>
      <dgm:spPr/>
      <dgm:t>
        <a:bodyPr/>
        <a:lstStyle/>
        <a:p>
          <a:endParaRPr lang="en-US"/>
        </a:p>
      </dgm:t>
    </dgm:pt>
    <dgm:pt modelId="{559AA33A-E328-44A5-B2A8-085DABDCBF10}">
      <dgm:prSet/>
      <dgm:spPr/>
      <dgm:t>
        <a:bodyPr/>
        <a:lstStyle/>
        <a:p>
          <a:r>
            <a:rPr lang="en-US"/>
            <a:t>Passwords will have required length of 8.</a:t>
          </a:r>
        </a:p>
      </dgm:t>
    </dgm:pt>
    <dgm:pt modelId="{79856D48-0495-4F4B-9678-001A65472D5D}" type="parTrans" cxnId="{A64D9621-FEBF-4EB9-8925-5F6470EDF855}">
      <dgm:prSet/>
      <dgm:spPr/>
      <dgm:t>
        <a:bodyPr/>
        <a:lstStyle/>
        <a:p>
          <a:endParaRPr lang="en-US"/>
        </a:p>
      </dgm:t>
    </dgm:pt>
    <dgm:pt modelId="{E49B2226-510D-4B36-8120-33D559248A31}" type="sibTrans" cxnId="{A64D9621-FEBF-4EB9-8925-5F6470EDF855}">
      <dgm:prSet/>
      <dgm:spPr/>
      <dgm:t>
        <a:bodyPr/>
        <a:lstStyle/>
        <a:p>
          <a:endParaRPr lang="en-US"/>
        </a:p>
      </dgm:t>
    </dgm:pt>
    <dgm:pt modelId="{6471635E-D574-4F1E-8B29-E19C70A8A162}">
      <dgm:prSet/>
      <dgm:spPr/>
      <dgm:t>
        <a:bodyPr/>
        <a:lstStyle/>
        <a:p>
          <a:r>
            <a:rPr lang="en-US"/>
            <a:t>Login Attempts</a:t>
          </a:r>
        </a:p>
      </dgm:t>
    </dgm:pt>
    <dgm:pt modelId="{A55CCE49-5442-4AA6-8BD0-F450D918F41D}" type="parTrans" cxnId="{6AA2291B-8AE2-4A4D-8679-3C7273A700FA}">
      <dgm:prSet/>
      <dgm:spPr/>
      <dgm:t>
        <a:bodyPr/>
        <a:lstStyle/>
        <a:p>
          <a:endParaRPr lang="en-US"/>
        </a:p>
      </dgm:t>
    </dgm:pt>
    <dgm:pt modelId="{49A0B044-6804-467C-9095-651045807BA5}" type="sibTrans" cxnId="{6AA2291B-8AE2-4A4D-8679-3C7273A700FA}">
      <dgm:prSet/>
      <dgm:spPr/>
      <dgm:t>
        <a:bodyPr/>
        <a:lstStyle/>
        <a:p>
          <a:endParaRPr lang="en-US"/>
        </a:p>
      </dgm:t>
    </dgm:pt>
    <dgm:pt modelId="{EC6A2E86-EBB5-4C86-8D67-64737398E710}">
      <dgm:prSet/>
      <dgm:spPr/>
      <dgm:t>
        <a:bodyPr/>
        <a:lstStyle/>
        <a:p>
          <a:r>
            <a:rPr lang="en-US"/>
            <a:t>Max login attempts will be set to 5 to prevent brute attacks.</a:t>
          </a:r>
        </a:p>
      </dgm:t>
    </dgm:pt>
    <dgm:pt modelId="{5BADF6F8-10C1-4596-8167-149D51A621A1}" type="parTrans" cxnId="{09846FCA-3DD7-44BB-971D-4E2560F4EC6B}">
      <dgm:prSet/>
      <dgm:spPr/>
      <dgm:t>
        <a:bodyPr/>
        <a:lstStyle/>
        <a:p>
          <a:endParaRPr lang="en-US"/>
        </a:p>
      </dgm:t>
    </dgm:pt>
    <dgm:pt modelId="{281C660B-83ED-4A5C-B630-E17D32D5F373}" type="sibTrans" cxnId="{09846FCA-3DD7-44BB-971D-4E2560F4EC6B}">
      <dgm:prSet/>
      <dgm:spPr/>
      <dgm:t>
        <a:bodyPr/>
        <a:lstStyle/>
        <a:p>
          <a:endParaRPr lang="en-US"/>
        </a:p>
      </dgm:t>
    </dgm:pt>
    <dgm:pt modelId="{20AC6EFA-9C34-4B6A-B452-91C8B34AD34B}">
      <dgm:prSet/>
      <dgm:spPr/>
      <dgm:t>
        <a:bodyPr/>
        <a:lstStyle/>
        <a:p>
          <a:r>
            <a:rPr lang="en-US"/>
            <a:t>Password Recovery</a:t>
          </a:r>
        </a:p>
      </dgm:t>
    </dgm:pt>
    <dgm:pt modelId="{D4F0A109-ACDA-4F5D-A88F-F2C16B359BC7}" type="parTrans" cxnId="{232E1BD5-557B-4757-8B04-846B9EDC9CF5}">
      <dgm:prSet/>
      <dgm:spPr/>
      <dgm:t>
        <a:bodyPr/>
        <a:lstStyle/>
        <a:p>
          <a:endParaRPr lang="en-US"/>
        </a:p>
      </dgm:t>
    </dgm:pt>
    <dgm:pt modelId="{BF47F8F8-5463-43A6-96DE-06DEA74574FF}" type="sibTrans" cxnId="{232E1BD5-557B-4757-8B04-846B9EDC9CF5}">
      <dgm:prSet/>
      <dgm:spPr/>
      <dgm:t>
        <a:bodyPr/>
        <a:lstStyle/>
        <a:p>
          <a:endParaRPr lang="en-US"/>
        </a:p>
      </dgm:t>
    </dgm:pt>
    <dgm:pt modelId="{364C559D-04EC-4071-B593-61CFA7C716E1}">
      <dgm:prSet/>
      <dgm:spPr/>
      <dgm:t>
        <a:bodyPr/>
        <a:lstStyle/>
        <a:p>
          <a:r>
            <a:rPr lang="en-US"/>
            <a:t>User can reset their password using a code that will expire 24 hours after is set or immediately upon their next successful login.</a:t>
          </a:r>
        </a:p>
      </dgm:t>
    </dgm:pt>
    <dgm:pt modelId="{E493D369-BFE0-4A39-93F0-20BC90DAD20A}" type="parTrans" cxnId="{E93AEC25-D4D3-4B1A-9DC2-2C81EE29DA92}">
      <dgm:prSet/>
      <dgm:spPr/>
      <dgm:t>
        <a:bodyPr/>
        <a:lstStyle/>
        <a:p>
          <a:endParaRPr lang="en-US"/>
        </a:p>
      </dgm:t>
    </dgm:pt>
    <dgm:pt modelId="{E9ADFC10-B24B-42C6-A908-9BE4A0A2CCD8}" type="sibTrans" cxnId="{E93AEC25-D4D3-4B1A-9DC2-2C81EE29DA92}">
      <dgm:prSet/>
      <dgm:spPr/>
      <dgm:t>
        <a:bodyPr/>
        <a:lstStyle/>
        <a:p>
          <a:endParaRPr lang="en-US"/>
        </a:p>
      </dgm:t>
    </dgm:pt>
    <dgm:pt modelId="{9E9011EC-2522-411F-BABE-F893BDCC4F93}">
      <dgm:prSet/>
      <dgm:spPr/>
      <dgm:t>
        <a:bodyPr/>
        <a:lstStyle/>
        <a:p>
          <a:r>
            <a:rPr lang="en-US"/>
            <a:t>Padding and Username</a:t>
          </a:r>
        </a:p>
      </dgm:t>
    </dgm:pt>
    <dgm:pt modelId="{3BD9819A-55F7-4639-BA39-F02922E3432A}" type="parTrans" cxnId="{C6ED7417-CFA6-489F-8B14-15E3F9F241B9}">
      <dgm:prSet/>
      <dgm:spPr/>
      <dgm:t>
        <a:bodyPr/>
        <a:lstStyle/>
        <a:p>
          <a:endParaRPr lang="en-US"/>
        </a:p>
      </dgm:t>
    </dgm:pt>
    <dgm:pt modelId="{CDF6721A-C031-4EF1-B876-F6B2DDDBE941}" type="sibTrans" cxnId="{C6ED7417-CFA6-489F-8B14-15E3F9F241B9}">
      <dgm:prSet/>
      <dgm:spPr/>
      <dgm:t>
        <a:bodyPr/>
        <a:lstStyle/>
        <a:p>
          <a:endParaRPr lang="en-US"/>
        </a:p>
      </dgm:t>
    </dgm:pt>
    <dgm:pt modelId="{BE30B396-35A0-4F31-A818-97DDBC99DFE7}">
      <dgm:prSet/>
      <dgm:spPr/>
      <dgm:t>
        <a:bodyPr/>
        <a:lstStyle/>
        <a:p>
          <a:r>
            <a:rPr lang="en-US"/>
            <a:t>Passwords are stored in hashes and compared to allow the password to be hidden from view and never stored in plain text.</a:t>
          </a:r>
        </a:p>
      </dgm:t>
    </dgm:pt>
    <dgm:pt modelId="{CE6359A0-2BA8-4E00-9BE0-F1D9C4202E35}" type="parTrans" cxnId="{97688E51-6E09-4FA0-8A54-4AD9955FFE99}">
      <dgm:prSet/>
      <dgm:spPr/>
      <dgm:t>
        <a:bodyPr/>
        <a:lstStyle/>
        <a:p>
          <a:endParaRPr lang="en-US"/>
        </a:p>
      </dgm:t>
    </dgm:pt>
    <dgm:pt modelId="{70490188-9FF0-4202-A21C-19F688DA1339}" type="sibTrans" cxnId="{97688E51-6E09-4FA0-8A54-4AD9955FFE99}">
      <dgm:prSet/>
      <dgm:spPr/>
      <dgm:t>
        <a:bodyPr/>
        <a:lstStyle/>
        <a:p>
          <a:endParaRPr lang="en-US"/>
        </a:p>
      </dgm:t>
    </dgm:pt>
    <dgm:pt modelId="{93D55402-2C28-441F-89D0-131A45F2B2E1}" type="pres">
      <dgm:prSet presAssocID="{E54EDCA2-6C2B-450C-8CAE-706484CCD597}" presName="linear" presStyleCnt="0">
        <dgm:presLayoutVars>
          <dgm:animLvl val="lvl"/>
          <dgm:resizeHandles val="exact"/>
        </dgm:presLayoutVars>
      </dgm:prSet>
      <dgm:spPr/>
    </dgm:pt>
    <dgm:pt modelId="{CEBE482E-8BE6-4535-8CBC-DE7DB9EB7351}" type="pres">
      <dgm:prSet presAssocID="{B0E0AAC0-D8A2-4141-B680-F410D688E243}" presName="parentText" presStyleLbl="node1" presStyleIdx="0" presStyleCnt="3">
        <dgm:presLayoutVars>
          <dgm:chMax val="0"/>
          <dgm:bulletEnabled val="1"/>
        </dgm:presLayoutVars>
      </dgm:prSet>
      <dgm:spPr/>
    </dgm:pt>
    <dgm:pt modelId="{74DF702E-C55C-4731-86E9-DA4FB3CD10A5}" type="pres">
      <dgm:prSet presAssocID="{B0E0AAC0-D8A2-4141-B680-F410D688E243}" presName="childText" presStyleLbl="revTx" presStyleIdx="0" presStyleCnt="3">
        <dgm:presLayoutVars>
          <dgm:bulletEnabled val="1"/>
        </dgm:presLayoutVars>
      </dgm:prSet>
      <dgm:spPr/>
    </dgm:pt>
    <dgm:pt modelId="{2B125565-D33E-4921-80D0-4A8850F2AF38}" type="pres">
      <dgm:prSet presAssocID="{6471635E-D574-4F1E-8B29-E19C70A8A162}" presName="parentText" presStyleLbl="node1" presStyleIdx="1" presStyleCnt="3">
        <dgm:presLayoutVars>
          <dgm:chMax val="0"/>
          <dgm:bulletEnabled val="1"/>
        </dgm:presLayoutVars>
      </dgm:prSet>
      <dgm:spPr/>
    </dgm:pt>
    <dgm:pt modelId="{0EAE9DA4-0ED1-45B7-B0EC-73585882AD60}" type="pres">
      <dgm:prSet presAssocID="{6471635E-D574-4F1E-8B29-E19C70A8A162}" presName="childText" presStyleLbl="revTx" presStyleIdx="1" presStyleCnt="3">
        <dgm:presLayoutVars>
          <dgm:bulletEnabled val="1"/>
        </dgm:presLayoutVars>
      </dgm:prSet>
      <dgm:spPr/>
    </dgm:pt>
    <dgm:pt modelId="{71CFE042-3CE1-4AED-A598-A5174D9F649C}" type="pres">
      <dgm:prSet presAssocID="{20AC6EFA-9C34-4B6A-B452-91C8B34AD34B}" presName="parentText" presStyleLbl="node1" presStyleIdx="2" presStyleCnt="3">
        <dgm:presLayoutVars>
          <dgm:chMax val="0"/>
          <dgm:bulletEnabled val="1"/>
        </dgm:presLayoutVars>
      </dgm:prSet>
      <dgm:spPr/>
    </dgm:pt>
    <dgm:pt modelId="{596632ED-5EED-4AC8-8404-519061EB525F}" type="pres">
      <dgm:prSet presAssocID="{20AC6EFA-9C34-4B6A-B452-91C8B34AD34B}" presName="childText" presStyleLbl="revTx" presStyleIdx="2" presStyleCnt="3">
        <dgm:presLayoutVars>
          <dgm:bulletEnabled val="1"/>
        </dgm:presLayoutVars>
      </dgm:prSet>
      <dgm:spPr/>
    </dgm:pt>
  </dgm:ptLst>
  <dgm:cxnLst>
    <dgm:cxn modelId="{B6227403-ED90-46D9-8E79-52FE39DB9CA7}" type="presOf" srcId="{BE30B396-35A0-4F31-A818-97DDBC99DFE7}" destId="{74DF702E-C55C-4731-86E9-DA4FB3CD10A5}" srcOrd="0" destOrd="2" presId="urn:microsoft.com/office/officeart/2005/8/layout/vList2"/>
    <dgm:cxn modelId="{137D310D-A5D9-4010-800C-12E5526A2BDE}" type="presOf" srcId="{9E9011EC-2522-411F-BABE-F893BDCC4F93}" destId="{74DF702E-C55C-4731-86E9-DA4FB3CD10A5}" srcOrd="0" destOrd="1" presId="urn:microsoft.com/office/officeart/2005/8/layout/vList2"/>
    <dgm:cxn modelId="{C6ED7417-CFA6-489F-8B14-15E3F9F241B9}" srcId="{B0E0AAC0-D8A2-4141-B680-F410D688E243}" destId="{9E9011EC-2522-411F-BABE-F893BDCC4F93}" srcOrd="1" destOrd="0" parTransId="{3BD9819A-55F7-4639-BA39-F02922E3432A}" sibTransId="{CDF6721A-C031-4EF1-B876-F6B2DDDBE941}"/>
    <dgm:cxn modelId="{6AA2291B-8AE2-4A4D-8679-3C7273A700FA}" srcId="{E54EDCA2-6C2B-450C-8CAE-706484CCD597}" destId="{6471635E-D574-4F1E-8B29-E19C70A8A162}" srcOrd="1" destOrd="0" parTransId="{A55CCE49-5442-4AA6-8BD0-F450D918F41D}" sibTransId="{49A0B044-6804-467C-9095-651045807BA5}"/>
    <dgm:cxn modelId="{A64D9621-FEBF-4EB9-8925-5F6470EDF855}" srcId="{B0E0AAC0-D8A2-4141-B680-F410D688E243}" destId="{559AA33A-E328-44A5-B2A8-085DABDCBF10}" srcOrd="0" destOrd="0" parTransId="{79856D48-0495-4F4B-9678-001A65472D5D}" sibTransId="{E49B2226-510D-4B36-8120-33D559248A31}"/>
    <dgm:cxn modelId="{E93AEC25-D4D3-4B1A-9DC2-2C81EE29DA92}" srcId="{20AC6EFA-9C34-4B6A-B452-91C8B34AD34B}" destId="{364C559D-04EC-4071-B593-61CFA7C716E1}" srcOrd="0" destOrd="0" parTransId="{E493D369-BFE0-4A39-93F0-20BC90DAD20A}" sibTransId="{E9ADFC10-B24B-42C6-A908-9BE4A0A2CCD8}"/>
    <dgm:cxn modelId="{924ABB3E-4C03-4257-912C-54AA5D449B8B}" type="presOf" srcId="{364C559D-04EC-4071-B593-61CFA7C716E1}" destId="{596632ED-5EED-4AC8-8404-519061EB525F}" srcOrd="0" destOrd="0" presId="urn:microsoft.com/office/officeart/2005/8/layout/vList2"/>
    <dgm:cxn modelId="{3A1DE96F-37AA-42CE-80EE-9ACBE3936F7C}" type="presOf" srcId="{EC6A2E86-EBB5-4C86-8D67-64737398E710}" destId="{0EAE9DA4-0ED1-45B7-B0EC-73585882AD60}" srcOrd="0" destOrd="0" presId="urn:microsoft.com/office/officeart/2005/8/layout/vList2"/>
    <dgm:cxn modelId="{97688E51-6E09-4FA0-8A54-4AD9955FFE99}" srcId="{B0E0AAC0-D8A2-4141-B680-F410D688E243}" destId="{BE30B396-35A0-4F31-A818-97DDBC99DFE7}" srcOrd="2" destOrd="0" parTransId="{CE6359A0-2BA8-4E00-9BE0-F1D9C4202E35}" sibTransId="{70490188-9FF0-4202-A21C-19F688DA1339}"/>
    <dgm:cxn modelId="{5E811278-02AC-4E70-83E7-97F478FA00E1}" type="presOf" srcId="{559AA33A-E328-44A5-B2A8-085DABDCBF10}" destId="{74DF702E-C55C-4731-86E9-DA4FB3CD10A5}" srcOrd="0" destOrd="0" presId="urn:microsoft.com/office/officeart/2005/8/layout/vList2"/>
    <dgm:cxn modelId="{03C9F581-0287-4AF3-B3A9-FBEB34B3ABF1}" type="presOf" srcId="{6471635E-D574-4F1E-8B29-E19C70A8A162}" destId="{2B125565-D33E-4921-80D0-4A8850F2AF38}" srcOrd="0" destOrd="0" presId="urn:microsoft.com/office/officeart/2005/8/layout/vList2"/>
    <dgm:cxn modelId="{9C6D9089-89D3-4C7E-A672-9D6DDBCE1DAF}" srcId="{E54EDCA2-6C2B-450C-8CAE-706484CCD597}" destId="{B0E0AAC0-D8A2-4141-B680-F410D688E243}" srcOrd="0" destOrd="0" parTransId="{587AE2F8-1547-466B-B692-A80B52EF8B78}" sibTransId="{52B802FE-2A50-42AC-8ED3-135602F55722}"/>
    <dgm:cxn modelId="{3033E18D-CF3D-4F11-BC68-975BC78A6900}" type="presOf" srcId="{20AC6EFA-9C34-4B6A-B452-91C8B34AD34B}" destId="{71CFE042-3CE1-4AED-A598-A5174D9F649C}" srcOrd="0" destOrd="0" presId="urn:microsoft.com/office/officeart/2005/8/layout/vList2"/>
    <dgm:cxn modelId="{F9A477AF-E0B1-4AED-B373-074AC001AB4D}" type="presOf" srcId="{B0E0AAC0-D8A2-4141-B680-F410D688E243}" destId="{CEBE482E-8BE6-4535-8CBC-DE7DB9EB7351}" srcOrd="0" destOrd="0" presId="urn:microsoft.com/office/officeart/2005/8/layout/vList2"/>
    <dgm:cxn modelId="{09846FCA-3DD7-44BB-971D-4E2560F4EC6B}" srcId="{6471635E-D574-4F1E-8B29-E19C70A8A162}" destId="{EC6A2E86-EBB5-4C86-8D67-64737398E710}" srcOrd="0" destOrd="0" parTransId="{5BADF6F8-10C1-4596-8167-149D51A621A1}" sibTransId="{281C660B-83ED-4A5C-B630-E17D32D5F373}"/>
    <dgm:cxn modelId="{232E1BD5-557B-4757-8B04-846B9EDC9CF5}" srcId="{E54EDCA2-6C2B-450C-8CAE-706484CCD597}" destId="{20AC6EFA-9C34-4B6A-B452-91C8B34AD34B}" srcOrd="2" destOrd="0" parTransId="{D4F0A109-ACDA-4F5D-A88F-F2C16B359BC7}" sibTransId="{BF47F8F8-5463-43A6-96DE-06DEA74574FF}"/>
    <dgm:cxn modelId="{F67D97FA-03C5-40FA-8B0A-B9658A2FDA3E}" type="presOf" srcId="{E54EDCA2-6C2B-450C-8CAE-706484CCD597}" destId="{93D55402-2C28-441F-89D0-131A45F2B2E1}" srcOrd="0" destOrd="0" presId="urn:microsoft.com/office/officeart/2005/8/layout/vList2"/>
    <dgm:cxn modelId="{C650193D-524A-4CB9-9F5C-B28773452E59}" type="presParOf" srcId="{93D55402-2C28-441F-89D0-131A45F2B2E1}" destId="{CEBE482E-8BE6-4535-8CBC-DE7DB9EB7351}" srcOrd="0" destOrd="0" presId="urn:microsoft.com/office/officeart/2005/8/layout/vList2"/>
    <dgm:cxn modelId="{64242E83-6BB3-4526-8BAE-A36B3FC175F3}" type="presParOf" srcId="{93D55402-2C28-441F-89D0-131A45F2B2E1}" destId="{74DF702E-C55C-4731-86E9-DA4FB3CD10A5}" srcOrd="1" destOrd="0" presId="urn:microsoft.com/office/officeart/2005/8/layout/vList2"/>
    <dgm:cxn modelId="{0C603E99-4842-4F1F-BE06-3ADEF57DFA30}" type="presParOf" srcId="{93D55402-2C28-441F-89D0-131A45F2B2E1}" destId="{2B125565-D33E-4921-80D0-4A8850F2AF38}" srcOrd="2" destOrd="0" presId="urn:microsoft.com/office/officeart/2005/8/layout/vList2"/>
    <dgm:cxn modelId="{0358161D-840F-40E4-B6EA-9693F5538045}" type="presParOf" srcId="{93D55402-2C28-441F-89D0-131A45F2B2E1}" destId="{0EAE9DA4-0ED1-45B7-B0EC-73585882AD60}" srcOrd="3" destOrd="0" presId="urn:microsoft.com/office/officeart/2005/8/layout/vList2"/>
    <dgm:cxn modelId="{929BB064-A9F1-4590-B577-5F59363AAB89}" type="presParOf" srcId="{93D55402-2C28-441F-89D0-131A45F2B2E1}" destId="{71CFE042-3CE1-4AED-A598-A5174D9F649C}" srcOrd="4" destOrd="0" presId="urn:microsoft.com/office/officeart/2005/8/layout/vList2"/>
    <dgm:cxn modelId="{E117FD27-7B8D-48B5-AA9C-54FEB926957E}" type="presParOf" srcId="{93D55402-2C28-441F-89D0-131A45F2B2E1}" destId="{596632ED-5EED-4AC8-8404-519061EB525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8E019-58D1-4BB9-92B9-9D37AD7D58D0}"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CFF1F79A-FD36-4255-9EF2-70320AB360E6}">
      <dgm:prSet/>
      <dgm:spPr/>
      <dgm:t>
        <a:bodyPr/>
        <a:lstStyle/>
        <a:p>
          <a:r>
            <a:rPr lang="en-US" b="0" i="0"/>
            <a:t>Nests</a:t>
          </a:r>
          <a:endParaRPr lang="en-US"/>
        </a:p>
      </dgm:t>
    </dgm:pt>
    <dgm:pt modelId="{ABBA86CA-0A82-44A7-90BD-E8B233631C91}" type="parTrans" cxnId="{93D97D14-5EE3-44C8-8003-E964C52B1490}">
      <dgm:prSet/>
      <dgm:spPr/>
      <dgm:t>
        <a:bodyPr/>
        <a:lstStyle/>
        <a:p>
          <a:endParaRPr lang="en-US"/>
        </a:p>
      </dgm:t>
    </dgm:pt>
    <dgm:pt modelId="{F5465376-D29E-42BA-94D4-035CBB5BC627}" type="sibTrans" cxnId="{93D97D14-5EE3-44C8-8003-E964C52B1490}">
      <dgm:prSet/>
      <dgm:spPr/>
      <dgm:t>
        <a:bodyPr/>
        <a:lstStyle/>
        <a:p>
          <a:endParaRPr lang="en-US"/>
        </a:p>
      </dgm:t>
    </dgm:pt>
    <dgm:pt modelId="{CF11F344-1FA3-4B88-AFA0-A6AC7080A832}">
      <dgm:prSet/>
      <dgm:spPr/>
      <dgm:t>
        <a:bodyPr/>
        <a:lstStyle/>
        <a:p>
          <a:r>
            <a:rPr lang="en-US" b="0" i="0"/>
            <a:t>User created</a:t>
          </a:r>
          <a:endParaRPr lang="en-US"/>
        </a:p>
      </dgm:t>
    </dgm:pt>
    <dgm:pt modelId="{90FB39F0-A6AC-4826-8133-006EFCF58B94}" type="parTrans" cxnId="{C6AF83E5-B734-49DA-82E5-BE15343D7796}">
      <dgm:prSet/>
      <dgm:spPr/>
      <dgm:t>
        <a:bodyPr/>
        <a:lstStyle/>
        <a:p>
          <a:endParaRPr lang="en-US"/>
        </a:p>
      </dgm:t>
    </dgm:pt>
    <dgm:pt modelId="{AEC726B0-A7C0-4610-B7C1-182160F64FA2}" type="sibTrans" cxnId="{C6AF83E5-B734-49DA-82E5-BE15343D7796}">
      <dgm:prSet/>
      <dgm:spPr/>
      <dgm:t>
        <a:bodyPr/>
        <a:lstStyle/>
        <a:p>
          <a:endParaRPr lang="en-US"/>
        </a:p>
      </dgm:t>
    </dgm:pt>
    <dgm:pt modelId="{27D0CF0A-FFC7-471B-95A4-56DAB5542BF2}">
      <dgm:prSet/>
      <dgm:spPr/>
      <dgm:t>
        <a:bodyPr/>
        <a:lstStyle/>
        <a:p>
          <a:r>
            <a:rPr lang="en-US" b="0" i="0"/>
            <a:t>Custom names</a:t>
          </a:r>
          <a:endParaRPr lang="en-US"/>
        </a:p>
      </dgm:t>
    </dgm:pt>
    <dgm:pt modelId="{BD3B165E-D718-4689-8A56-76DB12902000}" type="parTrans" cxnId="{CCDFE046-3211-42DD-8BE8-CDB6DBDAC685}">
      <dgm:prSet/>
      <dgm:spPr/>
      <dgm:t>
        <a:bodyPr/>
        <a:lstStyle/>
        <a:p>
          <a:endParaRPr lang="en-US"/>
        </a:p>
      </dgm:t>
    </dgm:pt>
    <dgm:pt modelId="{FBC16809-304F-4BB1-B5E9-ACCF78D40396}" type="sibTrans" cxnId="{CCDFE046-3211-42DD-8BE8-CDB6DBDAC685}">
      <dgm:prSet/>
      <dgm:spPr/>
      <dgm:t>
        <a:bodyPr/>
        <a:lstStyle/>
        <a:p>
          <a:endParaRPr lang="en-US"/>
        </a:p>
      </dgm:t>
    </dgm:pt>
    <dgm:pt modelId="{1FE923B5-7350-4193-A928-8757853CC8D1}">
      <dgm:prSet/>
      <dgm:spPr/>
      <dgm:t>
        <a:bodyPr/>
        <a:lstStyle/>
        <a:p>
          <a:r>
            <a:rPr lang="en-US" b="0" i="0"/>
            <a:t>Roles</a:t>
          </a:r>
          <a:endParaRPr lang="en-US"/>
        </a:p>
      </dgm:t>
    </dgm:pt>
    <dgm:pt modelId="{1FA23037-F882-446B-B90B-9417F3756A77}" type="parTrans" cxnId="{31F0753C-9E2C-4CBB-9B1F-239953689087}">
      <dgm:prSet/>
      <dgm:spPr/>
      <dgm:t>
        <a:bodyPr/>
        <a:lstStyle/>
        <a:p>
          <a:endParaRPr lang="en-US"/>
        </a:p>
      </dgm:t>
    </dgm:pt>
    <dgm:pt modelId="{E956A5F2-0D96-4609-BC02-B97F8A85B754}" type="sibTrans" cxnId="{31F0753C-9E2C-4CBB-9B1F-239953689087}">
      <dgm:prSet/>
      <dgm:spPr/>
      <dgm:t>
        <a:bodyPr/>
        <a:lstStyle/>
        <a:p>
          <a:endParaRPr lang="en-US"/>
        </a:p>
      </dgm:t>
    </dgm:pt>
    <dgm:pt modelId="{FC0C0E99-9C7C-4537-8A34-6A170E2754CF}">
      <dgm:prSet/>
      <dgm:spPr/>
      <dgm:t>
        <a:bodyPr/>
        <a:lstStyle/>
        <a:p>
          <a:r>
            <a:rPr lang="en-US" b="0" i="0"/>
            <a:t>Nest Creator</a:t>
          </a:r>
          <a:endParaRPr lang="en-US"/>
        </a:p>
      </dgm:t>
    </dgm:pt>
    <dgm:pt modelId="{24851C14-B999-4FC3-BD15-A80A2ADB21B7}" type="parTrans" cxnId="{7C9082EB-31B9-4249-AC52-1A1F77340FD1}">
      <dgm:prSet/>
      <dgm:spPr/>
      <dgm:t>
        <a:bodyPr/>
        <a:lstStyle/>
        <a:p>
          <a:endParaRPr lang="en-US"/>
        </a:p>
      </dgm:t>
    </dgm:pt>
    <dgm:pt modelId="{5CE9E1FB-B523-434E-877B-DB578AAF7B00}" type="sibTrans" cxnId="{7C9082EB-31B9-4249-AC52-1A1F77340FD1}">
      <dgm:prSet/>
      <dgm:spPr/>
      <dgm:t>
        <a:bodyPr/>
        <a:lstStyle/>
        <a:p>
          <a:endParaRPr lang="en-US"/>
        </a:p>
      </dgm:t>
    </dgm:pt>
    <dgm:pt modelId="{415AC0E3-AEC8-41E0-8FA7-8FF57C6E04ED}">
      <dgm:prSet/>
      <dgm:spPr/>
      <dgm:t>
        <a:bodyPr/>
        <a:lstStyle/>
        <a:p>
          <a:r>
            <a:rPr lang="en-US" b="0" i="0"/>
            <a:t>Administrators</a:t>
          </a:r>
          <a:endParaRPr lang="en-US"/>
        </a:p>
      </dgm:t>
    </dgm:pt>
    <dgm:pt modelId="{282E2215-B643-476F-9E16-47440C5872E9}" type="parTrans" cxnId="{4E937BD1-0970-4CCB-A0CF-1A3365754136}">
      <dgm:prSet/>
      <dgm:spPr/>
      <dgm:t>
        <a:bodyPr/>
        <a:lstStyle/>
        <a:p>
          <a:endParaRPr lang="en-US"/>
        </a:p>
      </dgm:t>
    </dgm:pt>
    <dgm:pt modelId="{D8BBCA10-BB27-4F95-BF97-B8E82AC6F49B}" type="sibTrans" cxnId="{4E937BD1-0970-4CCB-A0CF-1A3365754136}">
      <dgm:prSet/>
      <dgm:spPr/>
      <dgm:t>
        <a:bodyPr/>
        <a:lstStyle/>
        <a:p>
          <a:endParaRPr lang="en-US"/>
        </a:p>
      </dgm:t>
    </dgm:pt>
    <dgm:pt modelId="{EB2071E3-76FF-4B0A-BB86-F221069F3E5D}">
      <dgm:prSet/>
      <dgm:spPr/>
      <dgm:t>
        <a:bodyPr/>
        <a:lstStyle/>
        <a:p>
          <a:r>
            <a:rPr lang="en-US" b="0" i="0"/>
            <a:t>Custom Roles</a:t>
          </a:r>
          <a:endParaRPr lang="en-US"/>
        </a:p>
      </dgm:t>
    </dgm:pt>
    <dgm:pt modelId="{CBE5A880-82C6-47CA-AE60-E7385C5B3636}" type="parTrans" cxnId="{7CA688E6-F9E6-4854-A4AA-25EB391AB7DD}">
      <dgm:prSet/>
      <dgm:spPr/>
      <dgm:t>
        <a:bodyPr/>
        <a:lstStyle/>
        <a:p>
          <a:endParaRPr lang="en-US"/>
        </a:p>
      </dgm:t>
    </dgm:pt>
    <dgm:pt modelId="{330EB13C-B363-40A7-95BF-341A48F460D2}" type="sibTrans" cxnId="{7CA688E6-F9E6-4854-A4AA-25EB391AB7DD}">
      <dgm:prSet/>
      <dgm:spPr/>
      <dgm:t>
        <a:bodyPr/>
        <a:lstStyle/>
        <a:p>
          <a:endParaRPr lang="en-US"/>
        </a:p>
      </dgm:t>
    </dgm:pt>
    <dgm:pt modelId="{753ABE94-75D6-4990-8400-59A8CFC9833A}">
      <dgm:prSet phldr="0"/>
      <dgm:spPr/>
      <dgm:t>
        <a:bodyPr/>
        <a:lstStyle/>
        <a:p>
          <a:pPr rtl="0"/>
          <a:r>
            <a:rPr lang="en-US" b="0" i="0">
              <a:latin typeface="Neue Haas Grotesk Text Pro"/>
            </a:rPr>
            <a:t>Invite only</a:t>
          </a:r>
        </a:p>
      </dgm:t>
    </dgm:pt>
    <dgm:pt modelId="{F5EA2581-5F2E-486A-AB71-C4A1BCDCF029}" type="parTrans" cxnId="{F696E67D-7357-43D3-9B74-E5DCDA0AC69F}">
      <dgm:prSet/>
      <dgm:spPr/>
    </dgm:pt>
    <dgm:pt modelId="{98812590-0AFE-490C-88B7-A41C04073B3C}" type="sibTrans" cxnId="{F696E67D-7357-43D3-9B74-E5DCDA0AC69F}">
      <dgm:prSet/>
      <dgm:spPr/>
    </dgm:pt>
    <dgm:pt modelId="{4F05D612-6F26-4B7A-82F3-BFB30E392894}" type="pres">
      <dgm:prSet presAssocID="{9FA8E019-58D1-4BB9-92B9-9D37AD7D58D0}" presName="linear" presStyleCnt="0">
        <dgm:presLayoutVars>
          <dgm:dir/>
          <dgm:animLvl val="lvl"/>
          <dgm:resizeHandles val="exact"/>
        </dgm:presLayoutVars>
      </dgm:prSet>
      <dgm:spPr/>
    </dgm:pt>
    <dgm:pt modelId="{38B6B748-28CA-4A8C-8F9A-4B3F238F8AB2}" type="pres">
      <dgm:prSet presAssocID="{CFF1F79A-FD36-4255-9EF2-70320AB360E6}" presName="parentLin" presStyleCnt="0"/>
      <dgm:spPr/>
    </dgm:pt>
    <dgm:pt modelId="{0646EC23-BC97-4081-A6FF-B4923E5A803D}" type="pres">
      <dgm:prSet presAssocID="{CFF1F79A-FD36-4255-9EF2-70320AB360E6}" presName="parentLeftMargin" presStyleLbl="node1" presStyleIdx="0" presStyleCnt="2"/>
      <dgm:spPr/>
    </dgm:pt>
    <dgm:pt modelId="{8C530C6C-2D9E-4115-AC55-479655AD2613}" type="pres">
      <dgm:prSet presAssocID="{CFF1F79A-FD36-4255-9EF2-70320AB360E6}" presName="parentText" presStyleLbl="node1" presStyleIdx="0" presStyleCnt="2">
        <dgm:presLayoutVars>
          <dgm:chMax val="0"/>
          <dgm:bulletEnabled val="1"/>
        </dgm:presLayoutVars>
      </dgm:prSet>
      <dgm:spPr/>
    </dgm:pt>
    <dgm:pt modelId="{EBD9537D-15FA-451B-BF23-F21A31D589E8}" type="pres">
      <dgm:prSet presAssocID="{CFF1F79A-FD36-4255-9EF2-70320AB360E6}" presName="negativeSpace" presStyleCnt="0"/>
      <dgm:spPr/>
    </dgm:pt>
    <dgm:pt modelId="{396A022C-3585-4B88-90AA-89A617004FDC}" type="pres">
      <dgm:prSet presAssocID="{CFF1F79A-FD36-4255-9EF2-70320AB360E6}" presName="childText" presStyleLbl="conFgAcc1" presStyleIdx="0" presStyleCnt="2">
        <dgm:presLayoutVars>
          <dgm:bulletEnabled val="1"/>
        </dgm:presLayoutVars>
      </dgm:prSet>
      <dgm:spPr/>
    </dgm:pt>
    <dgm:pt modelId="{61662F09-9EBA-4C6B-BC1A-E6AA57CA5CA9}" type="pres">
      <dgm:prSet presAssocID="{F5465376-D29E-42BA-94D4-035CBB5BC627}" presName="spaceBetweenRectangles" presStyleCnt="0"/>
      <dgm:spPr/>
    </dgm:pt>
    <dgm:pt modelId="{DB7F9EAF-0BC7-4137-83A4-3136C0750578}" type="pres">
      <dgm:prSet presAssocID="{1FE923B5-7350-4193-A928-8757853CC8D1}" presName="parentLin" presStyleCnt="0"/>
      <dgm:spPr/>
    </dgm:pt>
    <dgm:pt modelId="{351FAC95-680E-44A5-8919-5582203DBAD4}" type="pres">
      <dgm:prSet presAssocID="{1FE923B5-7350-4193-A928-8757853CC8D1}" presName="parentLeftMargin" presStyleLbl="node1" presStyleIdx="0" presStyleCnt="2"/>
      <dgm:spPr/>
    </dgm:pt>
    <dgm:pt modelId="{EE9CAE54-8FA7-4675-AE3E-AE130720177C}" type="pres">
      <dgm:prSet presAssocID="{1FE923B5-7350-4193-A928-8757853CC8D1}" presName="parentText" presStyleLbl="node1" presStyleIdx="1" presStyleCnt="2">
        <dgm:presLayoutVars>
          <dgm:chMax val="0"/>
          <dgm:bulletEnabled val="1"/>
        </dgm:presLayoutVars>
      </dgm:prSet>
      <dgm:spPr/>
    </dgm:pt>
    <dgm:pt modelId="{2A5B2107-2156-4A57-8B68-29AE9FEE7982}" type="pres">
      <dgm:prSet presAssocID="{1FE923B5-7350-4193-A928-8757853CC8D1}" presName="negativeSpace" presStyleCnt="0"/>
      <dgm:spPr/>
    </dgm:pt>
    <dgm:pt modelId="{E4F4DDD0-9B52-4E2A-B119-F4DD135CC383}" type="pres">
      <dgm:prSet presAssocID="{1FE923B5-7350-4193-A928-8757853CC8D1}" presName="childText" presStyleLbl="conFgAcc1" presStyleIdx="1" presStyleCnt="2">
        <dgm:presLayoutVars>
          <dgm:bulletEnabled val="1"/>
        </dgm:presLayoutVars>
      </dgm:prSet>
      <dgm:spPr/>
    </dgm:pt>
  </dgm:ptLst>
  <dgm:cxnLst>
    <dgm:cxn modelId="{93D97D14-5EE3-44C8-8003-E964C52B1490}" srcId="{9FA8E019-58D1-4BB9-92B9-9D37AD7D58D0}" destId="{CFF1F79A-FD36-4255-9EF2-70320AB360E6}" srcOrd="0" destOrd="0" parTransId="{ABBA86CA-0A82-44A7-90BD-E8B233631C91}" sibTransId="{F5465376-D29E-42BA-94D4-035CBB5BC627}"/>
    <dgm:cxn modelId="{1F39A516-7966-44E4-9C38-7259B56D87A0}" type="presOf" srcId="{EB2071E3-76FF-4B0A-BB86-F221069F3E5D}" destId="{E4F4DDD0-9B52-4E2A-B119-F4DD135CC383}" srcOrd="0" destOrd="2" presId="urn:microsoft.com/office/officeart/2005/8/layout/list1"/>
    <dgm:cxn modelId="{F81B131C-17CC-4B5E-A0D0-E4F96BFBA2A2}" type="presOf" srcId="{CFF1F79A-FD36-4255-9EF2-70320AB360E6}" destId="{0646EC23-BC97-4081-A6FF-B4923E5A803D}" srcOrd="0" destOrd="0" presId="urn:microsoft.com/office/officeart/2005/8/layout/list1"/>
    <dgm:cxn modelId="{693DA61E-2FC0-4795-B67F-2CEA38EF3A96}" type="presOf" srcId="{415AC0E3-AEC8-41E0-8FA7-8FF57C6E04ED}" destId="{E4F4DDD0-9B52-4E2A-B119-F4DD135CC383}" srcOrd="0" destOrd="1" presId="urn:microsoft.com/office/officeart/2005/8/layout/list1"/>
    <dgm:cxn modelId="{31F0753C-9E2C-4CBB-9B1F-239953689087}" srcId="{9FA8E019-58D1-4BB9-92B9-9D37AD7D58D0}" destId="{1FE923B5-7350-4193-A928-8757853CC8D1}" srcOrd="1" destOrd="0" parTransId="{1FA23037-F882-446B-B90B-9417F3756A77}" sibTransId="{E956A5F2-0D96-4609-BC02-B97F8A85B754}"/>
    <dgm:cxn modelId="{CCDFE046-3211-42DD-8BE8-CDB6DBDAC685}" srcId="{CFF1F79A-FD36-4255-9EF2-70320AB360E6}" destId="{27D0CF0A-FFC7-471B-95A4-56DAB5542BF2}" srcOrd="1" destOrd="0" parTransId="{BD3B165E-D718-4689-8A56-76DB12902000}" sibTransId="{FBC16809-304F-4BB1-B5E9-ACCF78D40396}"/>
    <dgm:cxn modelId="{FD53DD78-8FCA-41FE-8EBA-903FBABC2F3F}" type="presOf" srcId="{27D0CF0A-FFC7-471B-95A4-56DAB5542BF2}" destId="{396A022C-3585-4B88-90AA-89A617004FDC}" srcOrd="0" destOrd="1" presId="urn:microsoft.com/office/officeart/2005/8/layout/list1"/>
    <dgm:cxn modelId="{559DCC7B-05AA-44DE-8C56-E5544BEBB153}" type="presOf" srcId="{753ABE94-75D6-4990-8400-59A8CFC9833A}" destId="{396A022C-3585-4B88-90AA-89A617004FDC}" srcOrd="0" destOrd="2" presId="urn:microsoft.com/office/officeart/2005/8/layout/list1"/>
    <dgm:cxn modelId="{F696E67D-7357-43D3-9B74-E5DCDA0AC69F}" srcId="{CFF1F79A-FD36-4255-9EF2-70320AB360E6}" destId="{753ABE94-75D6-4990-8400-59A8CFC9833A}" srcOrd="2" destOrd="0" parTransId="{F5EA2581-5F2E-486A-AB71-C4A1BCDCF029}" sibTransId="{98812590-0AFE-490C-88B7-A41C04073B3C}"/>
    <dgm:cxn modelId="{BD0E917E-BCCC-4ABF-A577-F83BA702B4AF}" type="presOf" srcId="{FC0C0E99-9C7C-4537-8A34-6A170E2754CF}" destId="{E4F4DDD0-9B52-4E2A-B119-F4DD135CC383}" srcOrd="0" destOrd="0" presId="urn:microsoft.com/office/officeart/2005/8/layout/list1"/>
    <dgm:cxn modelId="{E4D5209A-9AB2-4203-AE39-9B5BDB1668F7}" type="presOf" srcId="{1FE923B5-7350-4193-A928-8757853CC8D1}" destId="{EE9CAE54-8FA7-4675-AE3E-AE130720177C}" srcOrd="1" destOrd="0" presId="urn:microsoft.com/office/officeart/2005/8/layout/list1"/>
    <dgm:cxn modelId="{8340B0CE-150A-462F-97B4-828478AF078F}" type="presOf" srcId="{1FE923B5-7350-4193-A928-8757853CC8D1}" destId="{351FAC95-680E-44A5-8919-5582203DBAD4}" srcOrd="0" destOrd="0" presId="urn:microsoft.com/office/officeart/2005/8/layout/list1"/>
    <dgm:cxn modelId="{4E937BD1-0970-4CCB-A0CF-1A3365754136}" srcId="{1FE923B5-7350-4193-A928-8757853CC8D1}" destId="{415AC0E3-AEC8-41E0-8FA7-8FF57C6E04ED}" srcOrd="1" destOrd="0" parTransId="{282E2215-B643-476F-9E16-47440C5872E9}" sibTransId="{D8BBCA10-BB27-4F95-BF97-B8E82AC6F49B}"/>
    <dgm:cxn modelId="{F24257E2-630B-4741-9FA2-8E95435DBA6E}" type="presOf" srcId="{CF11F344-1FA3-4B88-AFA0-A6AC7080A832}" destId="{396A022C-3585-4B88-90AA-89A617004FDC}" srcOrd="0" destOrd="0" presId="urn:microsoft.com/office/officeart/2005/8/layout/list1"/>
    <dgm:cxn modelId="{F1586BE3-9DE5-4173-A9A4-17C3D100B47C}" type="presOf" srcId="{9FA8E019-58D1-4BB9-92B9-9D37AD7D58D0}" destId="{4F05D612-6F26-4B7A-82F3-BFB30E392894}" srcOrd="0" destOrd="0" presId="urn:microsoft.com/office/officeart/2005/8/layout/list1"/>
    <dgm:cxn modelId="{C6AF83E5-B734-49DA-82E5-BE15343D7796}" srcId="{CFF1F79A-FD36-4255-9EF2-70320AB360E6}" destId="{CF11F344-1FA3-4B88-AFA0-A6AC7080A832}" srcOrd="0" destOrd="0" parTransId="{90FB39F0-A6AC-4826-8133-006EFCF58B94}" sibTransId="{AEC726B0-A7C0-4610-B7C1-182160F64FA2}"/>
    <dgm:cxn modelId="{7CA688E6-F9E6-4854-A4AA-25EB391AB7DD}" srcId="{1FE923B5-7350-4193-A928-8757853CC8D1}" destId="{EB2071E3-76FF-4B0A-BB86-F221069F3E5D}" srcOrd="2" destOrd="0" parTransId="{CBE5A880-82C6-47CA-AE60-E7385C5B3636}" sibTransId="{330EB13C-B363-40A7-95BF-341A48F460D2}"/>
    <dgm:cxn modelId="{7C9082EB-31B9-4249-AC52-1A1F77340FD1}" srcId="{1FE923B5-7350-4193-A928-8757853CC8D1}" destId="{FC0C0E99-9C7C-4537-8A34-6A170E2754CF}" srcOrd="0" destOrd="0" parTransId="{24851C14-B999-4FC3-BD15-A80A2ADB21B7}" sibTransId="{5CE9E1FB-B523-434E-877B-DB578AAF7B00}"/>
    <dgm:cxn modelId="{83322CF9-745E-4187-998E-7480A14F32F4}" type="presOf" srcId="{CFF1F79A-FD36-4255-9EF2-70320AB360E6}" destId="{8C530C6C-2D9E-4115-AC55-479655AD2613}" srcOrd="1" destOrd="0" presId="urn:microsoft.com/office/officeart/2005/8/layout/list1"/>
    <dgm:cxn modelId="{7A4D86A4-3E0F-4478-981E-B0E835C6606B}" type="presParOf" srcId="{4F05D612-6F26-4B7A-82F3-BFB30E392894}" destId="{38B6B748-28CA-4A8C-8F9A-4B3F238F8AB2}" srcOrd="0" destOrd="0" presId="urn:microsoft.com/office/officeart/2005/8/layout/list1"/>
    <dgm:cxn modelId="{C3F5FB40-2C24-470C-9950-F54331C7BF08}" type="presParOf" srcId="{38B6B748-28CA-4A8C-8F9A-4B3F238F8AB2}" destId="{0646EC23-BC97-4081-A6FF-B4923E5A803D}" srcOrd="0" destOrd="0" presId="urn:microsoft.com/office/officeart/2005/8/layout/list1"/>
    <dgm:cxn modelId="{5ABB209E-81C3-4EEF-B232-C572BD56BA28}" type="presParOf" srcId="{38B6B748-28CA-4A8C-8F9A-4B3F238F8AB2}" destId="{8C530C6C-2D9E-4115-AC55-479655AD2613}" srcOrd="1" destOrd="0" presId="urn:microsoft.com/office/officeart/2005/8/layout/list1"/>
    <dgm:cxn modelId="{023A93B8-28F8-4B8A-9C87-0D3EC3BB3C69}" type="presParOf" srcId="{4F05D612-6F26-4B7A-82F3-BFB30E392894}" destId="{EBD9537D-15FA-451B-BF23-F21A31D589E8}" srcOrd="1" destOrd="0" presId="urn:microsoft.com/office/officeart/2005/8/layout/list1"/>
    <dgm:cxn modelId="{3400F34B-B6CD-4D86-B614-B136A89859DF}" type="presParOf" srcId="{4F05D612-6F26-4B7A-82F3-BFB30E392894}" destId="{396A022C-3585-4B88-90AA-89A617004FDC}" srcOrd="2" destOrd="0" presId="urn:microsoft.com/office/officeart/2005/8/layout/list1"/>
    <dgm:cxn modelId="{EE1162A7-E79D-4571-899B-A1BCD2FFD27F}" type="presParOf" srcId="{4F05D612-6F26-4B7A-82F3-BFB30E392894}" destId="{61662F09-9EBA-4C6B-BC1A-E6AA57CA5CA9}" srcOrd="3" destOrd="0" presId="urn:microsoft.com/office/officeart/2005/8/layout/list1"/>
    <dgm:cxn modelId="{5048533A-209D-4226-BEE1-1EA4BA1B0F22}" type="presParOf" srcId="{4F05D612-6F26-4B7A-82F3-BFB30E392894}" destId="{DB7F9EAF-0BC7-4137-83A4-3136C0750578}" srcOrd="4" destOrd="0" presId="urn:microsoft.com/office/officeart/2005/8/layout/list1"/>
    <dgm:cxn modelId="{AE349EBD-D822-48B5-9A28-D67A57CBCB2C}" type="presParOf" srcId="{DB7F9EAF-0BC7-4137-83A4-3136C0750578}" destId="{351FAC95-680E-44A5-8919-5582203DBAD4}" srcOrd="0" destOrd="0" presId="urn:microsoft.com/office/officeart/2005/8/layout/list1"/>
    <dgm:cxn modelId="{4A9480CE-C3E4-465D-B993-E148C8D5C339}" type="presParOf" srcId="{DB7F9EAF-0BC7-4137-83A4-3136C0750578}" destId="{EE9CAE54-8FA7-4675-AE3E-AE130720177C}" srcOrd="1" destOrd="0" presId="urn:microsoft.com/office/officeart/2005/8/layout/list1"/>
    <dgm:cxn modelId="{BE74AA28-A2D1-4645-AEEC-15865EAFB8E1}" type="presParOf" srcId="{4F05D612-6F26-4B7A-82F3-BFB30E392894}" destId="{2A5B2107-2156-4A57-8B68-29AE9FEE7982}" srcOrd="5" destOrd="0" presId="urn:microsoft.com/office/officeart/2005/8/layout/list1"/>
    <dgm:cxn modelId="{E2E4660E-60EA-4C43-934F-5940D9FE64DD}" type="presParOf" srcId="{4F05D612-6F26-4B7A-82F3-BFB30E392894}" destId="{E4F4DDD0-9B52-4E2A-B119-F4DD135CC38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847824-6E09-4E5D-BBE8-B13DE2F371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EFCE6AD-8C6F-408A-8A40-035E44685F43}">
      <dgm:prSet/>
      <dgm:spPr/>
      <dgm:t>
        <a:bodyPr/>
        <a:lstStyle/>
        <a:p>
          <a:r>
            <a:rPr lang="en-US"/>
            <a:t>Developers</a:t>
          </a:r>
        </a:p>
      </dgm:t>
    </dgm:pt>
    <dgm:pt modelId="{5DC227AB-66C9-4424-B732-6AC7CD66B66B}" type="parTrans" cxnId="{674D4CB3-8C52-4E2E-8E25-AD3B84E34D86}">
      <dgm:prSet/>
      <dgm:spPr/>
      <dgm:t>
        <a:bodyPr/>
        <a:lstStyle/>
        <a:p>
          <a:endParaRPr lang="en-US"/>
        </a:p>
      </dgm:t>
    </dgm:pt>
    <dgm:pt modelId="{8CB2B0BA-4129-4FFA-8688-4E86B2FE8596}" type="sibTrans" cxnId="{674D4CB3-8C52-4E2E-8E25-AD3B84E34D86}">
      <dgm:prSet/>
      <dgm:spPr/>
      <dgm:t>
        <a:bodyPr/>
        <a:lstStyle/>
        <a:p>
          <a:endParaRPr lang="en-US"/>
        </a:p>
      </dgm:t>
    </dgm:pt>
    <dgm:pt modelId="{51430664-3278-47FE-A2F6-3BC1DEF3B052}">
      <dgm:prSet/>
      <dgm:spPr/>
      <dgm:t>
        <a:bodyPr/>
        <a:lstStyle/>
        <a:p>
          <a:r>
            <a:rPr lang="en-US"/>
            <a:t>Mason Phillips</a:t>
          </a:r>
        </a:p>
      </dgm:t>
    </dgm:pt>
    <dgm:pt modelId="{58C307B1-34D8-4954-AFC6-B02AB49EAC5C}" type="parTrans" cxnId="{45539ED3-EED8-4283-B391-5095E9861F16}">
      <dgm:prSet/>
      <dgm:spPr/>
      <dgm:t>
        <a:bodyPr/>
        <a:lstStyle/>
        <a:p>
          <a:endParaRPr lang="en-US"/>
        </a:p>
      </dgm:t>
    </dgm:pt>
    <dgm:pt modelId="{811ED04B-1796-45E1-8820-54F719707977}" type="sibTrans" cxnId="{45539ED3-EED8-4283-B391-5095E9861F16}">
      <dgm:prSet/>
      <dgm:spPr/>
      <dgm:t>
        <a:bodyPr/>
        <a:lstStyle/>
        <a:p>
          <a:endParaRPr lang="en-US"/>
        </a:p>
      </dgm:t>
    </dgm:pt>
    <dgm:pt modelId="{FE0707B6-2326-4715-A4FE-06E7AE979D28}">
      <dgm:prSet/>
      <dgm:spPr/>
      <dgm:t>
        <a:bodyPr/>
        <a:lstStyle/>
        <a:p>
          <a:r>
            <a:rPr lang="en-US"/>
            <a:t>Timothy de Jesus</a:t>
          </a:r>
        </a:p>
      </dgm:t>
    </dgm:pt>
    <dgm:pt modelId="{9DC73772-505F-40CB-9E68-6D3E818685BE}" type="parTrans" cxnId="{0A0B4294-C838-47D7-88E9-FA2BEC0013C8}">
      <dgm:prSet/>
      <dgm:spPr/>
      <dgm:t>
        <a:bodyPr/>
        <a:lstStyle/>
        <a:p>
          <a:endParaRPr lang="en-US"/>
        </a:p>
      </dgm:t>
    </dgm:pt>
    <dgm:pt modelId="{43746BE0-21DF-465A-B1C7-EC55600DC2A0}" type="sibTrans" cxnId="{0A0B4294-C838-47D7-88E9-FA2BEC0013C8}">
      <dgm:prSet/>
      <dgm:spPr/>
      <dgm:t>
        <a:bodyPr/>
        <a:lstStyle/>
        <a:p>
          <a:endParaRPr lang="en-US"/>
        </a:p>
      </dgm:t>
    </dgm:pt>
    <dgm:pt modelId="{048539C2-3785-4887-A9FB-380F03DBB621}">
      <dgm:prSet/>
      <dgm:spPr/>
      <dgm:t>
        <a:bodyPr/>
        <a:lstStyle/>
        <a:p>
          <a:r>
            <a:rPr lang="en-US"/>
            <a:t>Time Needed</a:t>
          </a:r>
        </a:p>
      </dgm:t>
    </dgm:pt>
    <dgm:pt modelId="{3F66C4FE-0086-49C0-A62F-48285A768ABE}" type="parTrans" cxnId="{74B4BFB4-860A-46FD-8EC0-DFC6E9B7E958}">
      <dgm:prSet/>
      <dgm:spPr/>
      <dgm:t>
        <a:bodyPr/>
        <a:lstStyle/>
        <a:p>
          <a:endParaRPr lang="en-US"/>
        </a:p>
      </dgm:t>
    </dgm:pt>
    <dgm:pt modelId="{2C58DFB5-7ABF-4809-82C6-E66518C04C30}" type="sibTrans" cxnId="{74B4BFB4-860A-46FD-8EC0-DFC6E9B7E958}">
      <dgm:prSet/>
      <dgm:spPr/>
      <dgm:t>
        <a:bodyPr/>
        <a:lstStyle/>
        <a:p>
          <a:endParaRPr lang="en-US"/>
        </a:p>
      </dgm:t>
    </dgm:pt>
    <dgm:pt modelId="{D0A4CAAC-17BB-4935-A61A-C66BB92FFA92}">
      <dgm:prSet/>
      <dgm:spPr/>
      <dgm:t>
        <a:bodyPr/>
        <a:lstStyle/>
        <a:p>
          <a:r>
            <a:rPr lang="en-US"/>
            <a:t>12 hours</a:t>
          </a:r>
        </a:p>
      </dgm:t>
    </dgm:pt>
    <dgm:pt modelId="{F21C07EA-4C41-4AFC-B364-2FEA901D3203}" type="parTrans" cxnId="{24A959B7-B18B-4461-9922-2695BDB3E2A0}">
      <dgm:prSet/>
      <dgm:spPr/>
      <dgm:t>
        <a:bodyPr/>
        <a:lstStyle/>
        <a:p>
          <a:endParaRPr lang="en-US"/>
        </a:p>
      </dgm:t>
    </dgm:pt>
    <dgm:pt modelId="{3EDADC76-A3D2-4089-872F-4D8CDA973CE6}" type="sibTrans" cxnId="{24A959B7-B18B-4461-9922-2695BDB3E2A0}">
      <dgm:prSet/>
      <dgm:spPr/>
      <dgm:t>
        <a:bodyPr/>
        <a:lstStyle/>
        <a:p>
          <a:endParaRPr lang="en-US"/>
        </a:p>
      </dgm:t>
    </dgm:pt>
    <dgm:pt modelId="{5E468D89-8271-4CDE-9CC6-13FA172C3A20}" type="pres">
      <dgm:prSet presAssocID="{6C847824-6E09-4E5D-BBE8-B13DE2F3717C}" presName="Name0" presStyleCnt="0">
        <dgm:presLayoutVars>
          <dgm:dir/>
          <dgm:animLvl val="lvl"/>
          <dgm:resizeHandles val="exact"/>
        </dgm:presLayoutVars>
      </dgm:prSet>
      <dgm:spPr/>
    </dgm:pt>
    <dgm:pt modelId="{BC04C5B0-BB2D-43A2-81FD-38CD7816D4B3}" type="pres">
      <dgm:prSet presAssocID="{7EFCE6AD-8C6F-408A-8A40-035E44685F43}" presName="composite" presStyleCnt="0"/>
      <dgm:spPr/>
    </dgm:pt>
    <dgm:pt modelId="{B279779F-B305-4AF4-90BF-EDD160D46109}" type="pres">
      <dgm:prSet presAssocID="{7EFCE6AD-8C6F-408A-8A40-035E44685F43}" presName="parTx" presStyleLbl="alignNode1" presStyleIdx="0" presStyleCnt="2">
        <dgm:presLayoutVars>
          <dgm:chMax val="0"/>
          <dgm:chPref val="0"/>
          <dgm:bulletEnabled val="1"/>
        </dgm:presLayoutVars>
      </dgm:prSet>
      <dgm:spPr/>
    </dgm:pt>
    <dgm:pt modelId="{D678E348-9C4D-44E4-A56C-76BAA7799902}" type="pres">
      <dgm:prSet presAssocID="{7EFCE6AD-8C6F-408A-8A40-035E44685F43}" presName="desTx" presStyleLbl="alignAccFollowNode1" presStyleIdx="0" presStyleCnt="2">
        <dgm:presLayoutVars>
          <dgm:bulletEnabled val="1"/>
        </dgm:presLayoutVars>
      </dgm:prSet>
      <dgm:spPr/>
    </dgm:pt>
    <dgm:pt modelId="{3462D242-DBA9-405A-BDB9-25A457A818B0}" type="pres">
      <dgm:prSet presAssocID="{8CB2B0BA-4129-4FFA-8688-4E86B2FE8596}" presName="space" presStyleCnt="0"/>
      <dgm:spPr/>
    </dgm:pt>
    <dgm:pt modelId="{68DFCE6D-2746-4E0F-92C3-28635DEC7AE6}" type="pres">
      <dgm:prSet presAssocID="{048539C2-3785-4887-A9FB-380F03DBB621}" presName="composite" presStyleCnt="0"/>
      <dgm:spPr/>
    </dgm:pt>
    <dgm:pt modelId="{A412B831-1885-4F5A-A63D-26D49867C7A5}" type="pres">
      <dgm:prSet presAssocID="{048539C2-3785-4887-A9FB-380F03DBB621}" presName="parTx" presStyleLbl="alignNode1" presStyleIdx="1" presStyleCnt="2">
        <dgm:presLayoutVars>
          <dgm:chMax val="0"/>
          <dgm:chPref val="0"/>
          <dgm:bulletEnabled val="1"/>
        </dgm:presLayoutVars>
      </dgm:prSet>
      <dgm:spPr/>
    </dgm:pt>
    <dgm:pt modelId="{288A60C2-CDA0-4F80-9E6B-EE1DB55DCCAA}" type="pres">
      <dgm:prSet presAssocID="{048539C2-3785-4887-A9FB-380F03DBB621}" presName="desTx" presStyleLbl="alignAccFollowNode1" presStyleIdx="1" presStyleCnt="2">
        <dgm:presLayoutVars>
          <dgm:bulletEnabled val="1"/>
        </dgm:presLayoutVars>
      </dgm:prSet>
      <dgm:spPr/>
    </dgm:pt>
  </dgm:ptLst>
  <dgm:cxnLst>
    <dgm:cxn modelId="{2444C054-EA95-4C5A-91EA-68DBEF34A396}" type="presOf" srcId="{048539C2-3785-4887-A9FB-380F03DBB621}" destId="{A412B831-1885-4F5A-A63D-26D49867C7A5}" srcOrd="0" destOrd="0" presId="urn:microsoft.com/office/officeart/2005/8/layout/hList1"/>
    <dgm:cxn modelId="{0A0B4294-C838-47D7-88E9-FA2BEC0013C8}" srcId="{7EFCE6AD-8C6F-408A-8A40-035E44685F43}" destId="{FE0707B6-2326-4715-A4FE-06E7AE979D28}" srcOrd="1" destOrd="0" parTransId="{9DC73772-505F-40CB-9E68-6D3E818685BE}" sibTransId="{43746BE0-21DF-465A-B1C7-EC55600DC2A0}"/>
    <dgm:cxn modelId="{B64F5497-977C-4BFC-B44B-1979DF5B2B1D}" type="presOf" srcId="{6C847824-6E09-4E5D-BBE8-B13DE2F3717C}" destId="{5E468D89-8271-4CDE-9CC6-13FA172C3A20}" srcOrd="0" destOrd="0" presId="urn:microsoft.com/office/officeart/2005/8/layout/hList1"/>
    <dgm:cxn modelId="{674D4CB3-8C52-4E2E-8E25-AD3B84E34D86}" srcId="{6C847824-6E09-4E5D-BBE8-B13DE2F3717C}" destId="{7EFCE6AD-8C6F-408A-8A40-035E44685F43}" srcOrd="0" destOrd="0" parTransId="{5DC227AB-66C9-4424-B732-6AC7CD66B66B}" sibTransId="{8CB2B0BA-4129-4FFA-8688-4E86B2FE8596}"/>
    <dgm:cxn modelId="{74B4BFB4-860A-46FD-8EC0-DFC6E9B7E958}" srcId="{6C847824-6E09-4E5D-BBE8-B13DE2F3717C}" destId="{048539C2-3785-4887-A9FB-380F03DBB621}" srcOrd="1" destOrd="0" parTransId="{3F66C4FE-0086-49C0-A62F-48285A768ABE}" sibTransId="{2C58DFB5-7ABF-4809-82C6-E66518C04C30}"/>
    <dgm:cxn modelId="{24A959B7-B18B-4461-9922-2695BDB3E2A0}" srcId="{048539C2-3785-4887-A9FB-380F03DBB621}" destId="{D0A4CAAC-17BB-4935-A61A-C66BB92FFA92}" srcOrd="0" destOrd="0" parTransId="{F21C07EA-4C41-4AFC-B364-2FEA901D3203}" sibTransId="{3EDADC76-A3D2-4089-872F-4D8CDA973CE6}"/>
    <dgm:cxn modelId="{BB3A95B8-AF96-4E63-80AD-871AF9D0D0FD}" type="presOf" srcId="{51430664-3278-47FE-A2F6-3BC1DEF3B052}" destId="{D678E348-9C4D-44E4-A56C-76BAA7799902}" srcOrd="0" destOrd="0" presId="urn:microsoft.com/office/officeart/2005/8/layout/hList1"/>
    <dgm:cxn modelId="{B671C1BF-B3AD-4501-A947-78F267F2F570}" type="presOf" srcId="{7EFCE6AD-8C6F-408A-8A40-035E44685F43}" destId="{B279779F-B305-4AF4-90BF-EDD160D46109}" srcOrd="0" destOrd="0" presId="urn:microsoft.com/office/officeart/2005/8/layout/hList1"/>
    <dgm:cxn modelId="{AB2C00C3-3B50-498E-B5B1-C060446B5212}" type="presOf" srcId="{D0A4CAAC-17BB-4935-A61A-C66BB92FFA92}" destId="{288A60C2-CDA0-4F80-9E6B-EE1DB55DCCAA}" srcOrd="0" destOrd="0" presId="urn:microsoft.com/office/officeart/2005/8/layout/hList1"/>
    <dgm:cxn modelId="{45539ED3-EED8-4283-B391-5095E9861F16}" srcId="{7EFCE6AD-8C6F-408A-8A40-035E44685F43}" destId="{51430664-3278-47FE-A2F6-3BC1DEF3B052}" srcOrd="0" destOrd="0" parTransId="{58C307B1-34D8-4954-AFC6-B02AB49EAC5C}" sibTransId="{811ED04B-1796-45E1-8820-54F719707977}"/>
    <dgm:cxn modelId="{94031AE5-B8C8-4BFE-BEB2-0F140E5A393F}" type="presOf" srcId="{FE0707B6-2326-4715-A4FE-06E7AE979D28}" destId="{D678E348-9C4D-44E4-A56C-76BAA7799902}" srcOrd="0" destOrd="1" presId="urn:microsoft.com/office/officeart/2005/8/layout/hList1"/>
    <dgm:cxn modelId="{3CE3B4A6-7CC4-4E5A-9DF5-5A1CF8964167}" type="presParOf" srcId="{5E468D89-8271-4CDE-9CC6-13FA172C3A20}" destId="{BC04C5B0-BB2D-43A2-81FD-38CD7816D4B3}" srcOrd="0" destOrd="0" presId="urn:microsoft.com/office/officeart/2005/8/layout/hList1"/>
    <dgm:cxn modelId="{DC2DFC21-3913-4B9D-98E6-78BC0CA74ED9}" type="presParOf" srcId="{BC04C5B0-BB2D-43A2-81FD-38CD7816D4B3}" destId="{B279779F-B305-4AF4-90BF-EDD160D46109}" srcOrd="0" destOrd="0" presId="urn:microsoft.com/office/officeart/2005/8/layout/hList1"/>
    <dgm:cxn modelId="{2868F415-AC42-4584-AACE-924C79410344}" type="presParOf" srcId="{BC04C5B0-BB2D-43A2-81FD-38CD7816D4B3}" destId="{D678E348-9C4D-44E4-A56C-76BAA7799902}" srcOrd="1" destOrd="0" presId="urn:microsoft.com/office/officeart/2005/8/layout/hList1"/>
    <dgm:cxn modelId="{EF9B506F-6B05-46E8-A7BA-37A858DF8FA4}" type="presParOf" srcId="{5E468D89-8271-4CDE-9CC6-13FA172C3A20}" destId="{3462D242-DBA9-405A-BDB9-25A457A818B0}" srcOrd="1" destOrd="0" presId="urn:microsoft.com/office/officeart/2005/8/layout/hList1"/>
    <dgm:cxn modelId="{D2996859-093E-4BBD-BA22-C4445E30EE25}" type="presParOf" srcId="{5E468D89-8271-4CDE-9CC6-13FA172C3A20}" destId="{68DFCE6D-2746-4E0F-92C3-28635DEC7AE6}" srcOrd="2" destOrd="0" presId="urn:microsoft.com/office/officeart/2005/8/layout/hList1"/>
    <dgm:cxn modelId="{732B32B0-B349-4320-B093-FC4BC6DEAD03}" type="presParOf" srcId="{68DFCE6D-2746-4E0F-92C3-28635DEC7AE6}" destId="{A412B831-1885-4F5A-A63D-26D49867C7A5}" srcOrd="0" destOrd="0" presId="urn:microsoft.com/office/officeart/2005/8/layout/hList1"/>
    <dgm:cxn modelId="{E436A310-EA68-46D2-BD78-0F2F1BC774EF}" type="presParOf" srcId="{68DFCE6D-2746-4E0F-92C3-28635DEC7AE6}" destId="{288A60C2-CDA0-4F80-9E6B-EE1DB55DCCA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53244-4C31-4EA9-A6B4-B43E859BB22B}">
      <dsp:nvSpPr>
        <dsp:cNvPr id="0" name=""/>
        <dsp:cNvSpPr/>
      </dsp:nvSpPr>
      <dsp:spPr>
        <a:xfrm>
          <a:off x="0" y="54795"/>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7481A-CE94-4302-9111-9784DE0D2479}">
      <dsp:nvSpPr>
        <dsp:cNvPr id="0" name=""/>
        <dsp:cNvSpPr/>
      </dsp:nvSpPr>
      <dsp:spPr>
        <a:xfrm>
          <a:off x="347692" y="260882"/>
          <a:ext cx="632168" cy="632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832AC0-B6BB-4307-A883-0D998978ABF0}">
      <dsp:nvSpPr>
        <dsp:cNvPr id="0" name=""/>
        <dsp:cNvSpPr/>
      </dsp:nvSpPr>
      <dsp:spPr>
        <a:xfrm>
          <a:off x="1327553" y="2267"/>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100000"/>
            </a:lnSpc>
            <a:spcBef>
              <a:spcPct val="0"/>
            </a:spcBef>
            <a:spcAft>
              <a:spcPct val="35000"/>
            </a:spcAft>
            <a:buNone/>
          </a:pPr>
          <a:r>
            <a:rPr lang="en-US" sz="2200" kern="1200"/>
            <a:t>Created Master Page</a:t>
          </a:r>
        </a:p>
      </dsp:txBody>
      <dsp:txXfrm>
        <a:off x="1327553" y="2267"/>
        <a:ext cx="4777207" cy="1149396"/>
      </dsp:txXfrm>
    </dsp:sp>
    <dsp:sp modelId="{0B34D39D-E6D0-4CC9-B102-EC8DA3AB3EE3}">
      <dsp:nvSpPr>
        <dsp:cNvPr id="0" name=""/>
        <dsp:cNvSpPr/>
      </dsp:nvSpPr>
      <dsp:spPr>
        <a:xfrm>
          <a:off x="0" y="1371509"/>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35C14-5FA1-4799-9884-779B16FC2B3C}">
      <dsp:nvSpPr>
        <dsp:cNvPr id="0" name=""/>
        <dsp:cNvSpPr/>
      </dsp:nvSpPr>
      <dsp:spPr>
        <a:xfrm>
          <a:off x="347692" y="1697627"/>
          <a:ext cx="632168" cy="632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70483-D3CA-4BAC-AEEF-809B7901107C}">
      <dsp:nvSpPr>
        <dsp:cNvPr id="0" name=""/>
        <dsp:cNvSpPr/>
      </dsp:nvSpPr>
      <dsp:spPr>
        <a:xfrm>
          <a:off x="1327553" y="1439013"/>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100000"/>
            </a:lnSpc>
            <a:spcBef>
              <a:spcPct val="0"/>
            </a:spcBef>
            <a:spcAft>
              <a:spcPct val="35000"/>
            </a:spcAft>
            <a:buNone/>
          </a:pPr>
          <a:r>
            <a:rPr lang="en-US" sz="2200" kern="1200"/>
            <a:t>Created User Information Table</a:t>
          </a:r>
        </a:p>
      </dsp:txBody>
      <dsp:txXfrm>
        <a:off x="1327553" y="1439013"/>
        <a:ext cx="4777207" cy="1149396"/>
      </dsp:txXfrm>
    </dsp:sp>
    <dsp:sp modelId="{DF543705-135E-470E-8B85-571603321C79}">
      <dsp:nvSpPr>
        <dsp:cNvPr id="0" name=""/>
        <dsp:cNvSpPr/>
      </dsp:nvSpPr>
      <dsp:spPr>
        <a:xfrm>
          <a:off x="0" y="2875759"/>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C7DA8-0D16-41AB-863B-0D19972BE38B}">
      <dsp:nvSpPr>
        <dsp:cNvPr id="0" name=""/>
        <dsp:cNvSpPr/>
      </dsp:nvSpPr>
      <dsp:spPr>
        <a:xfrm>
          <a:off x="347692" y="3134373"/>
          <a:ext cx="632168" cy="6321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56782-58BB-4817-B42F-1E56E2B7D5E4}">
      <dsp:nvSpPr>
        <dsp:cNvPr id="0" name=""/>
        <dsp:cNvSpPr/>
      </dsp:nvSpPr>
      <dsp:spPr>
        <a:xfrm>
          <a:off x="1327553" y="2875759"/>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100000"/>
            </a:lnSpc>
            <a:spcBef>
              <a:spcPct val="0"/>
            </a:spcBef>
            <a:spcAft>
              <a:spcPct val="35000"/>
            </a:spcAft>
            <a:buNone/>
          </a:pPr>
          <a:r>
            <a:rPr lang="en-US" sz="2200" kern="1200"/>
            <a:t>Created Landing Page (Index)</a:t>
          </a:r>
        </a:p>
      </dsp:txBody>
      <dsp:txXfrm>
        <a:off x="1327553" y="2875759"/>
        <a:ext cx="4777207" cy="1149396"/>
      </dsp:txXfrm>
    </dsp:sp>
    <dsp:sp modelId="{62C6C09D-E93B-4ECC-88EA-82BA53FA10FD}">
      <dsp:nvSpPr>
        <dsp:cNvPr id="0" name=""/>
        <dsp:cNvSpPr/>
      </dsp:nvSpPr>
      <dsp:spPr>
        <a:xfrm>
          <a:off x="0" y="4312505"/>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75EDC-78C6-401E-9CB7-3B1592EAF8EA}">
      <dsp:nvSpPr>
        <dsp:cNvPr id="0" name=""/>
        <dsp:cNvSpPr/>
      </dsp:nvSpPr>
      <dsp:spPr>
        <a:xfrm>
          <a:off x="347692" y="4571119"/>
          <a:ext cx="632168" cy="6321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2AB45-7708-486A-995A-9DB85364EF4D}">
      <dsp:nvSpPr>
        <dsp:cNvPr id="0" name=""/>
        <dsp:cNvSpPr/>
      </dsp:nvSpPr>
      <dsp:spPr>
        <a:xfrm>
          <a:off x="1327553" y="4312505"/>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100000"/>
            </a:lnSpc>
            <a:spcBef>
              <a:spcPct val="0"/>
            </a:spcBef>
            <a:spcAft>
              <a:spcPct val="35000"/>
            </a:spcAft>
            <a:buNone/>
          </a:pPr>
          <a:r>
            <a:rPr lang="en-US" sz="2200" kern="1200"/>
            <a:t>Created Sign-Up page</a:t>
          </a:r>
        </a:p>
      </dsp:txBody>
      <dsp:txXfrm>
        <a:off x="1327553" y="4312505"/>
        <a:ext cx="4777207" cy="114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2E43C-15D5-4406-BE7A-BF695B06918B}">
      <dsp:nvSpPr>
        <dsp:cNvPr id="0" name=""/>
        <dsp:cNvSpPr/>
      </dsp:nvSpPr>
      <dsp:spPr>
        <a:xfrm>
          <a:off x="0" y="327868"/>
          <a:ext cx="7335835" cy="17356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395732" rIns="569342"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latin typeface="Neue Haas Grotesk Text Pro"/>
            </a:rPr>
            <a:t>Text Documents</a:t>
          </a:r>
        </a:p>
        <a:p>
          <a:pPr marL="342900" lvl="2" indent="-171450" algn="l" defTabSz="844550">
            <a:lnSpc>
              <a:spcPct val="90000"/>
            </a:lnSpc>
            <a:spcBef>
              <a:spcPct val="0"/>
            </a:spcBef>
            <a:spcAft>
              <a:spcPct val="15000"/>
            </a:spcAft>
            <a:buChar char="•"/>
          </a:pPr>
          <a:r>
            <a:rPr lang="en-US" sz="1900" kern="1200"/>
            <a:t>.doc, .docx, .pdf, .txt</a:t>
          </a:r>
        </a:p>
        <a:p>
          <a:pPr marL="171450" lvl="1" indent="-171450" algn="l" defTabSz="844550" rtl="0">
            <a:lnSpc>
              <a:spcPct val="90000"/>
            </a:lnSpc>
            <a:spcBef>
              <a:spcPct val="0"/>
            </a:spcBef>
            <a:spcAft>
              <a:spcPct val="15000"/>
            </a:spcAft>
            <a:buChar char="•"/>
          </a:pPr>
          <a:r>
            <a:rPr lang="en-US" sz="1900" kern="1200">
              <a:latin typeface="Neue Haas Grotesk Text Pro"/>
            </a:rPr>
            <a:t>Images</a:t>
          </a:r>
        </a:p>
        <a:p>
          <a:pPr marL="342900" lvl="2" indent="-171450" algn="l" defTabSz="844550">
            <a:lnSpc>
              <a:spcPct val="90000"/>
            </a:lnSpc>
            <a:spcBef>
              <a:spcPct val="0"/>
            </a:spcBef>
            <a:spcAft>
              <a:spcPct val="15000"/>
            </a:spcAft>
            <a:buChar char="•"/>
          </a:pPr>
          <a:r>
            <a:rPr lang="en-US" sz="1900" kern="1200"/>
            <a:t>.</a:t>
          </a:r>
          <a:r>
            <a:rPr lang="en-US" sz="1900" kern="1200" err="1"/>
            <a:t>png</a:t>
          </a:r>
          <a:r>
            <a:rPr lang="en-US" sz="1900" kern="1200"/>
            <a:t>, .jpg, .jpeg</a:t>
          </a:r>
        </a:p>
      </dsp:txBody>
      <dsp:txXfrm>
        <a:off x="0" y="327868"/>
        <a:ext cx="7335835" cy="1735650"/>
      </dsp:txXfrm>
    </dsp:sp>
    <dsp:sp modelId="{CF1B0273-D652-489C-96BA-0176FD60E0D8}">
      <dsp:nvSpPr>
        <dsp:cNvPr id="0" name=""/>
        <dsp:cNvSpPr/>
      </dsp:nvSpPr>
      <dsp:spPr>
        <a:xfrm>
          <a:off x="366791" y="47428"/>
          <a:ext cx="5135084"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844550">
            <a:lnSpc>
              <a:spcPct val="90000"/>
            </a:lnSpc>
            <a:spcBef>
              <a:spcPct val="0"/>
            </a:spcBef>
            <a:spcAft>
              <a:spcPct val="35000"/>
            </a:spcAft>
            <a:buNone/>
          </a:pPr>
          <a:r>
            <a:rPr lang="en-US" sz="1900" kern="1200"/>
            <a:t>File types</a:t>
          </a:r>
        </a:p>
      </dsp:txBody>
      <dsp:txXfrm>
        <a:off x="394171" y="74808"/>
        <a:ext cx="5080324" cy="506120"/>
      </dsp:txXfrm>
    </dsp:sp>
    <dsp:sp modelId="{3EB3DAD6-AB5D-41D7-A97B-79F3CE75AD7B}">
      <dsp:nvSpPr>
        <dsp:cNvPr id="0" name=""/>
        <dsp:cNvSpPr/>
      </dsp:nvSpPr>
      <dsp:spPr>
        <a:xfrm>
          <a:off x="0" y="2446558"/>
          <a:ext cx="7335835" cy="11072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395732" rIns="56934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Converted to Base64</a:t>
          </a:r>
        </a:p>
        <a:p>
          <a:pPr marL="171450" lvl="1" indent="-171450" algn="l" defTabSz="844550">
            <a:lnSpc>
              <a:spcPct val="90000"/>
            </a:lnSpc>
            <a:spcBef>
              <a:spcPct val="0"/>
            </a:spcBef>
            <a:spcAft>
              <a:spcPct val="15000"/>
            </a:spcAft>
            <a:buChar char="•"/>
          </a:pPr>
          <a:r>
            <a:rPr lang="en-US" sz="1900" kern="1200"/>
            <a:t>Encrypted in database</a:t>
          </a:r>
        </a:p>
      </dsp:txBody>
      <dsp:txXfrm>
        <a:off x="0" y="2446558"/>
        <a:ext cx="7335835" cy="1107225"/>
      </dsp:txXfrm>
    </dsp:sp>
    <dsp:sp modelId="{8D68364D-63C5-45CB-99D0-8AF3A78FABF1}">
      <dsp:nvSpPr>
        <dsp:cNvPr id="0" name=""/>
        <dsp:cNvSpPr/>
      </dsp:nvSpPr>
      <dsp:spPr>
        <a:xfrm>
          <a:off x="366791" y="2166118"/>
          <a:ext cx="5135084"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844550">
            <a:lnSpc>
              <a:spcPct val="90000"/>
            </a:lnSpc>
            <a:spcBef>
              <a:spcPct val="0"/>
            </a:spcBef>
            <a:spcAft>
              <a:spcPct val="35000"/>
            </a:spcAft>
            <a:buNone/>
          </a:pPr>
          <a:r>
            <a:rPr lang="en-US" sz="1900" kern="1200"/>
            <a:t>Storage</a:t>
          </a:r>
        </a:p>
      </dsp:txBody>
      <dsp:txXfrm>
        <a:off x="394171" y="2193498"/>
        <a:ext cx="5080324" cy="506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9779F-B305-4AF4-90BF-EDD160D46109}">
      <dsp:nvSpPr>
        <dsp:cNvPr id="0" name=""/>
        <dsp:cNvSpPr/>
      </dsp:nvSpPr>
      <dsp:spPr>
        <a:xfrm>
          <a:off x="16"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Developers</a:t>
          </a:r>
        </a:p>
      </dsp:txBody>
      <dsp:txXfrm>
        <a:off x="16" y="274178"/>
        <a:ext cx="1594316" cy="489600"/>
      </dsp:txXfrm>
    </dsp:sp>
    <dsp:sp modelId="{D678E348-9C4D-44E4-A56C-76BAA7799902}">
      <dsp:nvSpPr>
        <dsp:cNvPr id="0" name=""/>
        <dsp:cNvSpPr/>
      </dsp:nvSpPr>
      <dsp:spPr>
        <a:xfrm>
          <a:off x="16"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Timothy de Jesus</a:t>
          </a:r>
        </a:p>
        <a:p>
          <a:pPr marL="171450" lvl="1" indent="-171450" algn="l" defTabSz="755650">
            <a:lnSpc>
              <a:spcPct val="90000"/>
            </a:lnSpc>
            <a:spcBef>
              <a:spcPct val="0"/>
            </a:spcBef>
            <a:spcAft>
              <a:spcPct val="15000"/>
            </a:spcAft>
            <a:buChar char="•"/>
          </a:pPr>
          <a:r>
            <a:rPr lang="en-US" sz="1700" kern="1200" err="1"/>
            <a:t>Himprawa</a:t>
          </a:r>
          <a:r>
            <a:rPr lang="en-US" sz="1700" kern="1200"/>
            <a:t> </a:t>
          </a:r>
          <a:r>
            <a:rPr lang="en-US" sz="1700" kern="1200" err="1"/>
            <a:t>Khattri</a:t>
          </a:r>
          <a:endParaRPr lang="en-US" sz="1700" kern="1200"/>
        </a:p>
      </dsp:txBody>
      <dsp:txXfrm>
        <a:off x="16" y="763778"/>
        <a:ext cx="1594316" cy="1236622"/>
      </dsp:txXfrm>
    </dsp:sp>
    <dsp:sp modelId="{A412B831-1885-4F5A-A63D-26D49867C7A5}">
      <dsp:nvSpPr>
        <dsp:cNvPr id="0" name=""/>
        <dsp:cNvSpPr/>
      </dsp:nvSpPr>
      <dsp:spPr>
        <a:xfrm>
          <a:off x="1817537"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Time Needed</a:t>
          </a:r>
        </a:p>
      </dsp:txBody>
      <dsp:txXfrm>
        <a:off x="1817537" y="274178"/>
        <a:ext cx="1594316" cy="489600"/>
      </dsp:txXfrm>
    </dsp:sp>
    <dsp:sp modelId="{288A60C2-CDA0-4F80-9E6B-EE1DB55DCCAA}">
      <dsp:nvSpPr>
        <dsp:cNvPr id="0" name=""/>
        <dsp:cNvSpPr/>
      </dsp:nvSpPr>
      <dsp:spPr>
        <a:xfrm>
          <a:off x="1817537"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16 hours</a:t>
          </a:r>
        </a:p>
      </dsp:txBody>
      <dsp:txXfrm>
        <a:off x="1817537" y="763778"/>
        <a:ext cx="1594316" cy="123662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2E43C-15D5-4406-BE7A-BF695B06918B}">
      <dsp:nvSpPr>
        <dsp:cNvPr id="0" name=""/>
        <dsp:cNvSpPr/>
      </dsp:nvSpPr>
      <dsp:spPr>
        <a:xfrm>
          <a:off x="0" y="614225"/>
          <a:ext cx="7335835" cy="294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812292" rIns="569342" bIns="277368" numCol="1" spcCol="1270" anchor="t" anchorCtr="0">
          <a:noAutofit/>
        </a:bodyPr>
        <a:lstStyle/>
        <a:p>
          <a:pPr marL="285750" lvl="1" indent="-285750" algn="l" defTabSz="1733550">
            <a:lnSpc>
              <a:spcPct val="90000"/>
            </a:lnSpc>
            <a:spcBef>
              <a:spcPct val="0"/>
            </a:spcBef>
            <a:spcAft>
              <a:spcPct val="15000"/>
            </a:spcAft>
            <a:buChar char="•"/>
          </a:pPr>
          <a:r>
            <a:rPr lang="en-US" sz="3900" kern="1200"/>
            <a:t>Ciphertext</a:t>
          </a:r>
        </a:p>
        <a:p>
          <a:pPr marL="285750" lvl="1" indent="-285750" algn="l" defTabSz="1733550">
            <a:lnSpc>
              <a:spcPct val="90000"/>
            </a:lnSpc>
            <a:spcBef>
              <a:spcPct val="0"/>
            </a:spcBef>
            <a:spcAft>
              <a:spcPct val="15000"/>
            </a:spcAft>
            <a:buChar char="•"/>
          </a:pPr>
          <a:r>
            <a:rPr lang="en-US" sz="3900" kern="1200"/>
            <a:t>Click to decrypt</a:t>
          </a:r>
        </a:p>
        <a:p>
          <a:pPr marL="285750" lvl="1" indent="-285750" algn="l" defTabSz="1733550">
            <a:lnSpc>
              <a:spcPct val="90000"/>
            </a:lnSpc>
            <a:spcBef>
              <a:spcPct val="0"/>
            </a:spcBef>
            <a:spcAft>
              <a:spcPct val="15000"/>
            </a:spcAft>
            <a:buChar char="•"/>
          </a:pPr>
          <a:r>
            <a:rPr lang="en-US" sz="3900" kern="1200">
              <a:latin typeface="Neue Haas Grotesk Text Pro"/>
            </a:rPr>
            <a:t>Permission-based</a:t>
          </a:r>
          <a:endParaRPr lang="en-US" sz="3900" kern="1200"/>
        </a:p>
      </dsp:txBody>
      <dsp:txXfrm>
        <a:off x="0" y="614225"/>
        <a:ext cx="7335835" cy="2948400"/>
      </dsp:txXfrm>
    </dsp:sp>
    <dsp:sp modelId="{CF1B0273-D652-489C-96BA-0176FD60E0D8}">
      <dsp:nvSpPr>
        <dsp:cNvPr id="0" name=""/>
        <dsp:cNvSpPr/>
      </dsp:nvSpPr>
      <dsp:spPr>
        <a:xfrm>
          <a:off x="366791" y="38585"/>
          <a:ext cx="5135084" cy="1151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1733550">
            <a:lnSpc>
              <a:spcPct val="90000"/>
            </a:lnSpc>
            <a:spcBef>
              <a:spcPct val="0"/>
            </a:spcBef>
            <a:spcAft>
              <a:spcPct val="35000"/>
            </a:spcAft>
            <a:buNone/>
          </a:pPr>
          <a:r>
            <a:rPr lang="en-US" sz="3900" kern="1200"/>
            <a:t>Messages</a:t>
          </a:r>
        </a:p>
      </dsp:txBody>
      <dsp:txXfrm>
        <a:off x="422992" y="94786"/>
        <a:ext cx="5022682" cy="10388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9779F-B305-4AF4-90BF-EDD160D46109}">
      <dsp:nvSpPr>
        <dsp:cNvPr id="0" name=""/>
        <dsp:cNvSpPr/>
      </dsp:nvSpPr>
      <dsp:spPr>
        <a:xfrm>
          <a:off x="16"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Developers</a:t>
          </a:r>
        </a:p>
      </dsp:txBody>
      <dsp:txXfrm>
        <a:off x="16" y="274178"/>
        <a:ext cx="1594316" cy="489600"/>
      </dsp:txXfrm>
    </dsp:sp>
    <dsp:sp modelId="{D678E348-9C4D-44E4-A56C-76BAA7799902}">
      <dsp:nvSpPr>
        <dsp:cNvPr id="0" name=""/>
        <dsp:cNvSpPr/>
      </dsp:nvSpPr>
      <dsp:spPr>
        <a:xfrm>
          <a:off x="16"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Caleb Knapp</a:t>
          </a:r>
        </a:p>
        <a:p>
          <a:pPr marL="171450" lvl="1" indent="-171450" algn="l" defTabSz="755650">
            <a:lnSpc>
              <a:spcPct val="90000"/>
            </a:lnSpc>
            <a:spcBef>
              <a:spcPct val="0"/>
            </a:spcBef>
            <a:spcAft>
              <a:spcPct val="15000"/>
            </a:spcAft>
            <a:buChar char="•"/>
          </a:pPr>
          <a:r>
            <a:rPr lang="en-US" sz="1700" kern="1200"/>
            <a:t>Mason Phillips</a:t>
          </a:r>
        </a:p>
      </dsp:txBody>
      <dsp:txXfrm>
        <a:off x="16" y="763778"/>
        <a:ext cx="1594316" cy="1236622"/>
      </dsp:txXfrm>
    </dsp:sp>
    <dsp:sp modelId="{A412B831-1885-4F5A-A63D-26D49867C7A5}">
      <dsp:nvSpPr>
        <dsp:cNvPr id="0" name=""/>
        <dsp:cNvSpPr/>
      </dsp:nvSpPr>
      <dsp:spPr>
        <a:xfrm>
          <a:off x="1817537"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Time Needed</a:t>
          </a:r>
        </a:p>
      </dsp:txBody>
      <dsp:txXfrm>
        <a:off x="1817537" y="274178"/>
        <a:ext cx="1594316" cy="489600"/>
      </dsp:txXfrm>
    </dsp:sp>
    <dsp:sp modelId="{288A60C2-CDA0-4F80-9E6B-EE1DB55DCCAA}">
      <dsp:nvSpPr>
        <dsp:cNvPr id="0" name=""/>
        <dsp:cNvSpPr/>
      </dsp:nvSpPr>
      <dsp:spPr>
        <a:xfrm>
          <a:off x="1817537"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20 hours</a:t>
          </a:r>
        </a:p>
      </dsp:txBody>
      <dsp:txXfrm>
        <a:off x="1817537" y="763778"/>
        <a:ext cx="1594316" cy="12366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241EB-41FF-4B6B-BEE1-D2C3C61AC612}">
      <dsp:nvSpPr>
        <dsp:cNvPr id="0" name=""/>
        <dsp:cNvSpPr/>
      </dsp:nvSpPr>
      <dsp:spPr>
        <a:xfrm>
          <a:off x="0" y="585196"/>
          <a:ext cx="7335835" cy="10803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8A2F714-A8A2-4190-B77D-E4C2F1AFB2DE}">
      <dsp:nvSpPr>
        <dsp:cNvPr id="0" name=""/>
        <dsp:cNvSpPr/>
      </dsp:nvSpPr>
      <dsp:spPr>
        <a:xfrm>
          <a:off x="326809" y="828278"/>
          <a:ext cx="594199" cy="59419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8E9E88-859F-4334-B0B3-47E324CDF0EB}">
      <dsp:nvSpPr>
        <dsp:cNvPr id="0" name=""/>
        <dsp:cNvSpPr/>
      </dsp:nvSpPr>
      <dsp:spPr>
        <a:xfrm>
          <a:off x="1247819" y="585196"/>
          <a:ext cx="6088015"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1111250">
            <a:lnSpc>
              <a:spcPct val="100000"/>
            </a:lnSpc>
            <a:spcBef>
              <a:spcPct val="0"/>
            </a:spcBef>
            <a:spcAft>
              <a:spcPct val="35000"/>
            </a:spcAft>
            <a:buNone/>
          </a:pPr>
          <a:r>
            <a:rPr lang="en-US" sz="2500" b="0" i="0" kern="1200"/>
            <a:t>Teamwork</a:t>
          </a:r>
        </a:p>
      </dsp:txBody>
      <dsp:txXfrm>
        <a:off x="1247819" y="585196"/>
        <a:ext cx="6088015" cy="1080363"/>
      </dsp:txXfrm>
    </dsp:sp>
    <dsp:sp modelId="{D373633F-4C7A-4846-81A2-798F3ABC835B}">
      <dsp:nvSpPr>
        <dsp:cNvPr id="0" name=""/>
        <dsp:cNvSpPr/>
      </dsp:nvSpPr>
      <dsp:spPr>
        <a:xfrm>
          <a:off x="0" y="1935651"/>
          <a:ext cx="7335835" cy="10803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9CF9E00-0C06-4269-A43C-D5295B2BF3C0}">
      <dsp:nvSpPr>
        <dsp:cNvPr id="0" name=""/>
        <dsp:cNvSpPr/>
      </dsp:nvSpPr>
      <dsp:spPr>
        <a:xfrm>
          <a:off x="326809" y="2178733"/>
          <a:ext cx="594199" cy="594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091B202-7CBB-4EA9-8A6C-54DD93A15BBD}">
      <dsp:nvSpPr>
        <dsp:cNvPr id="0" name=""/>
        <dsp:cNvSpPr/>
      </dsp:nvSpPr>
      <dsp:spPr>
        <a:xfrm>
          <a:off x="1247819" y="1935651"/>
          <a:ext cx="6088015"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1111250">
            <a:lnSpc>
              <a:spcPct val="100000"/>
            </a:lnSpc>
            <a:spcBef>
              <a:spcPct val="0"/>
            </a:spcBef>
            <a:spcAft>
              <a:spcPct val="35000"/>
            </a:spcAft>
            <a:buNone/>
          </a:pPr>
          <a:r>
            <a:rPr lang="en-US" sz="2500" b="0" i="0" kern="1200"/>
            <a:t>Codebase</a:t>
          </a:r>
          <a:r>
            <a:rPr lang="en-US" sz="2500" b="0" kern="1200"/>
            <a:t> </a:t>
          </a:r>
          <a:r>
            <a:rPr lang="en-US" sz="2500" b="0" i="0" kern="1200"/>
            <a:t>Design</a:t>
          </a:r>
          <a:endParaRPr lang="en-US" sz="2500" kern="1200"/>
        </a:p>
      </dsp:txBody>
      <dsp:txXfrm>
        <a:off x="1247819" y="1935651"/>
        <a:ext cx="6088015" cy="108036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5412-FDD0-4224-82FB-47DEEE2D38D6}">
      <dsp:nvSpPr>
        <dsp:cNvPr id="0" name=""/>
        <dsp:cNvSpPr/>
      </dsp:nvSpPr>
      <dsp:spPr>
        <a:xfrm>
          <a:off x="989714" y="504505"/>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583BE-9ECF-479F-BB16-580CB6ABC557}">
      <dsp:nvSpPr>
        <dsp:cNvPr id="0" name=""/>
        <dsp:cNvSpPr/>
      </dsp:nvSpPr>
      <dsp:spPr>
        <a:xfrm>
          <a:off x="83245" y="2376706"/>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Most of our development time was spent together, working as a group.</a:t>
          </a:r>
          <a:endParaRPr lang="en-US" sz="1500" kern="1200"/>
        </a:p>
      </dsp:txBody>
      <dsp:txXfrm>
        <a:off x="83245" y="2376706"/>
        <a:ext cx="3296250" cy="720000"/>
      </dsp:txXfrm>
    </dsp:sp>
    <dsp:sp modelId="{17A92EB3-1D54-40A5-A39E-E203C8427E3D}">
      <dsp:nvSpPr>
        <dsp:cNvPr id="0" name=""/>
        <dsp:cNvSpPr/>
      </dsp:nvSpPr>
      <dsp:spPr>
        <a:xfrm>
          <a:off x="4862808" y="504505"/>
          <a:ext cx="1483312" cy="14833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10F3-850E-4C2B-8004-8A0EC4A62009}">
      <dsp:nvSpPr>
        <dsp:cNvPr id="0" name=""/>
        <dsp:cNvSpPr/>
      </dsp:nvSpPr>
      <dsp:spPr>
        <a:xfrm>
          <a:off x="3956339" y="2376706"/>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Implemented pair programming to balance the workload and evenly spread knowledge of the codebase.</a:t>
          </a:r>
          <a:endParaRPr lang="en-US" sz="1500" kern="1200"/>
        </a:p>
      </dsp:txBody>
      <dsp:txXfrm>
        <a:off x="3956339" y="2376706"/>
        <a:ext cx="3296250" cy="72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4B60A-5909-4F82-8347-61947AB746CF}">
      <dsp:nvSpPr>
        <dsp:cNvPr id="0" name=""/>
        <dsp:cNvSpPr/>
      </dsp:nvSpPr>
      <dsp:spPr>
        <a:xfrm>
          <a:off x="0" y="585196"/>
          <a:ext cx="7335835" cy="108036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0F923D5-A6C1-4E98-B98F-EF80D3224FFB}">
      <dsp:nvSpPr>
        <dsp:cNvPr id="0" name=""/>
        <dsp:cNvSpPr/>
      </dsp:nvSpPr>
      <dsp:spPr>
        <a:xfrm>
          <a:off x="326809" y="828278"/>
          <a:ext cx="594199" cy="594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C6E9476-9419-4D02-891E-BBDED862722B}">
      <dsp:nvSpPr>
        <dsp:cNvPr id="0" name=""/>
        <dsp:cNvSpPr/>
      </dsp:nvSpPr>
      <dsp:spPr>
        <a:xfrm>
          <a:off x="1247819" y="585196"/>
          <a:ext cx="6088015"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1111250">
            <a:lnSpc>
              <a:spcPct val="100000"/>
            </a:lnSpc>
            <a:spcBef>
              <a:spcPct val="0"/>
            </a:spcBef>
            <a:spcAft>
              <a:spcPct val="35000"/>
            </a:spcAft>
            <a:buNone/>
          </a:pPr>
          <a:r>
            <a:rPr lang="en-US" sz="2500" b="0" i="0" kern="1200"/>
            <a:t>Lack of formal meetings</a:t>
          </a:r>
          <a:endParaRPr lang="en-US" sz="2500" kern="1200"/>
        </a:p>
      </dsp:txBody>
      <dsp:txXfrm>
        <a:off x="1247819" y="585196"/>
        <a:ext cx="6088015" cy="1080363"/>
      </dsp:txXfrm>
    </dsp:sp>
    <dsp:sp modelId="{82F3A1C9-B952-4D14-8B46-4F471A1E0193}">
      <dsp:nvSpPr>
        <dsp:cNvPr id="0" name=""/>
        <dsp:cNvSpPr/>
      </dsp:nvSpPr>
      <dsp:spPr>
        <a:xfrm>
          <a:off x="0" y="1935651"/>
          <a:ext cx="7335835" cy="108036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A0D5276-7A4E-4EBF-B3EB-DF6814687F55}">
      <dsp:nvSpPr>
        <dsp:cNvPr id="0" name=""/>
        <dsp:cNvSpPr/>
      </dsp:nvSpPr>
      <dsp:spPr>
        <a:xfrm>
          <a:off x="326809" y="2178733"/>
          <a:ext cx="594199" cy="594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C2D3119-80CD-482C-B29B-E1A7B87A7F44}">
      <dsp:nvSpPr>
        <dsp:cNvPr id="0" name=""/>
        <dsp:cNvSpPr/>
      </dsp:nvSpPr>
      <dsp:spPr>
        <a:xfrm>
          <a:off x="1247819" y="1935651"/>
          <a:ext cx="6088015"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1111250">
            <a:lnSpc>
              <a:spcPct val="100000"/>
            </a:lnSpc>
            <a:spcBef>
              <a:spcPct val="0"/>
            </a:spcBef>
            <a:spcAft>
              <a:spcPct val="35000"/>
            </a:spcAft>
            <a:buNone/>
          </a:pPr>
          <a:r>
            <a:rPr lang="en-US" sz="2500" b="0" i="0" kern="1200"/>
            <a:t>Communication through software tools</a:t>
          </a:r>
          <a:endParaRPr lang="en-US" sz="2500" kern="1200"/>
        </a:p>
      </dsp:txBody>
      <dsp:txXfrm>
        <a:off x="1247819" y="1935651"/>
        <a:ext cx="6088015" cy="108036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D2A79-34B8-43D8-BEC2-B17EC9E841EC}">
      <dsp:nvSpPr>
        <dsp:cNvPr id="0" name=""/>
        <dsp:cNvSpPr/>
      </dsp:nvSpPr>
      <dsp:spPr>
        <a:xfrm>
          <a:off x="0" y="0"/>
          <a:ext cx="6796119"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59C659B-FBE9-4399-A158-E65BD2A0A1F1}">
      <dsp:nvSpPr>
        <dsp:cNvPr id="0" name=""/>
        <dsp:cNvSpPr/>
      </dsp:nvSpPr>
      <dsp:spPr>
        <a:xfrm>
          <a:off x="0" y="0"/>
          <a:ext cx="1969256" cy="40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Response Plan</a:t>
          </a:r>
        </a:p>
      </dsp:txBody>
      <dsp:txXfrm>
        <a:off x="0" y="0"/>
        <a:ext cx="1969256" cy="4047236"/>
      </dsp:txXfrm>
    </dsp:sp>
    <dsp:sp modelId="{F0020B9B-990A-477E-AE3F-36FC5B543571}">
      <dsp:nvSpPr>
        <dsp:cNvPr id="0" name=""/>
        <dsp:cNvSpPr/>
      </dsp:nvSpPr>
      <dsp:spPr>
        <a:xfrm>
          <a:off x="2059650" y="63238"/>
          <a:ext cx="4730603" cy="126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Written meeting procedures</a:t>
          </a:r>
        </a:p>
      </dsp:txBody>
      <dsp:txXfrm>
        <a:off x="2059650" y="63238"/>
        <a:ext cx="4730603" cy="1264761"/>
      </dsp:txXfrm>
    </dsp:sp>
    <dsp:sp modelId="{1E7127E6-6917-4511-8F27-81B397206555}">
      <dsp:nvSpPr>
        <dsp:cNvPr id="0" name=""/>
        <dsp:cNvSpPr/>
      </dsp:nvSpPr>
      <dsp:spPr>
        <a:xfrm>
          <a:off x="1969256" y="1327999"/>
          <a:ext cx="482099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9115B541-A90C-4531-8158-DC7B75879670}">
      <dsp:nvSpPr>
        <dsp:cNvPr id="0" name=""/>
        <dsp:cNvSpPr/>
      </dsp:nvSpPr>
      <dsp:spPr>
        <a:xfrm>
          <a:off x="2059650" y="1391237"/>
          <a:ext cx="4730603" cy="126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Weekly Individual Role Meetings</a:t>
          </a:r>
        </a:p>
      </dsp:txBody>
      <dsp:txXfrm>
        <a:off x="2059650" y="1391237"/>
        <a:ext cx="4730603" cy="1264761"/>
      </dsp:txXfrm>
    </dsp:sp>
    <dsp:sp modelId="{77216747-1935-49C4-AA8E-777E24102FB3}">
      <dsp:nvSpPr>
        <dsp:cNvPr id="0" name=""/>
        <dsp:cNvSpPr/>
      </dsp:nvSpPr>
      <dsp:spPr>
        <a:xfrm>
          <a:off x="1969256" y="2655998"/>
          <a:ext cx="482099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43D3942-D680-430A-A77C-4412D0E3AB7A}">
      <dsp:nvSpPr>
        <dsp:cNvPr id="0" name=""/>
        <dsp:cNvSpPr/>
      </dsp:nvSpPr>
      <dsp:spPr>
        <a:xfrm>
          <a:off x="2059650" y="2719236"/>
          <a:ext cx="4730603" cy="126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Weekly Team Meeting</a:t>
          </a:r>
        </a:p>
      </dsp:txBody>
      <dsp:txXfrm>
        <a:off x="2059650" y="2719236"/>
        <a:ext cx="4730603" cy="1264761"/>
      </dsp:txXfrm>
    </dsp:sp>
    <dsp:sp modelId="{22E6B2C0-DB60-4AEC-AD34-3996B2093654}">
      <dsp:nvSpPr>
        <dsp:cNvPr id="0" name=""/>
        <dsp:cNvSpPr/>
      </dsp:nvSpPr>
      <dsp:spPr>
        <a:xfrm>
          <a:off x="1969256" y="3983997"/>
          <a:ext cx="482099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225B-0242-424F-9F80-11DCB09A5CA6}">
      <dsp:nvSpPr>
        <dsp:cNvPr id="0" name=""/>
        <dsp:cNvSpPr/>
      </dsp:nvSpPr>
      <dsp:spPr>
        <a:xfrm>
          <a:off x="0" y="1976"/>
          <a:ext cx="733583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475EF3B-FB33-43AF-B5C5-E1D66FAACF0A}">
      <dsp:nvSpPr>
        <dsp:cNvPr id="0" name=""/>
        <dsp:cNvSpPr/>
      </dsp:nvSpPr>
      <dsp:spPr>
        <a:xfrm>
          <a:off x="0" y="1976"/>
          <a:ext cx="1992767" cy="404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Response Plan</a:t>
          </a:r>
        </a:p>
      </dsp:txBody>
      <dsp:txXfrm>
        <a:off x="0" y="1976"/>
        <a:ext cx="1992767" cy="4043283"/>
      </dsp:txXfrm>
    </dsp:sp>
    <dsp:sp modelId="{36C41128-B05A-46E7-9779-61C09631E04B}">
      <dsp:nvSpPr>
        <dsp:cNvPr id="0" name=""/>
        <dsp:cNvSpPr/>
      </dsp:nvSpPr>
      <dsp:spPr>
        <a:xfrm>
          <a:off x="2092811" y="95950"/>
          <a:ext cx="2567792" cy="187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Microsoft Teams</a:t>
          </a:r>
        </a:p>
      </dsp:txBody>
      <dsp:txXfrm>
        <a:off x="2092811" y="95950"/>
        <a:ext cx="2567792" cy="1879495"/>
      </dsp:txXfrm>
    </dsp:sp>
    <dsp:sp modelId="{628E3CD7-C1AB-4D18-8A64-FFD103E7618C}">
      <dsp:nvSpPr>
        <dsp:cNvPr id="0" name=""/>
        <dsp:cNvSpPr/>
      </dsp:nvSpPr>
      <dsp:spPr>
        <a:xfrm>
          <a:off x="4760648" y="95950"/>
          <a:ext cx="2567792" cy="93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Meeting documentation shared</a:t>
          </a:r>
        </a:p>
      </dsp:txBody>
      <dsp:txXfrm>
        <a:off x="4760648" y="95950"/>
        <a:ext cx="2567792" cy="939747"/>
      </dsp:txXfrm>
    </dsp:sp>
    <dsp:sp modelId="{DCD1401D-5DFF-4AA1-B0C0-7B2CB4CB237D}">
      <dsp:nvSpPr>
        <dsp:cNvPr id="0" name=""/>
        <dsp:cNvSpPr/>
      </dsp:nvSpPr>
      <dsp:spPr>
        <a:xfrm>
          <a:off x="4660604" y="1035698"/>
          <a:ext cx="2567792"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416B939-D089-407E-A472-FE32513FB3BB}">
      <dsp:nvSpPr>
        <dsp:cNvPr id="0" name=""/>
        <dsp:cNvSpPr/>
      </dsp:nvSpPr>
      <dsp:spPr>
        <a:xfrm>
          <a:off x="4760648" y="1035698"/>
          <a:ext cx="2567792" cy="93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More questions and confirmations</a:t>
          </a:r>
        </a:p>
      </dsp:txBody>
      <dsp:txXfrm>
        <a:off x="4760648" y="1035698"/>
        <a:ext cx="2567792" cy="939747"/>
      </dsp:txXfrm>
    </dsp:sp>
    <dsp:sp modelId="{8A275937-2D80-457F-B477-2AE23CE3CF45}">
      <dsp:nvSpPr>
        <dsp:cNvPr id="0" name=""/>
        <dsp:cNvSpPr/>
      </dsp:nvSpPr>
      <dsp:spPr>
        <a:xfrm>
          <a:off x="1992767" y="1975446"/>
          <a:ext cx="5335673"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C118582-4F95-4901-B324-59E92BA76E8E}">
      <dsp:nvSpPr>
        <dsp:cNvPr id="0" name=""/>
        <dsp:cNvSpPr/>
      </dsp:nvSpPr>
      <dsp:spPr>
        <a:xfrm>
          <a:off x="2092811" y="2069420"/>
          <a:ext cx="2567792" cy="187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Microsoft Planner</a:t>
          </a:r>
        </a:p>
      </dsp:txBody>
      <dsp:txXfrm>
        <a:off x="2092811" y="2069420"/>
        <a:ext cx="2567792" cy="1879495"/>
      </dsp:txXfrm>
    </dsp:sp>
    <dsp:sp modelId="{FE57049F-653A-4D70-9880-8E68D2DA9E70}">
      <dsp:nvSpPr>
        <dsp:cNvPr id="0" name=""/>
        <dsp:cNvSpPr/>
      </dsp:nvSpPr>
      <dsp:spPr>
        <a:xfrm>
          <a:off x="4760648" y="2069420"/>
          <a:ext cx="2567792" cy="93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Task status reminders</a:t>
          </a:r>
        </a:p>
      </dsp:txBody>
      <dsp:txXfrm>
        <a:off x="4760648" y="2069420"/>
        <a:ext cx="2567792" cy="939747"/>
      </dsp:txXfrm>
    </dsp:sp>
    <dsp:sp modelId="{A9389DDB-A664-4E87-9CB4-06F100739116}">
      <dsp:nvSpPr>
        <dsp:cNvPr id="0" name=""/>
        <dsp:cNvSpPr/>
      </dsp:nvSpPr>
      <dsp:spPr>
        <a:xfrm>
          <a:off x="4660604" y="3009168"/>
          <a:ext cx="2567792"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32C0C16B-C48C-485A-BDE3-50B6E2997F2B}">
      <dsp:nvSpPr>
        <dsp:cNvPr id="0" name=""/>
        <dsp:cNvSpPr/>
      </dsp:nvSpPr>
      <dsp:spPr>
        <a:xfrm>
          <a:off x="4760648" y="3009168"/>
          <a:ext cx="2567792" cy="93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Daily reviews</a:t>
          </a:r>
        </a:p>
      </dsp:txBody>
      <dsp:txXfrm>
        <a:off x="4760648" y="3009168"/>
        <a:ext cx="2567792" cy="939747"/>
      </dsp:txXfrm>
    </dsp:sp>
    <dsp:sp modelId="{D43A4F96-5F93-4266-95F2-12158854FA77}">
      <dsp:nvSpPr>
        <dsp:cNvPr id="0" name=""/>
        <dsp:cNvSpPr/>
      </dsp:nvSpPr>
      <dsp:spPr>
        <a:xfrm>
          <a:off x="1992767" y="3948915"/>
          <a:ext cx="5335673"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A5523-612A-42ED-AE47-10570E85359C}">
      <dsp:nvSpPr>
        <dsp:cNvPr id="0" name=""/>
        <dsp:cNvSpPr/>
      </dsp:nvSpPr>
      <dsp:spPr>
        <a:xfrm>
          <a:off x="0" y="2267"/>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C325D-D68D-488C-B204-D02E5063FB9F}">
      <dsp:nvSpPr>
        <dsp:cNvPr id="0" name=""/>
        <dsp:cNvSpPr/>
      </dsp:nvSpPr>
      <dsp:spPr>
        <a:xfrm>
          <a:off x="347692" y="260882"/>
          <a:ext cx="632168" cy="632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1962A6-6FBE-4FCD-AD1A-FBE1A4AF95DA}">
      <dsp:nvSpPr>
        <dsp:cNvPr id="0" name=""/>
        <dsp:cNvSpPr/>
      </dsp:nvSpPr>
      <dsp:spPr>
        <a:xfrm>
          <a:off x="1327553" y="2267"/>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90000"/>
            </a:lnSpc>
            <a:spcBef>
              <a:spcPct val="0"/>
            </a:spcBef>
            <a:spcAft>
              <a:spcPct val="35000"/>
            </a:spcAft>
            <a:buNone/>
          </a:pPr>
          <a:r>
            <a:rPr lang="en-US" sz="2200" kern="1200"/>
            <a:t>Created message Framework</a:t>
          </a:r>
        </a:p>
      </dsp:txBody>
      <dsp:txXfrm>
        <a:off x="1327553" y="2267"/>
        <a:ext cx="4777207" cy="1149396"/>
      </dsp:txXfrm>
    </dsp:sp>
    <dsp:sp modelId="{689154BF-0F65-4C70-842B-63C73E1BCA37}">
      <dsp:nvSpPr>
        <dsp:cNvPr id="0" name=""/>
        <dsp:cNvSpPr/>
      </dsp:nvSpPr>
      <dsp:spPr>
        <a:xfrm>
          <a:off x="0" y="1439013"/>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E3578-2ABA-4095-A1CF-864E84297873}">
      <dsp:nvSpPr>
        <dsp:cNvPr id="0" name=""/>
        <dsp:cNvSpPr/>
      </dsp:nvSpPr>
      <dsp:spPr>
        <a:xfrm>
          <a:off x="347692" y="1697627"/>
          <a:ext cx="632168" cy="632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B5D78-2733-4BEE-A3E7-58FF7BDA0FAA}">
      <dsp:nvSpPr>
        <dsp:cNvPr id="0" name=""/>
        <dsp:cNvSpPr/>
      </dsp:nvSpPr>
      <dsp:spPr>
        <a:xfrm>
          <a:off x="1327553" y="1439013"/>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90000"/>
            </a:lnSpc>
            <a:spcBef>
              <a:spcPct val="0"/>
            </a:spcBef>
            <a:spcAft>
              <a:spcPct val="35000"/>
            </a:spcAft>
            <a:buNone/>
          </a:pPr>
          <a:r>
            <a:rPr lang="en-US" sz="2200" kern="1200"/>
            <a:t>Created encryption Framework</a:t>
          </a:r>
        </a:p>
      </dsp:txBody>
      <dsp:txXfrm>
        <a:off x="1327553" y="1439013"/>
        <a:ext cx="4777207" cy="1149396"/>
      </dsp:txXfrm>
    </dsp:sp>
    <dsp:sp modelId="{9F253DA6-8B0D-48E1-BD37-C750B3535622}">
      <dsp:nvSpPr>
        <dsp:cNvPr id="0" name=""/>
        <dsp:cNvSpPr/>
      </dsp:nvSpPr>
      <dsp:spPr>
        <a:xfrm>
          <a:off x="0" y="2875759"/>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A0F64-551D-42AE-86F5-7AAA89A58EF1}">
      <dsp:nvSpPr>
        <dsp:cNvPr id="0" name=""/>
        <dsp:cNvSpPr/>
      </dsp:nvSpPr>
      <dsp:spPr>
        <a:xfrm>
          <a:off x="347692" y="3134373"/>
          <a:ext cx="632168" cy="6321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E891D9-6808-4FDF-9478-A0387142B5E2}">
      <dsp:nvSpPr>
        <dsp:cNvPr id="0" name=""/>
        <dsp:cNvSpPr/>
      </dsp:nvSpPr>
      <dsp:spPr>
        <a:xfrm>
          <a:off x="1327553" y="2875759"/>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90000"/>
            </a:lnSpc>
            <a:spcBef>
              <a:spcPct val="0"/>
            </a:spcBef>
            <a:spcAft>
              <a:spcPct val="35000"/>
            </a:spcAft>
            <a:buNone/>
          </a:pPr>
          <a:r>
            <a:rPr lang="en-US" sz="2200" kern="1200"/>
            <a:t>Created search Feature</a:t>
          </a:r>
        </a:p>
      </dsp:txBody>
      <dsp:txXfrm>
        <a:off x="1327553" y="2875759"/>
        <a:ext cx="4777207" cy="1149396"/>
      </dsp:txXfrm>
    </dsp:sp>
    <dsp:sp modelId="{C15C6F07-9960-45BC-9B9F-45801116AF2E}">
      <dsp:nvSpPr>
        <dsp:cNvPr id="0" name=""/>
        <dsp:cNvSpPr/>
      </dsp:nvSpPr>
      <dsp:spPr>
        <a:xfrm>
          <a:off x="0" y="4312505"/>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94A99-740B-41C0-9313-21B2F05531A3}">
      <dsp:nvSpPr>
        <dsp:cNvPr id="0" name=""/>
        <dsp:cNvSpPr/>
      </dsp:nvSpPr>
      <dsp:spPr>
        <a:xfrm>
          <a:off x="347692" y="4571119"/>
          <a:ext cx="632168" cy="6321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0CB963-62E2-417E-A0EC-01CD3CA80EEA}">
      <dsp:nvSpPr>
        <dsp:cNvPr id="0" name=""/>
        <dsp:cNvSpPr/>
      </dsp:nvSpPr>
      <dsp:spPr>
        <a:xfrm>
          <a:off x="1327553" y="4312505"/>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90000"/>
            </a:lnSpc>
            <a:spcBef>
              <a:spcPct val="0"/>
            </a:spcBef>
            <a:spcAft>
              <a:spcPct val="35000"/>
            </a:spcAft>
            <a:buNone/>
          </a:pPr>
          <a:r>
            <a:rPr lang="en-US" sz="2200" kern="1200"/>
            <a:t>Created message Dashboard</a:t>
          </a:r>
        </a:p>
      </dsp:txBody>
      <dsp:txXfrm>
        <a:off x="1327553" y="4312505"/>
        <a:ext cx="4777207" cy="114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E90DF-79D3-498C-9D1A-2E345FE3E136}">
      <dsp:nvSpPr>
        <dsp:cNvPr id="0" name=""/>
        <dsp:cNvSpPr/>
      </dsp:nvSpPr>
      <dsp:spPr>
        <a:xfrm>
          <a:off x="0" y="667"/>
          <a:ext cx="6104761" cy="1560810"/>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F98A6D6A-9D27-417D-B160-AAE674B013B4}">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957DA2-6294-4C72-B63F-8BC49A5D782C}">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Created One-on-one communication. </a:t>
          </a:r>
          <a:endParaRPr lang="en-US" sz="2500" kern="1200"/>
        </a:p>
      </dsp:txBody>
      <dsp:txXfrm>
        <a:off x="1802735" y="667"/>
        <a:ext cx="4302025" cy="1560810"/>
      </dsp:txXfrm>
    </dsp:sp>
    <dsp:sp modelId="{416C11D9-5E6C-4B82-B929-B035C5C6CB8D}">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14EAE-A15F-4C1D-8443-5775E241AD1B}">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D6F541-A038-4CFF-A337-50A186A4FB48}">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Notify user about the new messages</a:t>
          </a:r>
          <a:endParaRPr lang="en-US" sz="2500" kern="1200"/>
        </a:p>
      </dsp:txBody>
      <dsp:txXfrm>
        <a:off x="1802735" y="1951679"/>
        <a:ext cx="4302025" cy="1560810"/>
      </dsp:txXfrm>
    </dsp:sp>
    <dsp:sp modelId="{ECE72A89-8F6A-484D-B160-A4EC0B67560E}">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B1BDE-AB3D-4C88-8D99-221D225AB557}">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260A9-3747-407B-A7FA-5BD3063B16E3}">
      <dsp:nvSpPr>
        <dsp:cNvPr id="0" name=""/>
        <dsp:cNvSpPr/>
      </dsp:nvSpPr>
      <dsp:spPr>
        <a:xfrm>
          <a:off x="1802735" y="3902692"/>
          <a:ext cx="2747142"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Created admin dashboard </a:t>
          </a:r>
          <a:endParaRPr lang="en-US" sz="2500" kern="1200"/>
        </a:p>
      </dsp:txBody>
      <dsp:txXfrm>
        <a:off x="1802735" y="3902692"/>
        <a:ext cx="2747142" cy="1560810"/>
      </dsp:txXfrm>
    </dsp:sp>
    <dsp:sp modelId="{97A3F440-C77E-4197-B757-3DFF0C337657}">
      <dsp:nvSpPr>
        <dsp:cNvPr id="0" name=""/>
        <dsp:cNvSpPr/>
      </dsp:nvSpPr>
      <dsp:spPr>
        <a:xfrm>
          <a:off x="4549878" y="3902692"/>
          <a:ext cx="1554882"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800100">
            <a:lnSpc>
              <a:spcPct val="90000"/>
            </a:lnSpc>
            <a:spcBef>
              <a:spcPct val="0"/>
            </a:spcBef>
            <a:spcAft>
              <a:spcPct val="35000"/>
            </a:spcAft>
            <a:buNone/>
          </a:pPr>
          <a:endParaRPr lang="en-US" sz="1800" kern="1200"/>
        </a:p>
      </dsp:txBody>
      <dsp:txXfrm>
        <a:off x="4549878" y="3902692"/>
        <a:ext cx="1554882" cy="15608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5F0C2-D0C8-42CB-B2E4-512C94622555}">
      <dsp:nvSpPr>
        <dsp:cNvPr id="0" name=""/>
        <dsp:cNvSpPr/>
      </dsp:nvSpPr>
      <dsp:spPr>
        <a:xfrm>
          <a:off x="0" y="439"/>
          <a:ext cx="5995137"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DF4EA-35C9-4E12-A623-53E40227F894}">
      <dsp:nvSpPr>
        <dsp:cNvPr id="0" name=""/>
        <dsp:cNvSpPr/>
      </dsp:nvSpPr>
      <dsp:spPr>
        <a:xfrm>
          <a:off x="311171" y="231889"/>
          <a:ext cx="565766" cy="565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738A6-D746-4BB6-95E2-4A8864F7C10A}">
      <dsp:nvSpPr>
        <dsp:cNvPr id="0" name=""/>
        <dsp:cNvSpPr/>
      </dsp:nvSpPr>
      <dsp:spPr>
        <a:xfrm>
          <a:off x="1188109" y="439"/>
          <a:ext cx="4807027"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kern="1200"/>
            <a:t>Bootstrap: Primary framework</a:t>
          </a:r>
        </a:p>
      </dsp:txBody>
      <dsp:txXfrm>
        <a:off x="1188109" y="439"/>
        <a:ext cx="4807027" cy="1028666"/>
      </dsp:txXfrm>
    </dsp:sp>
    <dsp:sp modelId="{8A5CFBFA-311D-4CEC-9994-878D25FEB394}">
      <dsp:nvSpPr>
        <dsp:cNvPr id="0" name=""/>
        <dsp:cNvSpPr/>
      </dsp:nvSpPr>
      <dsp:spPr>
        <a:xfrm>
          <a:off x="0" y="1286272"/>
          <a:ext cx="5995137"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94749-66F8-40E9-AFE1-D245E14EB771}">
      <dsp:nvSpPr>
        <dsp:cNvPr id="0" name=""/>
        <dsp:cNvSpPr/>
      </dsp:nvSpPr>
      <dsp:spPr>
        <a:xfrm>
          <a:off x="311171" y="1517722"/>
          <a:ext cx="565766" cy="565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9D2A5-5F05-4A32-A214-DDF246181986}">
      <dsp:nvSpPr>
        <dsp:cNvPr id="0" name=""/>
        <dsp:cNvSpPr/>
      </dsp:nvSpPr>
      <dsp:spPr>
        <a:xfrm>
          <a:off x="1188109" y="1286272"/>
          <a:ext cx="4807027"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kern="1200"/>
            <a:t>Total number of Pages : 5</a:t>
          </a:r>
        </a:p>
      </dsp:txBody>
      <dsp:txXfrm>
        <a:off x="1188109" y="1286272"/>
        <a:ext cx="4807027" cy="1028666"/>
      </dsp:txXfrm>
    </dsp:sp>
    <dsp:sp modelId="{12793CF8-B4E4-41F6-8A2F-37E61D1E4726}">
      <dsp:nvSpPr>
        <dsp:cNvPr id="0" name=""/>
        <dsp:cNvSpPr/>
      </dsp:nvSpPr>
      <dsp:spPr>
        <a:xfrm>
          <a:off x="0" y="2572105"/>
          <a:ext cx="5995137"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4D556-EA80-4096-9F06-F4236FCA2C32}">
      <dsp:nvSpPr>
        <dsp:cNvPr id="0" name=""/>
        <dsp:cNvSpPr/>
      </dsp:nvSpPr>
      <dsp:spPr>
        <a:xfrm>
          <a:off x="311171" y="2803555"/>
          <a:ext cx="565766" cy="5657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A5F83-5B9D-497B-8E88-96AACFFFF0CD}">
      <dsp:nvSpPr>
        <dsp:cNvPr id="0" name=""/>
        <dsp:cNvSpPr/>
      </dsp:nvSpPr>
      <dsp:spPr>
        <a:xfrm>
          <a:off x="1188109" y="2572105"/>
          <a:ext cx="4807027"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kern="1200"/>
            <a:t>Primary Color: (#1E90FF) Dodger Blue</a:t>
          </a:r>
        </a:p>
      </dsp:txBody>
      <dsp:txXfrm>
        <a:off x="1188109" y="2572105"/>
        <a:ext cx="4807027" cy="10286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1AC91-D850-455C-AB44-1B0DA23D87F1}">
      <dsp:nvSpPr>
        <dsp:cNvPr id="0" name=""/>
        <dsp:cNvSpPr/>
      </dsp:nvSpPr>
      <dsp:spPr>
        <a:xfrm>
          <a:off x="0" y="52940"/>
          <a:ext cx="4803491"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User</a:t>
          </a:r>
          <a:endParaRPr lang="en-US" sz="2800" kern="1200"/>
        </a:p>
      </dsp:txBody>
      <dsp:txXfrm>
        <a:off x="32784" y="85724"/>
        <a:ext cx="4737923" cy="606012"/>
      </dsp:txXfrm>
    </dsp:sp>
    <dsp:sp modelId="{521709B7-D3CF-40F7-BCD5-2A5B4AB63561}">
      <dsp:nvSpPr>
        <dsp:cNvPr id="0" name=""/>
        <dsp:cNvSpPr/>
      </dsp:nvSpPr>
      <dsp:spPr>
        <a:xfrm>
          <a:off x="0" y="724520"/>
          <a:ext cx="4803491"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1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a:t>Can send a text or a file</a:t>
          </a:r>
          <a:endParaRPr lang="en-US" sz="2200" kern="1200"/>
        </a:p>
        <a:p>
          <a:pPr marL="228600" lvl="1" indent="-228600" algn="l" defTabSz="977900">
            <a:lnSpc>
              <a:spcPct val="90000"/>
            </a:lnSpc>
            <a:spcBef>
              <a:spcPct val="0"/>
            </a:spcBef>
            <a:spcAft>
              <a:spcPct val="20000"/>
            </a:spcAft>
            <a:buChar char="•"/>
          </a:pPr>
          <a:r>
            <a:rPr lang="en-US" sz="2200" b="0" i="0" kern="1200"/>
            <a:t>Must be in a group to communicate, one-to-one or otherwise</a:t>
          </a:r>
          <a:endParaRPr lang="en-US" sz="2200" kern="1200"/>
        </a:p>
      </dsp:txBody>
      <dsp:txXfrm>
        <a:off x="0" y="724520"/>
        <a:ext cx="4803491" cy="1072260"/>
      </dsp:txXfrm>
    </dsp:sp>
    <dsp:sp modelId="{BE9C9263-098A-436E-89C4-42BEF64C960F}">
      <dsp:nvSpPr>
        <dsp:cNvPr id="0" name=""/>
        <dsp:cNvSpPr/>
      </dsp:nvSpPr>
      <dsp:spPr>
        <a:xfrm>
          <a:off x="0" y="1796780"/>
          <a:ext cx="4803491"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Message Text / File</a:t>
          </a:r>
          <a:endParaRPr lang="en-US" sz="2800" kern="1200"/>
        </a:p>
      </dsp:txBody>
      <dsp:txXfrm>
        <a:off x="32784" y="1829564"/>
        <a:ext cx="4737923" cy="606012"/>
      </dsp:txXfrm>
    </dsp:sp>
    <dsp:sp modelId="{95624059-2DFF-4146-B607-D8DEBDCEE25A}">
      <dsp:nvSpPr>
        <dsp:cNvPr id="0" name=""/>
        <dsp:cNvSpPr/>
      </dsp:nvSpPr>
      <dsp:spPr>
        <a:xfrm>
          <a:off x="0" y="2468360"/>
          <a:ext cx="4803491"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1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a:t>Must be sent to a group</a:t>
          </a:r>
          <a:endParaRPr lang="en-US" sz="2200" kern="1200"/>
        </a:p>
      </dsp:txBody>
      <dsp:txXfrm>
        <a:off x="0" y="2468360"/>
        <a:ext cx="4803491" cy="463680"/>
      </dsp:txXfrm>
    </dsp:sp>
    <dsp:sp modelId="{855DE8F2-5695-4387-8E5F-3BA108B40F88}">
      <dsp:nvSpPr>
        <dsp:cNvPr id="0" name=""/>
        <dsp:cNvSpPr/>
      </dsp:nvSpPr>
      <dsp:spPr>
        <a:xfrm>
          <a:off x="0" y="2932040"/>
          <a:ext cx="4803491"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Message Group</a:t>
          </a:r>
          <a:endParaRPr lang="en-US" sz="2800" kern="1200"/>
        </a:p>
      </dsp:txBody>
      <dsp:txXfrm>
        <a:off x="32784" y="2964824"/>
        <a:ext cx="4737923" cy="606012"/>
      </dsp:txXfrm>
    </dsp:sp>
    <dsp:sp modelId="{7BA7F247-CECC-4652-8023-574CEEA9D2F2}">
      <dsp:nvSpPr>
        <dsp:cNvPr id="0" name=""/>
        <dsp:cNvSpPr/>
      </dsp:nvSpPr>
      <dsp:spPr>
        <a:xfrm>
          <a:off x="0" y="3603620"/>
          <a:ext cx="4803491"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1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a:t>Can be created for private chats or group chats</a:t>
          </a:r>
          <a:endParaRPr lang="en-US" sz="2200" kern="1200"/>
        </a:p>
      </dsp:txBody>
      <dsp:txXfrm>
        <a:off x="0" y="3603620"/>
        <a:ext cx="4803491" cy="695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2A7F-8255-4138-839E-9CA59F43F3DD}">
      <dsp:nvSpPr>
        <dsp:cNvPr id="0" name=""/>
        <dsp:cNvSpPr/>
      </dsp:nvSpPr>
      <dsp:spPr>
        <a:xfrm>
          <a:off x="0" y="5222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Database Assertion Functions</a:t>
          </a:r>
        </a:p>
      </dsp:txBody>
      <dsp:txXfrm>
        <a:off x="21075" y="73295"/>
        <a:ext cx="7293685" cy="389580"/>
      </dsp:txXfrm>
    </dsp:sp>
    <dsp:sp modelId="{939423FB-D24B-45C0-BF8A-EA668D3BFE97}">
      <dsp:nvSpPr>
        <dsp:cNvPr id="0" name=""/>
        <dsp:cNvSpPr/>
      </dsp:nvSpPr>
      <dsp:spPr>
        <a:xfrm>
          <a:off x="0" y="483950"/>
          <a:ext cx="733583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Verify who the user is, and this users ID is what is used to verify all data access.</a:t>
          </a:r>
        </a:p>
      </dsp:txBody>
      <dsp:txXfrm>
        <a:off x="0" y="483950"/>
        <a:ext cx="7335835" cy="298080"/>
      </dsp:txXfrm>
    </dsp:sp>
    <dsp:sp modelId="{F497C745-D2BC-4CE2-96D5-7E0724AC0583}">
      <dsp:nvSpPr>
        <dsp:cNvPr id="0" name=""/>
        <dsp:cNvSpPr/>
      </dsp:nvSpPr>
      <dsp:spPr>
        <a:xfrm>
          <a:off x="0" y="78203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Unique Usernames and User IDs</a:t>
          </a:r>
        </a:p>
      </dsp:txBody>
      <dsp:txXfrm>
        <a:off x="21075" y="803105"/>
        <a:ext cx="7293685" cy="389580"/>
      </dsp:txXfrm>
    </dsp:sp>
    <dsp:sp modelId="{4DE5598F-D452-4A9E-AF4B-D8DA1B3D2D71}">
      <dsp:nvSpPr>
        <dsp:cNvPr id="0" name=""/>
        <dsp:cNvSpPr/>
      </dsp:nvSpPr>
      <dsp:spPr>
        <a:xfrm>
          <a:off x="0" y="1213760"/>
          <a:ext cx="733583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Because so much about the user is unique it makes securing user data simple.</a:t>
          </a:r>
        </a:p>
      </dsp:txBody>
      <dsp:txXfrm>
        <a:off x="0" y="1213760"/>
        <a:ext cx="7335835" cy="298080"/>
      </dsp:txXfrm>
    </dsp:sp>
    <dsp:sp modelId="{CB644942-D258-4061-8495-5DE417CDA3E4}">
      <dsp:nvSpPr>
        <dsp:cNvPr id="0" name=""/>
        <dsp:cNvSpPr/>
      </dsp:nvSpPr>
      <dsp:spPr>
        <a:xfrm>
          <a:off x="0" y="151184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Messages</a:t>
          </a:r>
        </a:p>
      </dsp:txBody>
      <dsp:txXfrm>
        <a:off x="21075" y="1532915"/>
        <a:ext cx="7293685" cy="389580"/>
      </dsp:txXfrm>
    </dsp:sp>
    <dsp:sp modelId="{F5C631D7-8A53-46E0-86EB-7142CCBF0CDB}">
      <dsp:nvSpPr>
        <dsp:cNvPr id="0" name=""/>
        <dsp:cNvSpPr/>
      </dsp:nvSpPr>
      <dsp:spPr>
        <a:xfrm>
          <a:off x="0" y="1943571"/>
          <a:ext cx="7335835"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Assertions for User Role, Permissions, Group Access</a:t>
          </a:r>
        </a:p>
        <a:p>
          <a:pPr marL="114300" lvl="1" indent="-114300" algn="l" defTabSz="622300">
            <a:lnSpc>
              <a:spcPct val="90000"/>
            </a:lnSpc>
            <a:spcBef>
              <a:spcPct val="0"/>
            </a:spcBef>
            <a:spcAft>
              <a:spcPct val="20000"/>
            </a:spcAft>
            <a:buChar char="•"/>
          </a:pPr>
          <a:r>
            <a:rPr lang="en-US" sz="1400" kern="1200"/>
            <a:t>To change an aspect of the message we assert that the user is the owner (“removing messages”)</a:t>
          </a:r>
        </a:p>
      </dsp:txBody>
      <dsp:txXfrm>
        <a:off x="0" y="1943571"/>
        <a:ext cx="7335835" cy="689310"/>
      </dsp:txXfrm>
    </dsp:sp>
    <dsp:sp modelId="{6D4DC511-C793-4187-9A99-866762A46779}">
      <dsp:nvSpPr>
        <dsp:cNvPr id="0" name=""/>
        <dsp:cNvSpPr/>
      </dsp:nvSpPr>
      <dsp:spPr>
        <a:xfrm>
          <a:off x="0" y="2632881"/>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Symmetric Message Encryption</a:t>
          </a:r>
        </a:p>
      </dsp:txBody>
      <dsp:txXfrm>
        <a:off x="21075" y="2653956"/>
        <a:ext cx="7293685" cy="389580"/>
      </dsp:txXfrm>
    </dsp:sp>
    <dsp:sp modelId="{3C53EC2B-345A-4F65-A576-E2EB98F3AAC7}">
      <dsp:nvSpPr>
        <dsp:cNvPr id="0" name=""/>
        <dsp:cNvSpPr/>
      </dsp:nvSpPr>
      <dsp:spPr>
        <a:xfrm>
          <a:off x="0" y="3064611"/>
          <a:ext cx="733583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AES 256 bit with Padding</a:t>
          </a:r>
        </a:p>
        <a:p>
          <a:pPr marL="114300" lvl="1" indent="-114300" algn="l" defTabSz="622300">
            <a:lnSpc>
              <a:spcPct val="90000"/>
            </a:lnSpc>
            <a:spcBef>
              <a:spcPct val="0"/>
            </a:spcBef>
            <a:spcAft>
              <a:spcPct val="20000"/>
            </a:spcAft>
            <a:buChar char="•"/>
          </a:pPr>
          <a:r>
            <a:rPr lang="en-US" sz="1400" kern="1200"/>
            <a:t>DBMS_CRYPTO</a:t>
          </a:r>
        </a:p>
      </dsp:txBody>
      <dsp:txXfrm>
        <a:off x="0" y="3064611"/>
        <a:ext cx="7335835" cy="4843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E482E-8BE6-4535-8CBC-DE7DB9EB7351}">
      <dsp:nvSpPr>
        <dsp:cNvPr id="0" name=""/>
        <dsp:cNvSpPr/>
      </dsp:nvSpPr>
      <dsp:spPr>
        <a:xfrm>
          <a:off x="0" y="152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Password Security</a:t>
          </a:r>
        </a:p>
      </dsp:txBody>
      <dsp:txXfrm>
        <a:off x="25759" y="27287"/>
        <a:ext cx="7284317" cy="476152"/>
      </dsp:txXfrm>
    </dsp:sp>
    <dsp:sp modelId="{74DF702E-C55C-4731-86E9-DA4FB3CD10A5}">
      <dsp:nvSpPr>
        <dsp:cNvPr id="0" name=""/>
        <dsp:cNvSpPr/>
      </dsp:nvSpPr>
      <dsp:spPr>
        <a:xfrm>
          <a:off x="0" y="529198"/>
          <a:ext cx="7335835"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Passwords will have required length of 8.</a:t>
          </a:r>
        </a:p>
        <a:p>
          <a:pPr marL="171450" lvl="1" indent="-171450" algn="l" defTabSz="755650">
            <a:lnSpc>
              <a:spcPct val="90000"/>
            </a:lnSpc>
            <a:spcBef>
              <a:spcPct val="0"/>
            </a:spcBef>
            <a:spcAft>
              <a:spcPct val="20000"/>
            </a:spcAft>
            <a:buChar char="•"/>
          </a:pPr>
          <a:r>
            <a:rPr lang="en-US" sz="1700" kern="1200"/>
            <a:t>Padding and Username</a:t>
          </a:r>
        </a:p>
        <a:p>
          <a:pPr marL="171450" lvl="1" indent="-171450" algn="l" defTabSz="755650">
            <a:lnSpc>
              <a:spcPct val="90000"/>
            </a:lnSpc>
            <a:spcBef>
              <a:spcPct val="0"/>
            </a:spcBef>
            <a:spcAft>
              <a:spcPct val="20000"/>
            </a:spcAft>
            <a:buChar char="•"/>
          </a:pPr>
          <a:r>
            <a:rPr lang="en-US" sz="1700" kern="1200"/>
            <a:t>Passwords are stored in hashes and compared to allow the password to be hidden from view and never stored in plain text.</a:t>
          </a:r>
        </a:p>
      </dsp:txBody>
      <dsp:txXfrm>
        <a:off x="0" y="529198"/>
        <a:ext cx="7335835" cy="1115730"/>
      </dsp:txXfrm>
    </dsp:sp>
    <dsp:sp modelId="{2B125565-D33E-4921-80D0-4A8850F2AF38}">
      <dsp:nvSpPr>
        <dsp:cNvPr id="0" name=""/>
        <dsp:cNvSpPr/>
      </dsp:nvSpPr>
      <dsp:spPr>
        <a:xfrm>
          <a:off x="0" y="164492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Login Attempts</a:t>
          </a:r>
        </a:p>
      </dsp:txBody>
      <dsp:txXfrm>
        <a:off x="25759" y="1670687"/>
        <a:ext cx="7284317" cy="476152"/>
      </dsp:txXfrm>
    </dsp:sp>
    <dsp:sp modelId="{0EAE9DA4-0ED1-45B7-B0EC-73585882AD60}">
      <dsp:nvSpPr>
        <dsp:cNvPr id="0" name=""/>
        <dsp:cNvSpPr/>
      </dsp:nvSpPr>
      <dsp:spPr>
        <a:xfrm>
          <a:off x="0" y="2172598"/>
          <a:ext cx="733583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Max login attempts will be set to 5 to prevent brute attacks.</a:t>
          </a:r>
        </a:p>
      </dsp:txBody>
      <dsp:txXfrm>
        <a:off x="0" y="2172598"/>
        <a:ext cx="7335835" cy="364320"/>
      </dsp:txXfrm>
    </dsp:sp>
    <dsp:sp modelId="{71CFE042-3CE1-4AED-A598-A5174D9F649C}">
      <dsp:nvSpPr>
        <dsp:cNvPr id="0" name=""/>
        <dsp:cNvSpPr/>
      </dsp:nvSpPr>
      <dsp:spPr>
        <a:xfrm>
          <a:off x="0" y="253691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Password Recovery</a:t>
          </a:r>
        </a:p>
      </dsp:txBody>
      <dsp:txXfrm>
        <a:off x="25759" y="2562677"/>
        <a:ext cx="7284317" cy="476152"/>
      </dsp:txXfrm>
    </dsp:sp>
    <dsp:sp modelId="{596632ED-5EED-4AC8-8404-519061EB525F}">
      <dsp:nvSpPr>
        <dsp:cNvPr id="0" name=""/>
        <dsp:cNvSpPr/>
      </dsp:nvSpPr>
      <dsp:spPr>
        <a:xfrm>
          <a:off x="0" y="3064588"/>
          <a:ext cx="7335835"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User can reset their password using a code that will expire 24 hours after is set or immediately upon their next successful login.</a:t>
          </a:r>
        </a:p>
      </dsp:txBody>
      <dsp:txXfrm>
        <a:off x="0" y="3064588"/>
        <a:ext cx="7335835" cy="5350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A022C-3585-4B88-90AA-89A617004FDC}">
      <dsp:nvSpPr>
        <dsp:cNvPr id="0" name=""/>
        <dsp:cNvSpPr/>
      </dsp:nvSpPr>
      <dsp:spPr>
        <a:xfrm>
          <a:off x="0" y="312905"/>
          <a:ext cx="7335835" cy="1436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395732" rIns="569342"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User created</a:t>
          </a:r>
          <a:endParaRPr lang="en-US" sz="1900" kern="1200"/>
        </a:p>
        <a:p>
          <a:pPr marL="171450" lvl="1" indent="-171450" algn="l" defTabSz="844550">
            <a:lnSpc>
              <a:spcPct val="90000"/>
            </a:lnSpc>
            <a:spcBef>
              <a:spcPct val="0"/>
            </a:spcBef>
            <a:spcAft>
              <a:spcPct val="15000"/>
            </a:spcAft>
            <a:buChar char="•"/>
          </a:pPr>
          <a:r>
            <a:rPr lang="en-US" sz="1900" b="0" i="0" kern="1200"/>
            <a:t>Custom names</a:t>
          </a:r>
          <a:endParaRPr lang="en-US" sz="1900" kern="1200"/>
        </a:p>
        <a:p>
          <a:pPr marL="171450" lvl="1" indent="-171450" algn="l" defTabSz="844550" rtl="0">
            <a:lnSpc>
              <a:spcPct val="90000"/>
            </a:lnSpc>
            <a:spcBef>
              <a:spcPct val="0"/>
            </a:spcBef>
            <a:spcAft>
              <a:spcPct val="15000"/>
            </a:spcAft>
            <a:buChar char="•"/>
          </a:pPr>
          <a:r>
            <a:rPr lang="en-US" sz="1900" b="0" i="0" kern="1200">
              <a:latin typeface="Neue Haas Grotesk Text Pro"/>
            </a:rPr>
            <a:t>Invite only</a:t>
          </a:r>
        </a:p>
      </dsp:txBody>
      <dsp:txXfrm>
        <a:off x="0" y="312905"/>
        <a:ext cx="7335835" cy="1436400"/>
      </dsp:txXfrm>
    </dsp:sp>
    <dsp:sp modelId="{8C530C6C-2D9E-4115-AC55-479655AD2613}">
      <dsp:nvSpPr>
        <dsp:cNvPr id="0" name=""/>
        <dsp:cNvSpPr/>
      </dsp:nvSpPr>
      <dsp:spPr>
        <a:xfrm>
          <a:off x="366791" y="32465"/>
          <a:ext cx="5135084"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844550">
            <a:lnSpc>
              <a:spcPct val="90000"/>
            </a:lnSpc>
            <a:spcBef>
              <a:spcPct val="0"/>
            </a:spcBef>
            <a:spcAft>
              <a:spcPct val="35000"/>
            </a:spcAft>
            <a:buNone/>
          </a:pPr>
          <a:r>
            <a:rPr lang="en-US" sz="1900" b="0" i="0" kern="1200"/>
            <a:t>Nests</a:t>
          </a:r>
          <a:endParaRPr lang="en-US" sz="1900" kern="1200"/>
        </a:p>
      </dsp:txBody>
      <dsp:txXfrm>
        <a:off x="394171" y="59845"/>
        <a:ext cx="5080324" cy="506120"/>
      </dsp:txXfrm>
    </dsp:sp>
    <dsp:sp modelId="{E4F4DDD0-9B52-4E2A-B119-F4DD135CC383}">
      <dsp:nvSpPr>
        <dsp:cNvPr id="0" name=""/>
        <dsp:cNvSpPr/>
      </dsp:nvSpPr>
      <dsp:spPr>
        <a:xfrm>
          <a:off x="0" y="2132345"/>
          <a:ext cx="7335835" cy="1436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395732" rIns="569342"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Nest Creator</a:t>
          </a:r>
          <a:endParaRPr lang="en-US" sz="1900" kern="1200"/>
        </a:p>
        <a:p>
          <a:pPr marL="171450" lvl="1" indent="-171450" algn="l" defTabSz="844550">
            <a:lnSpc>
              <a:spcPct val="90000"/>
            </a:lnSpc>
            <a:spcBef>
              <a:spcPct val="0"/>
            </a:spcBef>
            <a:spcAft>
              <a:spcPct val="15000"/>
            </a:spcAft>
            <a:buChar char="•"/>
          </a:pPr>
          <a:r>
            <a:rPr lang="en-US" sz="1900" b="0" i="0" kern="1200"/>
            <a:t>Administrators</a:t>
          </a:r>
          <a:endParaRPr lang="en-US" sz="1900" kern="1200"/>
        </a:p>
        <a:p>
          <a:pPr marL="171450" lvl="1" indent="-171450" algn="l" defTabSz="844550">
            <a:lnSpc>
              <a:spcPct val="90000"/>
            </a:lnSpc>
            <a:spcBef>
              <a:spcPct val="0"/>
            </a:spcBef>
            <a:spcAft>
              <a:spcPct val="15000"/>
            </a:spcAft>
            <a:buChar char="•"/>
          </a:pPr>
          <a:r>
            <a:rPr lang="en-US" sz="1900" b="0" i="0" kern="1200"/>
            <a:t>Custom Roles</a:t>
          </a:r>
          <a:endParaRPr lang="en-US" sz="1900" kern="1200"/>
        </a:p>
      </dsp:txBody>
      <dsp:txXfrm>
        <a:off x="0" y="2132345"/>
        <a:ext cx="7335835" cy="1436400"/>
      </dsp:txXfrm>
    </dsp:sp>
    <dsp:sp modelId="{EE9CAE54-8FA7-4675-AE3E-AE130720177C}">
      <dsp:nvSpPr>
        <dsp:cNvPr id="0" name=""/>
        <dsp:cNvSpPr/>
      </dsp:nvSpPr>
      <dsp:spPr>
        <a:xfrm>
          <a:off x="366791" y="1851905"/>
          <a:ext cx="5135084"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844550">
            <a:lnSpc>
              <a:spcPct val="90000"/>
            </a:lnSpc>
            <a:spcBef>
              <a:spcPct val="0"/>
            </a:spcBef>
            <a:spcAft>
              <a:spcPct val="35000"/>
            </a:spcAft>
            <a:buNone/>
          </a:pPr>
          <a:r>
            <a:rPr lang="en-US" sz="1900" b="0" i="0" kern="1200"/>
            <a:t>Roles</a:t>
          </a:r>
          <a:endParaRPr lang="en-US" sz="1900" kern="1200"/>
        </a:p>
      </dsp:txBody>
      <dsp:txXfrm>
        <a:off x="394171" y="1879285"/>
        <a:ext cx="5080324" cy="506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9779F-B305-4AF4-90BF-EDD160D46109}">
      <dsp:nvSpPr>
        <dsp:cNvPr id="0" name=""/>
        <dsp:cNvSpPr/>
      </dsp:nvSpPr>
      <dsp:spPr>
        <a:xfrm>
          <a:off x="16"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Developers</a:t>
          </a:r>
        </a:p>
      </dsp:txBody>
      <dsp:txXfrm>
        <a:off x="16" y="274178"/>
        <a:ext cx="1594316" cy="489600"/>
      </dsp:txXfrm>
    </dsp:sp>
    <dsp:sp modelId="{D678E348-9C4D-44E4-A56C-76BAA7799902}">
      <dsp:nvSpPr>
        <dsp:cNvPr id="0" name=""/>
        <dsp:cNvSpPr/>
      </dsp:nvSpPr>
      <dsp:spPr>
        <a:xfrm>
          <a:off x="16"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Mason Phillips</a:t>
          </a:r>
        </a:p>
        <a:p>
          <a:pPr marL="171450" lvl="1" indent="-171450" algn="l" defTabSz="755650">
            <a:lnSpc>
              <a:spcPct val="90000"/>
            </a:lnSpc>
            <a:spcBef>
              <a:spcPct val="0"/>
            </a:spcBef>
            <a:spcAft>
              <a:spcPct val="15000"/>
            </a:spcAft>
            <a:buChar char="•"/>
          </a:pPr>
          <a:r>
            <a:rPr lang="en-US" sz="1700" kern="1200"/>
            <a:t>Timothy de Jesus</a:t>
          </a:r>
        </a:p>
      </dsp:txBody>
      <dsp:txXfrm>
        <a:off x="16" y="763778"/>
        <a:ext cx="1594316" cy="1236622"/>
      </dsp:txXfrm>
    </dsp:sp>
    <dsp:sp modelId="{A412B831-1885-4F5A-A63D-26D49867C7A5}">
      <dsp:nvSpPr>
        <dsp:cNvPr id="0" name=""/>
        <dsp:cNvSpPr/>
      </dsp:nvSpPr>
      <dsp:spPr>
        <a:xfrm>
          <a:off x="1817537"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Time Needed</a:t>
          </a:r>
        </a:p>
      </dsp:txBody>
      <dsp:txXfrm>
        <a:off x="1817537" y="274178"/>
        <a:ext cx="1594316" cy="489600"/>
      </dsp:txXfrm>
    </dsp:sp>
    <dsp:sp modelId="{288A60C2-CDA0-4F80-9E6B-EE1DB55DCCAA}">
      <dsp:nvSpPr>
        <dsp:cNvPr id="0" name=""/>
        <dsp:cNvSpPr/>
      </dsp:nvSpPr>
      <dsp:spPr>
        <a:xfrm>
          <a:off x="1817537"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12 hours</a:t>
          </a:r>
        </a:p>
      </dsp:txBody>
      <dsp:txXfrm>
        <a:off x="1817537" y="763778"/>
        <a:ext cx="1594316" cy="12366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7F689-3713-4284-BDA8-420B96F019D8}"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C5011-B464-4D8A-930E-6C3419B8EABF}" type="slidenum">
              <a:rPr lang="en-US" smtClean="0"/>
              <a:t>‹#›</a:t>
            </a:fld>
            <a:endParaRPr lang="en-US"/>
          </a:p>
        </p:txBody>
      </p:sp>
    </p:spTree>
    <p:extLst>
      <p:ext uri="{BB962C8B-B14F-4D97-AF65-F5344CB8AC3E}">
        <p14:creationId xmlns:p14="http://schemas.microsoft.com/office/powerpoint/2010/main" val="284896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400" spc="-50">
                <a:effectLst/>
                <a:latin typeface="Calibri Light" panose="020F0302020204030204" pitchFamily="34" charset="0"/>
                <a:ea typeface="Times New Roman" panose="02020603050405020304" pitchFamily="18" charset="0"/>
                <a:cs typeface="Times New Roman" panose="02020603050405020304" pitchFamily="18" charset="0"/>
              </a:rPr>
              <a:t>State of Security</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Pigeon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When thinking about security one thing always comes to mind. “Security must be baked in and not bolted on.” Our team has really taken that into consideration each step of the project and thought about security as we built instead of as an afterthought. The next thoughts we have are toward Integrity the ability for others to modify your data. Confidentiality the ability for others to view your data that hasn’t been explicitly shared with them. Finally, to close these to off and the biggest player for us is availability, which is the biggest focus for us as a team. The availability of data or denial of access is really where we cover all these pieces. Since we will be calling functions to retrieve data from a database full of user information there are several steps, we have taken to secure this data, and verify that only the users that should have access to this data have access.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60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400" spc="-50">
                <a:effectLst/>
                <a:latin typeface="Calibri Light" panose="020F0302020204030204" pitchFamily="34" charset="0"/>
                <a:ea typeface="Times New Roman" panose="02020603050405020304" pitchFamily="18" charset="0"/>
                <a:cs typeface="Times New Roman" panose="02020603050405020304" pitchFamily="18" charset="0"/>
              </a:rPr>
              <a:t>User Information Security</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Identification, Authentication, Authorization</a:t>
            </a: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Database Assertion Functions: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To gain access to any user data you must be logged in as a user on the site. This is done through a login portal. The user that you logged in as is what is used to verify any further access to data. We use the user’s ID, which is unique to each user, to check whether they have access to data from group chats of users, messages, and other types of user stored data that should be accessed. </a:t>
            </a: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Messages: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First, we verify that the user asking for access has permission to view a message, and that they are in the group with the message. Because of this if a user is not in a group, they would access to no messages until they were added to a group. We also assert that a user is the owner of a message, and this assertion will be used with setting message permissions and removing the message. Messages are stored using symmetric AES 256-bit encryption. And only decrypted from a database call using all the previous mentioned verifications to check that the user is in the group and has access within the group.</a:t>
            </a: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Symmetric Encryption: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encryption key is different for every group and is not shared to the web application at any point. </a:t>
            </a:r>
          </a:p>
        </p:txBody>
      </p:sp>
      <p:sp>
        <p:nvSpPr>
          <p:cNvPr id="4" name="Slide Number Placeholder 3"/>
          <p:cNvSpPr>
            <a:spLocks noGrp="1"/>
          </p:cNvSpPr>
          <p:nvPr>
            <p:ph type="sldNum" sz="quarter" idx="5"/>
          </p:nvPr>
        </p:nvSpPr>
        <p:spPr/>
        <p:txBody>
          <a:bodyPr/>
          <a:lstStyle/>
          <a:p>
            <a:fld id="{CEBB7014-4433-44DD-A68E-96A659637F8D}" type="slidenum">
              <a:rPr lang="en-US" smtClean="0"/>
              <a:t>26</a:t>
            </a:fld>
            <a:endParaRPr lang="en-US"/>
          </a:p>
        </p:txBody>
      </p:sp>
    </p:spTree>
    <p:extLst>
      <p:ext uri="{BB962C8B-B14F-4D97-AF65-F5344CB8AC3E}">
        <p14:creationId xmlns:p14="http://schemas.microsoft.com/office/powerpoint/2010/main" val="3019500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a:effectLst/>
                <a:latin typeface="Calibri Light" panose="020F0302020204030204" pitchFamily="34" charset="0"/>
                <a:ea typeface="Times New Roman" panose="02020603050405020304" pitchFamily="18" charset="0"/>
                <a:cs typeface="Times New Roman" panose="02020603050405020304" pitchFamily="18" charset="0"/>
              </a:rPr>
              <a:t>Login Security Expanded</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Password Security: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User passwords are never stored in plane text. When registering or changing a password the user password is sent to the database and hashed using 128-bit padding, their username and password. This hash, which cannot be reversed, is used to compare every-time the user logs in to the website. The user’s password has a required length of 8 characters. No other requirements are currently in place, so users have complete control of their password’s security and convenience.</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Login Attempts: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In order to prevent a brute force, attack we have set a maximum login attempt amount of 5. After reaching his amount the user’s login attempts will be temporarily suspended. </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Password Recovery: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If the user has forgotten their password, we allow a 2-factor password reset using the user’s username, and a code sent to their email. This code is reset after 24-hours or immediately upon their next login.</a:t>
            </a:r>
          </a:p>
        </p:txBody>
      </p:sp>
      <p:sp>
        <p:nvSpPr>
          <p:cNvPr id="4" name="Slide Number Placeholder 3"/>
          <p:cNvSpPr>
            <a:spLocks noGrp="1"/>
          </p:cNvSpPr>
          <p:nvPr>
            <p:ph type="sldNum" sz="quarter" idx="5"/>
          </p:nvPr>
        </p:nvSpPr>
        <p:spPr/>
        <p:txBody>
          <a:bodyPr/>
          <a:lstStyle/>
          <a:p>
            <a:fld id="{CEBB7014-4433-44DD-A68E-96A659637F8D}" type="slidenum">
              <a:rPr lang="en-US" smtClean="0"/>
              <a:t>27</a:t>
            </a:fld>
            <a:endParaRPr lang="en-US"/>
          </a:p>
        </p:txBody>
      </p:sp>
    </p:spTree>
    <p:extLst>
      <p:ext uri="{BB962C8B-B14F-4D97-AF65-F5344CB8AC3E}">
        <p14:creationId xmlns:p14="http://schemas.microsoft.com/office/powerpoint/2010/main" val="383519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a:effectLst/>
                <a:latin typeface="Calibri Light" panose="020F0302020204030204" pitchFamily="34" charset="0"/>
                <a:ea typeface="Times New Roman" panose="02020603050405020304" pitchFamily="18" charset="0"/>
                <a:cs typeface="Times New Roman" panose="02020603050405020304" pitchFamily="18" charset="0"/>
              </a:rPr>
              <a:t>Database Security Expanded</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Database Security: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Database Password is changed every 30 days. </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Assertion Functions: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We use assertion functions when sending data and receiving data from the database. We have procedures on account creatin to verify that a username and email are unique. Other procedures verify that a user is allowed to access certain data.</a:t>
            </a:r>
          </a:p>
          <a:p>
            <a:pPr marL="0" marR="0">
              <a:lnSpc>
                <a:spcPct val="107000"/>
              </a:lnSpc>
              <a:spcBef>
                <a:spcPts val="200"/>
              </a:spcBef>
              <a:spcAft>
                <a:spcPts val="0"/>
              </a:spcAft>
            </a:pPr>
            <a:r>
              <a:rPr lang="en-US" sz="12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DBMS_CRYPTO:</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868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Hashing: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Our hashing function uses DBMS_CRYPTO. Hash() which takes in the raw data, and the hashing type and returns the hash we compare all user passwords to that is stored in database.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93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Encrypt: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Our encrypt function uses </a:t>
            </a:r>
            <a:r>
              <a:rPr lang="en-US" sz="1200" err="1">
                <a:effectLst/>
                <a:latin typeface="Calibri" panose="020F0502020204030204" pitchFamily="34" charset="0"/>
                <a:ea typeface="Calibri" panose="020F0502020204030204" pitchFamily="34" charset="0"/>
                <a:cs typeface="Times New Roman" panose="02020603050405020304" pitchFamily="18" charset="0"/>
              </a:rPr>
              <a:t>DBMS_CRYPTO.Encrypt</a:t>
            </a:r>
            <a:r>
              <a:rPr lang="en-US" sz="1200">
                <a:effectLst/>
                <a:latin typeface="Calibri" panose="020F0502020204030204" pitchFamily="34" charset="0"/>
                <a:ea typeface="Calibri" panose="020F0502020204030204" pitchFamily="34" charset="0"/>
                <a:cs typeface="Times New Roman" panose="02020603050405020304" pitchFamily="18" charset="0"/>
              </a:rPr>
              <a:t>() which takes in the raw data converted from the message (which has a Unicode standard declared with it), the type of encryption we are using AES 256-bit, and the encryption key associated with the group that contains the message.</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Decrypt: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Our decrypt using </a:t>
            </a:r>
            <a:r>
              <a:rPr lang="en-US" sz="1200" err="1">
                <a:effectLst/>
                <a:latin typeface="Calibri" panose="020F0502020204030204" pitchFamily="34" charset="0"/>
                <a:ea typeface="Calibri" panose="020F0502020204030204" pitchFamily="34" charset="0"/>
                <a:cs typeface="Times New Roman" panose="02020603050405020304" pitchFamily="18" charset="0"/>
              </a:rPr>
              <a:t>DBMS_CRYPTO.Decrypt</a:t>
            </a:r>
            <a:r>
              <a:rPr lang="en-US" sz="1200">
                <a:effectLst/>
                <a:latin typeface="Calibri" panose="020F0502020204030204" pitchFamily="34" charset="0"/>
                <a:ea typeface="Calibri" panose="020F0502020204030204" pitchFamily="34" charset="0"/>
                <a:cs typeface="Times New Roman" panose="02020603050405020304" pitchFamily="18" charset="0"/>
              </a:rPr>
              <a:t>() takes in the same parameters minus the Unicode which is applied after the raw data is decrypted, and we would be taking in the raw encrypted text.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404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a:effectLst/>
                <a:latin typeface="Calibri Light" panose="020F0302020204030204" pitchFamily="34" charset="0"/>
                <a:ea typeface="Times New Roman" panose="02020603050405020304" pitchFamily="18" charset="0"/>
                <a:cs typeface="Times New Roman" panose="02020603050405020304" pitchFamily="18" charset="0"/>
              </a:rPr>
              <a:t>C# and ASP.NET Security</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Front End Security: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Use of Data Bind Variables to Take Only What We are Looking for When Sending Code to the Database.</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PL/SQL Anonymous Block</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Obfuscated Password Text Box</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5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3/16/2022</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9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92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72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3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98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40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00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95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3/16/2022</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169534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05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8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3/16/2022</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964553222"/>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1" r:id="rId6"/>
    <p:sldLayoutId id="2147484097" r:id="rId7"/>
    <p:sldLayoutId id="2147484098" r:id="rId8"/>
    <p:sldLayoutId id="2147484099" r:id="rId9"/>
    <p:sldLayoutId id="2147484100" r:id="rId10"/>
    <p:sldLayoutId id="214748410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Tree>
    <p:extLst>
      <p:ext uri="{BB962C8B-B14F-4D97-AF65-F5344CB8AC3E}">
        <p14:creationId xmlns:p14="http://schemas.microsoft.com/office/powerpoint/2010/main" val="3199735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A1B5-AAD5-4851-AFFB-9B29B4491EFD}"/>
              </a:ext>
            </a:extLst>
          </p:cNvPr>
          <p:cNvSpPr>
            <a:spLocks noGrp="1"/>
          </p:cNvSpPr>
          <p:nvPr>
            <p:ph type="title"/>
          </p:nvPr>
        </p:nvSpPr>
        <p:spPr/>
        <p:txBody>
          <a:bodyPr/>
          <a:lstStyle/>
          <a:p>
            <a:r>
              <a:rPr lang="en-US"/>
              <a:t>Sign up</a:t>
            </a:r>
          </a:p>
        </p:txBody>
      </p:sp>
      <p:pic>
        <p:nvPicPr>
          <p:cNvPr id="5" name="Content Placeholder 4">
            <a:extLst>
              <a:ext uri="{FF2B5EF4-FFF2-40B4-BE49-F238E27FC236}">
                <a16:creationId xmlns:a16="http://schemas.microsoft.com/office/drawing/2014/main" id="{79B52AD8-301E-4C43-B0F3-D078B7E75B8B}"/>
              </a:ext>
            </a:extLst>
          </p:cNvPr>
          <p:cNvPicPr>
            <a:picLocks noGrp="1" noChangeAspect="1"/>
          </p:cNvPicPr>
          <p:nvPr>
            <p:ph idx="1"/>
          </p:nvPr>
        </p:nvPicPr>
        <p:blipFill>
          <a:blip r:embed="rId2"/>
          <a:stretch>
            <a:fillRect/>
          </a:stretch>
        </p:blipFill>
        <p:spPr>
          <a:xfrm>
            <a:off x="785812" y="1502388"/>
            <a:ext cx="9321981" cy="5272268"/>
          </a:xfrm>
        </p:spPr>
      </p:pic>
    </p:spTree>
    <p:extLst>
      <p:ext uri="{BB962C8B-B14F-4D97-AF65-F5344CB8AC3E}">
        <p14:creationId xmlns:p14="http://schemas.microsoft.com/office/powerpoint/2010/main" val="6951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8094-96EA-4A07-A566-A12D3762B287}"/>
              </a:ext>
            </a:extLst>
          </p:cNvPr>
          <p:cNvSpPr>
            <a:spLocks noGrp="1"/>
          </p:cNvSpPr>
          <p:nvPr>
            <p:ph type="title"/>
          </p:nvPr>
        </p:nvSpPr>
        <p:spPr/>
        <p:txBody>
          <a:bodyPr/>
          <a:lstStyle/>
          <a:p>
            <a:r>
              <a:rPr lang="en-US"/>
              <a:t>Forgot Password</a:t>
            </a:r>
          </a:p>
        </p:txBody>
      </p:sp>
      <p:pic>
        <p:nvPicPr>
          <p:cNvPr id="5" name="Content Placeholder 4">
            <a:extLst>
              <a:ext uri="{FF2B5EF4-FFF2-40B4-BE49-F238E27FC236}">
                <a16:creationId xmlns:a16="http://schemas.microsoft.com/office/drawing/2014/main" id="{488353E2-ADFD-4B78-B8F8-CFA839535D7C}"/>
              </a:ext>
            </a:extLst>
          </p:cNvPr>
          <p:cNvPicPr>
            <a:picLocks noGrp="1" noChangeAspect="1"/>
          </p:cNvPicPr>
          <p:nvPr>
            <p:ph idx="1"/>
          </p:nvPr>
        </p:nvPicPr>
        <p:blipFill>
          <a:blip r:embed="rId2"/>
          <a:stretch>
            <a:fillRect/>
          </a:stretch>
        </p:blipFill>
        <p:spPr>
          <a:xfrm>
            <a:off x="750094" y="1453007"/>
            <a:ext cx="9724895" cy="5645760"/>
          </a:xfrm>
        </p:spPr>
      </p:pic>
    </p:spTree>
    <p:extLst>
      <p:ext uri="{BB962C8B-B14F-4D97-AF65-F5344CB8AC3E}">
        <p14:creationId xmlns:p14="http://schemas.microsoft.com/office/powerpoint/2010/main" val="128186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4BE2-579F-470A-92C6-D0E399D8C553}"/>
              </a:ext>
            </a:extLst>
          </p:cNvPr>
          <p:cNvSpPr>
            <a:spLocks noGrp="1"/>
          </p:cNvSpPr>
          <p:nvPr>
            <p:ph type="title"/>
          </p:nvPr>
        </p:nvSpPr>
        <p:spPr/>
        <p:txBody>
          <a:bodyPr/>
          <a:lstStyle/>
          <a:p>
            <a:r>
              <a:rPr lang="en-US"/>
              <a:t>Nest</a:t>
            </a:r>
          </a:p>
        </p:txBody>
      </p:sp>
      <p:pic>
        <p:nvPicPr>
          <p:cNvPr id="6" name="Picture 6" descr="Graphical user interface, text, application&#10;&#10;Description automatically generated">
            <a:extLst>
              <a:ext uri="{FF2B5EF4-FFF2-40B4-BE49-F238E27FC236}">
                <a16:creationId xmlns:a16="http://schemas.microsoft.com/office/drawing/2014/main" id="{95729A88-28BD-40A4-9E83-9061B72360A0}"/>
              </a:ext>
            </a:extLst>
          </p:cNvPr>
          <p:cNvPicPr>
            <a:picLocks noGrp="1" noChangeAspect="1"/>
          </p:cNvPicPr>
          <p:nvPr>
            <p:ph idx="1"/>
          </p:nvPr>
        </p:nvPicPr>
        <p:blipFill>
          <a:blip r:embed="rId2"/>
          <a:stretch>
            <a:fillRect/>
          </a:stretch>
        </p:blipFill>
        <p:spPr>
          <a:xfrm>
            <a:off x="565577" y="1353192"/>
            <a:ext cx="10181274" cy="5427771"/>
          </a:xfrm>
        </p:spPr>
      </p:pic>
    </p:spTree>
    <p:extLst>
      <p:ext uri="{BB962C8B-B14F-4D97-AF65-F5344CB8AC3E}">
        <p14:creationId xmlns:p14="http://schemas.microsoft.com/office/powerpoint/2010/main" val="178958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455584" y="4963053"/>
            <a:ext cx="3771995"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Leelawadee UI" panose="020B0502040204020203" pitchFamily="34" charset="-34"/>
              </a:rPr>
              <a:t>State of the Database</a:t>
            </a:r>
          </a:p>
        </p:txBody>
      </p:sp>
    </p:spTree>
    <p:extLst>
      <p:ext uri="{BB962C8B-B14F-4D97-AF65-F5344CB8AC3E}">
        <p14:creationId xmlns:p14="http://schemas.microsoft.com/office/powerpoint/2010/main" val="60822459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5"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315170C-5CCE-48E2-B002-E5089C8CD23A}"/>
              </a:ext>
            </a:extLst>
          </p:cNvPr>
          <p:cNvSpPr>
            <a:spLocks noGrp="1"/>
          </p:cNvSpPr>
          <p:nvPr>
            <p:ph type="title"/>
          </p:nvPr>
        </p:nvSpPr>
        <p:spPr>
          <a:xfrm>
            <a:off x="7493280" y="770890"/>
            <a:ext cx="4133560" cy="1268984"/>
          </a:xfrm>
        </p:spPr>
        <p:txBody>
          <a:bodyPr>
            <a:normAutofit/>
          </a:bodyPr>
          <a:lstStyle/>
          <a:p>
            <a:pPr>
              <a:lnSpc>
                <a:spcPct val="90000"/>
              </a:lnSpc>
            </a:pPr>
            <a:r>
              <a:rPr lang="en-US"/>
              <a:t>Design and Implementation</a:t>
            </a:r>
          </a:p>
        </p:txBody>
      </p:sp>
      <p:sp>
        <p:nvSpPr>
          <p:cNvPr id="3" name="Content Placeholder 2">
            <a:extLst>
              <a:ext uri="{FF2B5EF4-FFF2-40B4-BE49-F238E27FC236}">
                <a16:creationId xmlns:a16="http://schemas.microsoft.com/office/drawing/2014/main" id="{E3CEEE7C-BA1E-42E6-AB21-B39B03908ED8}"/>
              </a:ext>
            </a:extLst>
          </p:cNvPr>
          <p:cNvSpPr>
            <a:spLocks noGrp="1"/>
          </p:cNvSpPr>
          <p:nvPr>
            <p:ph idx="1"/>
          </p:nvPr>
        </p:nvSpPr>
        <p:spPr>
          <a:xfrm>
            <a:off x="7493280" y="2160016"/>
            <a:ext cx="4133560" cy="3601212"/>
          </a:xfrm>
        </p:spPr>
        <p:txBody>
          <a:bodyPr vert="horz" lIns="91440" tIns="45720" rIns="91440" bIns="45720" rtlCol="0" anchor="t">
            <a:normAutofit/>
          </a:bodyPr>
          <a:lstStyle/>
          <a:p>
            <a:r>
              <a:rPr lang="en-US"/>
              <a:t>Entity Relationship Model</a:t>
            </a:r>
          </a:p>
          <a:p>
            <a:pPr lvl="1"/>
            <a:r>
              <a:rPr lang="en-US"/>
              <a:t>ERD or Entity Relationship Diagram</a:t>
            </a:r>
          </a:p>
          <a:p>
            <a:r>
              <a:rPr lang="en-US"/>
              <a:t>Oracle PL / SQL</a:t>
            </a:r>
          </a:p>
          <a:p>
            <a:pPr lvl="1"/>
            <a:endParaRPr lang="en-US"/>
          </a:p>
          <a:p>
            <a:endParaRPr lang="en-US"/>
          </a:p>
        </p:txBody>
      </p:sp>
      <p:pic>
        <p:nvPicPr>
          <p:cNvPr id="5" name="Picture 4" descr="3D white lines connected with dots">
            <a:extLst>
              <a:ext uri="{FF2B5EF4-FFF2-40B4-BE49-F238E27FC236}">
                <a16:creationId xmlns:a16="http://schemas.microsoft.com/office/drawing/2014/main" id="{B1648117-F1E0-5454-3BAB-8AC71539CAF3}"/>
              </a:ext>
            </a:extLst>
          </p:cNvPr>
          <p:cNvPicPr>
            <a:picLocks noChangeAspect="1"/>
          </p:cNvPicPr>
          <p:nvPr/>
        </p:nvPicPr>
        <p:blipFill rotWithShape="1">
          <a:blip r:embed="rId2"/>
          <a:srcRect l="29355" r="10028" b="-3"/>
          <a:stretch/>
        </p:blipFill>
        <p:spPr>
          <a:xfrm>
            <a:off x="20" y="1"/>
            <a:ext cx="6927143"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9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198B-EC82-4250-80AF-064203B04F1B}"/>
              </a:ext>
            </a:extLst>
          </p:cNvPr>
          <p:cNvSpPr>
            <a:spLocks noGrp="1"/>
          </p:cNvSpPr>
          <p:nvPr>
            <p:ph type="title"/>
          </p:nvPr>
        </p:nvSpPr>
        <p:spPr>
          <a:xfrm>
            <a:off x="565148" y="629886"/>
            <a:ext cx="4492987" cy="1324128"/>
          </a:xfrm>
        </p:spPr>
        <p:txBody>
          <a:bodyPr vert="horz" lIns="91440" tIns="45720" rIns="91440" bIns="45720" rtlCol="0" anchor="t">
            <a:normAutofit/>
          </a:bodyPr>
          <a:lstStyle/>
          <a:p>
            <a:r>
              <a:rPr lang="en-US" sz="3600"/>
              <a:t>Entity Relationship Model</a:t>
            </a:r>
          </a:p>
        </p:txBody>
      </p:sp>
      <p:pic>
        <p:nvPicPr>
          <p:cNvPr id="5" name="Content Placeholder 4" descr="Diagram&#10;&#10;Description automatically generated">
            <a:extLst>
              <a:ext uri="{FF2B5EF4-FFF2-40B4-BE49-F238E27FC236}">
                <a16:creationId xmlns:a16="http://schemas.microsoft.com/office/drawing/2014/main" id="{34C9B738-D604-496F-A910-4F5459F70C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24354" y="629886"/>
            <a:ext cx="6302496" cy="5769893"/>
          </a:xfrm>
          <a:prstGeom prst="rect">
            <a:avLst/>
          </a:prstGeom>
        </p:spPr>
      </p:pic>
      <p:graphicFrame>
        <p:nvGraphicFramePr>
          <p:cNvPr id="41" name="Content Placeholder 36">
            <a:extLst>
              <a:ext uri="{FF2B5EF4-FFF2-40B4-BE49-F238E27FC236}">
                <a16:creationId xmlns:a16="http://schemas.microsoft.com/office/drawing/2014/main" id="{9A355FA3-6C53-73AC-7890-7D35FD15DACF}"/>
              </a:ext>
            </a:extLst>
          </p:cNvPr>
          <p:cNvGraphicFramePr>
            <a:graphicFrameLocks noGrp="1"/>
          </p:cNvGraphicFramePr>
          <p:nvPr>
            <p:ph sz="half" idx="2"/>
          </p:nvPr>
        </p:nvGraphicFramePr>
        <p:xfrm>
          <a:off x="381966" y="1770927"/>
          <a:ext cx="4803492" cy="4352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776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3CA05F6A-4EAB-4BB9-99FE-C66F77644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90" y="566876"/>
            <a:ext cx="10150998" cy="5724247"/>
          </a:xfrm>
        </p:spPr>
      </p:pic>
    </p:spTree>
    <p:extLst>
      <p:ext uri="{BB962C8B-B14F-4D97-AF65-F5344CB8AC3E}">
        <p14:creationId xmlns:p14="http://schemas.microsoft.com/office/powerpoint/2010/main" val="9530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1E6F534-3EB0-4A75-B8F3-720F4C834165}"/>
              </a:ext>
            </a:extLst>
          </p:cNvPr>
          <p:cNvSpPr>
            <a:spLocks noGrp="1"/>
          </p:cNvSpPr>
          <p:nvPr>
            <p:ph type="title"/>
          </p:nvPr>
        </p:nvSpPr>
        <p:spPr>
          <a:xfrm>
            <a:off x="5224243" y="770890"/>
            <a:ext cx="6400999" cy="1268984"/>
          </a:xfrm>
        </p:spPr>
        <p:txBody>
          <a:bodyPr>
            <a:normAutofit/>
          </a:bodyPr>
          <a:lstStyle/>
          <a:p>
            <a:r>
              <a:rPr lang="en-US"/>
              <a:t>Oracle PL/SQL </a:t>
            </a:r>
          </a:p>
        </p:txBody>
      </p:sp>
      <p:sp>
        <p:nvSpPr>
          <p:cNvPr id="3" name="Content Placeholder 2">
            <a:extLst>
              <a:ext uri="{FF2B5EF4-FFF2-40B4-BE49-F238E27FC236}">
                <a16:creationId xmlns:a16="http://schemas.microsoft.com/office/drawing/2014/main" id="{8A655E2D-063E-457E-8DA1-56D7ED72D012}"/>
              </a:ext>
            </a:extLst>
          </p:cNvPr>
          <p:cNvSpPr>
            <a:spLocks noGrp="1"/>
          </p:cNvSpPr>
          <p:nvPr>
            <p:ph idx="1"/>
          </p:nvPr>
        </p:nvSpPr>
        <p:spPr>
          <a:xfrm>
            <a:off x="5224243" y="1710631"/>
            <a:ext cx="6400999" cy="4324135"/>
          </a:xfrm>
        </p:spPr>
        <p:txBody>
          <a:bodyPr vert="horz" lIns="91440" tIns="45720" rIns="91440" bIns="45720" rtlCol="0" anchor="t">
            <a:noAutofit/>
          </a:bodyPr>
          <a:lstStyle/>
          <a:p>
            <a:pPr>
              <a:lnSpc>
                <a:spcPct val="90000"/>
              </a:lnSpc>
            </a:pPr>
            <a:r>
              <a:rPr lang="en-US" sz="2000"/>
              <a:t>Packages</a:t>
            </a:r>
          </a:p>
          <a:p>
            <a:pPr lvl="1">
              <a:lnSpc>
                <a:spcPct val="90000"/>
              </a:lnSpc>
            </a:pPr>
            <a:r>
              <a:rPr lang="en-US"/>
              <a:t>Functions and Procedures</a:t>
            </a:r>
          </a:p>
          <a:p>
            <a:pPr lvl="2">
              <a:lnSpc>
                <a:spcPct val="90000"/>
              </a:lnSpc>
            </a:pPr>
            <a:r>
              <a:rPr lang="en-US" sz="2000"/>
              <a:t>Security</a:t>
            </a:r>
          </a:p>
          <a:p>
            <a:pPr lvl="3">
              <a:lnSpc>
                <a:spcPct val="90000"/>
              </a:lnSpc>
            </a:pPr>
            <a:r>
              <a:rPr lang="en-US" sz="2000"/>
              <a:t>Add a user</a:t>
            </a:r>
          </a:p>
          <a:p>
            <a:pPr lvl="3">
              <a:lnSpc>
                <a:spcPct val="90000"/>
              </a:lnSpc>
            </a:pPr>
            <a:r>
              <a:rPr lang="en-US" sz="2000"/>
              <a:t>Log in and Log out</a:t>
            </a:r>
          </a:p>
          <a:p>
            <a:pPr lvl="2">
              <a:lnSpc>
                <a:spcPct val="90000"/>
              </a:lnSpc>
            </a:pPr>
            <a:r>
              <a:rPr lang="en-US" sz="2000"/>
              <a:t>Messaging</a:t>
            </a:r>
          </a:p>
          <a:p>
            <a:pPr lvl="3">
              <a:lnSpc>
                <a:spcPct val="90000"/>
              </a:lnSpc>
            </a:pPr>
            <a:r>
              <a:rPr lang="en-US" sz="2000"/>
              <a:t>Send message</a:t>
            </a:r>
          </a:p>
          <a:p>
            <a:pPr lvl="3">
              <a:lnSpc>
                <a:spcPct val="90000"/>
              </a:lnSpc>
            </a:pPr>
            <a:r>
              <a:rPr lang="en-US" sz="2000"/>
              <a:t>Get all group messages</a:t>
            </a:r>
          </a:p>
          <a:p>
            <a:pPr lvl="2">
              <a:lnSpc>
                <a:spcPct val="90000"/>
              </a:lnSpc>
            </a:pPr>
            <a:r>
              <a:rPr lang="en-US" sz="2000"/>
              <a:t>Nests</a:t>
            </a:r>
          </a:p>
          <a:p>
            <a:pPr lvl="3">
              <a:lnSpc>
                <a:spcPct val="90000"/>
              </a:lnSpc>
            </a:pPr>
            <a:r>
              <a:rPr lang="en-US" sz="2000"/>
              <a:t>Create group nest</a:t>
            </a:r>
          </a:p>
          <a:p>
            <a:pPr lvl="3">
              <a:lnSpc>
                <a:spcPct val="90000"/>
              </a:lnSpc>
            </a:pPr>
            <a:r>
              <a:rPr lang="en-US" sz="2000"/>
              <a:t>Create private nest</a:t>
            </a:r>
          </a:p>
        </p:txBody>
      </p:sp>
      <p:pic>
        <p:nvPicPr>
          <p:cNvPr id="20" name="Picture 4" descr="Person holding mouse">
            <a:extLst>
              <a:ext uri="{FF2B5EF4-FFF2-40B4-BE49-F238E27FC236}">
                <a16:creationId xmlns:a16="http://schemas.microsoft.com/office/drawing/2014/main" id="{B55F3D70-D3C2-A01E-A8CA-8F4F33E43183}"/>
              </a:ext>
            </a:extLst>
          </p:cNvPr>
          <p:cNvPicPr>
            <a:picLocks noChangeAspect="1"/>
          </p:cNvPicPr>
          <p:nvPr/>
        </p:nvPicPr>
        <p:blipFill rotWithShape="1">
          <a:blip r:embed="rId2"/>
          <a:srcRect l="27073" r="27662" b="-3"/>
          <a:stretch/>
        </p:blipFill>
        <p:spPr>
          <a:xfrm>
            <a:off x="20" y="1"/>
            <a:ext cx="4657325" cy="6857999"/>
          </a:xfrm>
          <a:prstGeom prst="rect">
            <a:avLst/>
          </a:prstGeom>
        </p:spPr>
      </p:pic>
      <p:cxnSp>
        <p:nvCxnSpPr>
          <p:cNvPr id="21"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93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79D0D0-6AC9-4BC6-AE51-3023070E2D57}"/>
              </a:ext>
            </a:extLst>
          </p:cNvPr>
          <p:cNvSpPr>
            <a:spLocks noGrp="1"/>
          </p:cNvSpPr>
          <p:nvPr>
            <p:ph type="title"/>
          </p:nvPr>
        </p:nvSpPr>
        <p:spPr>
          <a:xfrm>
            <a:off x="6455627" y="541688"/>
            <a:ext cx="3939145" cy="611343"/>
          </a:xfrm>
        </p:spPr>
        <p:txBody>
          <a:bodyPr>
            <a:normAutofit/>
          </a:bodyPr>
          <a:lstStyle/>
          <a:p>
            <a:r>
              <a:rPr lang="en-US" sz="3400"/>
              <a:t>Security Package</a:t>
            </a:r>
          </a:p>
        </p:txBody>
      </p:sp>
      <p:sp>
        <p:nvSpPr>
          <p:cNvPr id="10" name="Content Placeholder 9">
            <a:extLst>
              <a:ext uri="{FF2B5EF4-FFF2-40B4-BE49-F238E27FC236}">
                <a16:creationId xmlns:a16="http://schemas.microsoft.com/office/drawing/2014/main" id="{9EAA5280-44D3-1C78-F1DF-6CB48D4AC331}"/>
              </a:ext>
            </a:extLst>
          </p:cNvPr>
          <p:cNvSpPr>
            <a:spLocks noGrp="1"/>
          </p:cNvSpPr>
          <p:nvPr>
            <p:ph idx="1"/>
          </p:nvPr>
        </p:nvSpPr>
        <p:spPr>
          <a:xfrm>
            <a:off x="5104832" y="770890"/>
            <a:ext cx="2912037" cy="611343"/>
          </a:xfrm>
        </p:spPr>
        <p:txBody>
          <a:bodyPr vert="horz" lIns="91440" tIns="45720" rIns="91440" bIns="45720" rtlCol="0" anchor="t">
            <a:normAutofit/>
          </a:bodyPr>
          <a:lstStyle/>
          <a:p>
            <a:endParaRPr lang="en-US"/>
          </a:p>
          <a:p>
            <a:pPr lvl="1"/>
            <a:endParaRPr lang="en-US"/>
          </a:p>
          <a:p>
            <a:pPr lvl="1"/>
            <a:endParaRPr lang="en-US"/>
          </a:p>
        </p:txBody>
      </p:sp>
      <p:sp>
        <p:nvSpPr>
          <p:cNvPr id="4" name="Text Placeholder 3">
            <a:extLst>
              <a:ext uri="{FF2B5EF4-FFF2-40B4-BE49-F238E27FC236}">
                <a16:creationId xmlns:a16="http://schemas.microsoft.com/office/drawing/2014/main" id="{9A8615A9-1EC6-464D-81E7-9721BA013AE2}"/>
              </a:ext>
            </a:extLst>
          </p:cNvPr>
          <p:cNvSpPr>
            <a:spLocks noGrp="1"/>
          </p:cNvSpPr>
          <p:nvPr>
            <p:ph type="body" sz="half" idx="2"/>
          </p:nvPr>
        </p:nvSpPr>
        <p:spPr/>
        <p:txBody>
          <a:bodyPr/>
          <a:lstStyle/>
          <a:p>
            <a:endParaRPr lang="en-US"/>
          </a:p>
        </p:txBody>
      </p:sp>
      <p:pic>
        <p:nvPicPr>
          <p:cNvPr id="6" name="Content Placeholder 5" descr="Text&#10;&#10;Description automatically generated">
            <a:extLst>
              <a:ext uri="{FF2B5EF4-FFF2-40B4-BE49-F238E27FC236}">
                <a16:creationId xmlns:a16="http://schemas.microsoft.com/office/drawing/2014/main" id="{B9ED0043-071D-4C9B-B936-C4B8C31B79C8}"/>
              </a:ext>
            </a:extLst>
          </p:cNvPr>
          <p:cNvPicPr>
            <a:picLocks noChangeAspect="1"/>
          </p:cNvPicPr>
          <p:nvPr/>
        </p:nvPicPr>
        <p:blipFill rotWithShape="1">
          <a:blip r:embed="rId2">
            <a:extLst>
              <a:ext uri="{28A0092B-C50C-407E-A947-70E740481C1C}">
                <a14:useLocalDpi xmlns:a14="http://schemas.microsoft.com/office/drawing/2010/main" val="0"/>
              </a:ext>
            </a:extLst>
          </a:blip>
          <a:srcRect r="-3" b="2749"/>
          <a:stretch/>
        </p:blipFill>
        <p:spPr>
          <a:xfrm>
            <a:off x="182378" y="382931"/>
            <a:ext cx="6273249" cy="5486057"/>
          </a:xfrm>
          <a:prstGeom prst="rect">
            <a:avLst/>
          </a:prstGeom>
        </p:spPr>
      </p:pic>
      <p:sp>
        <p:nvSpPr>
          <p:cNvPr id="2" name="TextBox 1">
            <a:extLst>
              <a:ext uri="{FF2B5EF4-FFF2-40B4-BE49-F238E27FC236}">
                <a16:creationId xmlns:a16="http://schemas.microsoft.com/office/drawing/2014/main" id="{FB583292-D2E5-4ABC-9685-A7D32721E493}"/>
              </a:ext>
            </a:extLst>
          </p:cNvPr>
          <p:cNvSpPr txBox="1"/>
          <p:nvPr/>
        </p:nvSpPr>
        <p:spPr>
          <a:xfrm>
            <a:off x="6560850" y="1016639"/>
            <a:ext cx="4687950"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a:ln>
                  <a:noFill/>
                </a:ln>
                <a:solidFill>
                  <a:srgbClr val="000000"/>
                </a:solidFill>
                <a:effectLst/>
                <a:uLnTx/>
                <a:uFillTx/>
                <a:latin typeface="Neue Haas Grotesk Text Pro"/>
                <a:ea typeface="+mn-ea"/>
                <a:cs typeface="+mn-cs"/>
              </a:rPr>
              <a:t>User creation</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a:ln>
                  <a:noFill/>
                </a:ln>
                <a:solidFill>
                  <a:srgbClr val="000000"/>
                </a:solidFill>
                <a:effectLst/>
                <a:uLnTx/>
                <a:uFillTx/>
                <a:latin typeface="Neue Haas Grotesk Text Pro"/>
                <a:ea typeface="+mn-ea"/>
                <a:cs typeface="+mn-cs"/>
              </a:rPr>
              <a:t>Username – trims white spaces</a:t>
            </a: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Neue Haas Grotesk Text Pro"/>
                <a:ea typeface="+mn-lt"/>
                <a:cs typeface="+mn-lt"/>
              </a:rPr>
              <a:t>Varchar2, unique, not null</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a:ln>
                  <a:noFill/>
                </a:ln>
                <a:solidFill>
                  <a:srgbClr val="000000"/>
                </a:solidFill>
                <a:effectLst/>
                <a:uLnTx/>
                <a:uFillTx/>
                <a:latin typeface="Neue Haas Grotesk Text Pro"/>
                <a:ea typeface="+mn-lt"/>
                <a:cs typeface="+mn-lt"/>
              </a:rPr>
              <a:t>Email – uses regex for format</a:t>
            </a: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Neue Haas Grotesk Text Pro"/>
                <a:ea typeface="+mn-lt"/>
                <a:cs typeface="+mn-lt"/>
              </a:rPr>
              <a:t>Varchar2, unique, not null</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a:ln>
                  <a:noFill/>
                </a:ln>
                <a:solidFill>
                  <a:srgbClr val="000000"/>
                </a:solidFill>
                <a:effectLst/>
                <a:uLnTx/>
                <a:uFillTx/>
                <a:latin typeface="Neue Haas Grotesk Text Pro"/>
                <a:ea typeface="+mn-lt"/>
                <a:cs typeface="+mn-lt"/>
              </a:rPr>
              <a:t>Password – stored as hash</a:t>
            </a:r>
            <a:endParaRPr kumimoji="0" lang="en-US" sz="2000" b="0" i="0" u="none" strike="noStrike" kern="1200" cap="none" spc="0" normalizeH="0" baseline="0" noProof="0">
              <a:ln>
                <a:noFill/>
              </a:ln>
              <a:solidFill>
                <a:srgbClr val="000000"/>
              </a:solidFill>
              <a:effectLst/>
              <a:uLnTx/>
              <a:uFillTx/>
              <a:latin typeface="Neue Haas Grotesk Text Pro"/>
              <a:ea typeface="+mn-ea"/>
              <a:cs typeface="+mn-cs"/>
            </a:endParaRP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Neue Haas Grotesk Text Pro"/>
                <a:ea typeface="+mn-ea"/>
                <a:cs typeface="+mn-cs"/>
              </a:rPr>
              <a:t>Varchar2, not null</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2000" b="0" i="0" u="none" strike="noStrike" kern="1200" cap="none" spc="0" normalizeH="0" baseline="0" noProof="0">
              <a:ln>
                <a:noFill/>
              </a:ln>
              <a:solidFill>
                <a:srgbClr val="000000"/>
              </a:solidFill>
              <a:effectLst/>
              <a:uLnTx/>
              <a:uFillTx/>
              <a:latin typeface="Neue Haas Grotesk Text Pro"/>
              <a:ea typeface="+mn-ea"/>
              <a:cs typeface="+mn-cs"/>
            </a:endParaRPr>
          </a:p>
        </p:txBody>
      </p:sp>
    </p:spTree>
    <p:extLst>
      <p:ext uri="{BB962C8B-B14F-4D97-AF65-F5344CB8AC3E}">
        <p14:creationId xmlns:p14="http://schemas.microsoft.com/office/powerpoint/2010/main" val="245182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90">
            <a:extLst>
              <a:ext uri="{FF2B5EF4-FFF2-40B4-BE49-F238E27FC236}">
                <a16:creationId xmlns:a16="http://schemas.microsoft.com/office/drawing/2014/main" id="{7C455D75-95D5-E365-2C8C-4907B7E49E3A}"/>
              </a:ext>
            </a:extLst>
          </p:cNvPr>
          <p:cNvSpPr>
            <a:spLocks noGrp="1"/>
          </p:cNvSpPr>
          <p:nvPr>
            <p:ph idx="1"/>
          </p:nvPr>
        </p:nvSpPr>
        <p:spPr>
          <a:xfrm>
            <a:off x="6382291" y="1084127"/>
            <a:ext cx="4892958" cy="2294112"/>
          </a:xfrm>
        </p:spPr>
        <p:txBody>
          <a:bodyPr vert="horz" lIns="91440" tIns="45720" rIns="91440" bIns="45720" rtlCol="0" anchor="t">
            <a:normAutofit/>
          </a:bodyPr>
          <a:lstStyle/>
          <a:p>
            <a:r>
              <a:rPr lang="en-US"/>
              <a:t>Login input information</a:t>
            </a:r>
          </a:p>
          <a:p>
            <a:pPr lvl="1"/>
            <a:r>
              <a:rPr lang="en-US"/>
              <a:t>Username and password</a:t>
            </a:r>
          </a:p>
          <a:p>
            <a:r>
              <a:rPr lang="en-US"/>
              <a:t>Login output information</a:t>
            </a:r>
          </a:p>
          <a:p>
            <a:pPr lvl="1"/>
            <a:r>
              <a:rPr lang="en-US"/>
              <a:t>Login token (for authentication)</a:t>
            </a:r>
          </a:p>
          <a:p>
            <a:endParaRPr lang="en-US"/>
          </a:p>
        </p:txBody>
      </p:sp>
      <p:pic>
        <p:nvPicPr>
          <p:cNvPr id="4" name="Picture 5">
            <a:extLst>
              <a:ext uri="{FF2B5EF4-FFF2-40B4-BE49-F238E27FC236}">
                <a16:creationId xmlns:a16="http://schemas.microsoft.com/office/drawing/2014/main" id="{8EE8F161-617B-4689-8FB3-2BD4EFCA254F}"/>
              </a:ext>
            </a:extLst>
          </p:cNvPr>
          <p:cNvPicPr>
            <a:picLocks noChangeAspect="1"/>
          </p:cNvPicPr>
          <p:nvPr/>
        </p:nvPicPr>
        <p:blipFill>
          <a:blip r:embed="rId2"/>
          <a:stretch>
            <a:fillRect/>
          </a:stretch>
        </p:blipFill>
        <p:spPr>
          <a:xfrm>
            <a:off x="164277" y="337367"/>
            <a:ext cx="5184869" cy="6253440"/>
          </a:xfrm>
          <a:prstGeom prst="rect">
            <a:avLst/>
          </a:prstGeom>
        </p:spPr>
      </p:pic>
      <p:sp>
        <p:nvSpPr>
          <p:cNvPr id="11" name="Title 2">
            <a:extLst>
              <a:ext uri="{FF2B5EF4-FFF2-40B4-BE49-F238E27FC236}">
                <a16:creationId xmlns:a16="http://schemas.microsoft.com/office/drawing/2014/main" id="{DA349815-5987-4C49-B46D-723E67DBB959}"/>
              </a:ext>
            </a:extLst>
          </p:cNvPr>
          <p:cNvSpPr>
            <a:spLocks noGrp="1"/>
          </p:cNvSpPr>
          <p:nvPr>
            <p:ph type="title"/>
          </p:nvPr>
        </p:nvSpPr>
        <p:spPr>
          <a:xfrm>
            <a:off x="6265897" y="503367"/>
            <a:ext cx="4176931" cy="611343"/>
          </a:xfrm>
        </p:spPr>
        <p:txBody>
          <a:bodyPr>
            <a:normAutofit/>
          </a:bodyPr>
          <a:lstStyle/>
          <a:p>
            <a:r>
              <a:rPr lang="en-US" sz="3400"/>
              <a:t>Security Package</a:t>
            </a:r>
          </a:p>
        </p:txBody>
      </p:sp>
    </p:spTree>
    <p:extLst>
      <p:ext uri="{BB962C8B-B14F-4D97-AF65-F5344CB8AC3E}">
        <p14:creationId xmlns:p14="http://schemas.microsoft.com/office/powerpoint/2010/main" val="69746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3903056"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2D3B45"/>
                </a:solidFill>
                <a:effectLst/>
                <a:uLnTx/>
                <a:uFillTx/>
                <a:latin typeface="Lato Extended"/>
                <a:ea typeface="+mn-ea"/>
                <a:cs typeface="+mn-cs"/>
              </a:rPr>
              <a:t>State of the QA and UI</a:t>
            </a:r>
          </a:p>
        </p:txBody>
      </p:sp>
    </p:spTree>
    <p:extLst>
      <p:ext uri="{BB962C8B-B14F-4D97-AF65-F5344CB8AC3E}">
        <p14:creationId xmlns:p14="http://schemas.microsoft.com/office/powerpoint/2010/main" val="7453266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A09D6BD-F67B-4645-F18D-2E3837ABCF69}"/>
              </a:ext>
            </a:extLst>
          </p:cNvPr>
          <p:cNvSpPr>
            <a:spLocks noGrp="1"/>
          </p:cNvSpPr>
          <p:nvPr>
            <p:ph idx="1"/>
          </p:nvPr>
        </p:nvSpPr>
        <p:spPr>
          <a:xfrm>
            <a:off x="6604313" y="1066742"/>
            <a:ext cx="5490935" cy="2646284"/>
          </a:xfrm>
        </p:spPr>
        <p:txBody>
          <a:bodyPr vert="horz" lIns="91440" tIns="45720" rIns="91440" bIns="45720" rtlCol="0" anchor="t">
            <a:normAutofit/>
          </a:bodyPr>
          <a:lstStyle/>
          <a:p>
            <a:r>
              <a:rPr lang="en-US"/>
              <a:t>Sending a message</a:t>
            </a:r>
          </a:p>
          <a:p>
            <a:pPr lvl="1"/>
            <a:r>
              <a:rPr lang="en-US"/>
              <a:t>The file attached is defaulted to null</a:t>
            </a:r>
          </a:p>
          <a:p>
            <a:pPr lvl="1"/>
            <a:r>
              <a:rPr lang="en-US"/>
              <a:t>Checks if a file is included</a:t>
            </a:r>
          </a:p>
          <a:p>
            <a:pPr lvl="1"/>
            <a:r>
              <a:rPr lang="en-US"/>
              <a:t>Values:</a:t>
            </a:r>
          </a:p>
          <a:p>
            <a:pPr lvl="2"/>
            <a:r>
              <a:rPr lang="en-US"/>
              <a:t>Stores encrypted texts and files</a:t>
            </a:r>
          </a:p>
          <a:p>
            <a:pPr lvl="1"/>
            <a:endParaRPr lang="en-US"/>
          </a:p>
        </p:txBody>
      </p:sp>
      <p:pic>
        <p:nvPicPr>
          <p:cNvPr id="6" name="Picture 6" descr="Text&#10;&#10;Description automatically generated">
            <a:extLst>
              <a:ext uri="{FF2B5EF4-FFF2-40B4-BE49-F238E27FC236}">
                <a16:creationId xmlns:a16="http://schemas.microsoft.com/office/drawing/2014/main" id="{C643C0A9-AFE4-4C83-9B3A-9F10B0A1E8E3}"/>
              </a:ext>
            </a:extLst>
          </p:cNvPr>
          <p:cNvPicPr>
            <a:picLocks noChangeAspect="1"/>
          </p:cNvPicPr>
          <p:nvPr/>
        </p:nvPicPr>
        <p:blipFill>
          <a:blip r:embed="rId2"/>
          <a:stretch>
            <a:fillRect/>
          </a:stretch>
        </p:blipFill>
        <p:spPr>
          <a:xfrm>
            <a:off x="0" y="298661"/>
            <a:ext cx="6541611" cy="2488267"/>
          </a:xfrm>
          <a:prstGeom prst="rect">
            <a:avLst/>
          </a:prstGeom>
        </p:spPr>
      </p:pic>
      <p:pic>
        <p:nvPicPr>
          <p:cNvPr id="7" name="Picture 7" descr="Text, letter&#10;&#10;Description automatically generated">
            <a:extLst>
              <a:ext uri="{FF2B5EF4-FFF2-40B4-BE49-F238E27FC236}">
                <a16:creationId xmlns:a16="http://schemas.microsoft.com/office/drawing/2014/main" id="{4055ADFC-C2CA-40B0-931C-46481D1BAD99}"/>
              </a:ext>
            </a:extLst>
          </p:cNvPr>
          <p:cNvPicPr>
            <a:picLocks noChangeAspect="1"/>
          </p:cNvPicPr>
          <p:nvPr/>
        </p:nvPicPr>
        <p:blipFill>
          <a:blip r:embed="rId3"/>
          <a:stretch>
            <a:fillRect/>
          </a:stretch>
        </p:blipFill>
        <p:spPr>
          <a:xfrm>
            <a:off x="3489294" y="2922423"/>
            <a:ext cx="3321268" cy="1542064"/>
          </a:xfrm>
          <a:prstGeom prst="rect">
            <a:avLst/>
          </a:prstGeom>
        </p:spPr>
      </p:pic>
      <p:pic>
        <p:nvPicPr>
          <p:cNvPr id="8" name="Picture 10" descr="Text, letter&#10;&#10;Description automatically generated">
            <a:extLst>
              <a:ext uri="{FF2B5EF4-FFF2-40B4-BE49-F238E27FC236}">
                <a16:creationId xmlns:a16="http://schemas.microsoft.com/office/drawing/2014/main" id="{91762F78-F1ED-4A4A-8A4A-BF5E4DBB2D8E}"/>
              </a:ext>
            </a:extLst>
          </p:cNvPr>
          <p:cNvPicPr>
            <a:picLocks noChangeAspect="1"/>
          </p:cNvPicPr>
          <p:nvPr/>
        </p:nvPicPr>
        <p:blipFill>
          <a:blip r:embed="rId4"/>
          <a:stretch>
            <a:fillRect/>
          </a:stretch>
        </p:blipFill>
        <p:spPr>
          <a:xfrm>
            <a:off x="3423923" y="920395"/>
            <a:ext cx="3007273" cy="1900402"/>
          </a:xfrm>
          <a:prstGeom prst="rect">
            <a:avLst/>
          </a:prstGeom>
        </p:spPr>
      </p:pic>
      <p:pic>
        <p:nvPicPr>
          <p:cNvPr id="3" name="Picture 2" descr="Text&#10;&#10;Description automatically generated with medium confidence">
            <a:extLst>
              <a:ext uri="{FF2B5EF4-FFF2-40B4-BE49-F238E27FC236}">
                <a16:creationId xmlns:a16="http://schemas.microsoft.com/office/drawing/2014/main" id="{E08926A4-D009-46B1-9C1E-F5CDF7839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704" y="4599982"/>
            <a:ext cx="2707569" cy="707505"/>
          </a:xfrm>
          <a:prstGeom prst="rect">
            <a:avLst/>
          </a:prstGeom>
        </p:spPr>
      </p:pic>
      <p:pic>
        <p:nvPicPr>
          <p:cNvPr id="5" name="Picture 4" descr="Text, letter&#10;&#10;Description automatically generated">
            <a:extLst>
              <a:ext uri="{FF2B5EF4-FFF2-40B4-BE49-F238E27FC236}">
                <a16:creationId xmlns:a16="http://schemas.microsoft.com/office/drawing/2014/main" id="{E34CE298-5156-4D94-A855-80BF8A8013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430" y="1484880"/>
            <a:ext cx="2594748" cy="1549292"/>
          </a:xfrm>
          <a:prstGeom prst="rect">
            <a:avLst/>
          </a:prstGeom>
        </p:spPr>
      </p:pic>
      <p:sp>
        <p:nvSpPr>
          <p:cNvPr id="20" name="Title 2">
            <a:extLst>
              <a:ext uri="{FF2B5EF4-FFF2-40B4-BE49-F238E27FC236}">
                <a16:creationId xmlns:a16="http://schemas.microsoft.com/office/drawing/2014/main" id="{9FC2F194-FFBA-49CC-9FB7-7F99F3CAB8F4}"/>
              </a:ext>
            </a:extLst>
          </p:cNvPr>
          <p:cNvSpPr>
            <a:spLocks noGrp="1"/>
          </p:cNvSpPr>
          <p:nvPr>
            <p:ph type="title"/>
          </p:nvPr>
        </p:nvSpPr>
        <p:spPr>
          <a:xfrm>
            <a:off x="6604313" y="562270"/>
            <a:ext cx="4772354" cy="611343"/>
          </a:xfrm>
        </p:spPr>
        <p:txBody>
          <a:bodyPr>
            <a:normAutofit/>
          </a:bodyPr>
          <a:lstStyle/>
          <a:p>
            <a:r>
              <a:rPr lang="en-US" sz="3400"/>
              <a:t>Messaging Package</a:t>
            </a:r>
          </a:p>
        </p:txBody>
      </p:sp>
    </p:spTree>
    <p:extLst>
      <p:ext uri="{BB962C8B-B14F-4D97-AF65-F5344CB8AC3E}">
        <p14:creationId xmlns:p14="http://schemas.microsoft.com/office/powerpoint/2010/main" val="187632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with medium confidence">
            <a:extLst>
              <a:ext uri="{FF2B5EF4-FFF2-40B4-BE49-F238E27FC236}">
                <a16:creationId xmlns:a16="http://schemas.microsoft.com/office/drawing/2014/main" id="{F966BCC2-CF89-466C-83DB-81F215360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7627" y="536672"/>
            <a:ext cx="5683082" cy="1007368"/>
          </a:xfrm>
        </p:spPr>
      </p:pic>
      <p:sp>
        <p:nvSpPr>
          <p:cNvPr id="9" name="Content Placeholder 8">
            <a:extLst>
              <a:ext uri="{FF2B5EF4-FFF2-40B4-BE49-F238E27FC236}">
                <a16:creationId xmlns:a16="http://schemas.microsoft.com/office/drawing/2014/main" id="{4A3AD47F-8A45-4761-A2B3-505C81477853}"/>
              </a:ext>
            </a:extLst>
          </p:cNvPr>
          <p:cNvSpPr>
            <a:spLocks noGrp="1"/>
          </p:cNvSpPr>
          <p:nvPr>
            <p:ph sz="half" idx="2"/>
          </p:nvPr>
        </p:nvSpPr>
        <p:spPr>
          <a:xfrm>
            <a:off x="6952488" y="1051783"/>
            <a:ext cx="5239512" cy="2272629"/>
          </a:xfrm>
        </p:spPr>
        <p:txBody>
          <a:bodyPr/>
          <a:lstStyle/>
          <a:p>
            <a:r>
              <a:rPr lang="en-US"/>
              <a:t>Viewing messages</a:t>
            </a:r>
          </a:p>
          <a:p>
            <a:pPr lvl="1"/>
            <a:r>
              <a:rPr lang="en-US"/>
              <a:t>Checks if a user is invited to the group</a:t>
            </a:r>
          </a:p>
          <a:p>
            <a:pPr lvl="1"/>
            <a:r>
              <a:rPr lang="en-US"/>
              <a:t>Gets the messages from the message text table and shows the latest set of messages</a:t>
            </a:r>
          </a:p>
          <a:p>
            <a:pPr lvl="1"/>
            <a:endParaRPr lang="en-US"/>
          </a:p>
        </p:txBody>
      </p:sp>
      <p:pic>
        <p:nvPicPr>
          <p:cNvPr id="11" name="Picture 10">
            <a:extLst>
              <a:ext uri="{FF2B5EF4-FFF2-40B4-BE49-F238E27FC236}">
                <a16:creationId xmlns:a16="http://schemas.microsoft.com/office/drawing/2014/main" id="{C73F5C31-5CD0-4385-9DA1-FEE396F99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0030"/>
            <a:ext cx="7266795" cy="414399"/>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13CA39FB-AF01-4DAC-B149-01629B936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202" y="728583"/>
            <a:ext cx="6275619" cy="4642414"/>
          </a:xfrm>
          <a:prstGeom prst="rect">
            <a:avLst/>
          </a:prstGeom>
        </p:spPr>
      </p:pic>
      <p:sp>
        <p:nvSpPr>
          <p:cNvPr id="6" name="Title 2">
            <a:extLst>
              <a:ext uri="{FF2B5EF4-FFF2-40B4-BE49-F238E27FC236}">
                <a16:creationId xmlns:a16="http://schemas.microsoft.com/office/drawing/2014/main" id="{C503D376-A574-4E09-BEE9-F323BDACC32C}"/>
              </a:ext>
            </a:extLst>
          </p:cNvPr>
          <p:cNvSpPr>
            <a:spLocks noGrp="1"/>
          </p:cNvSpPr>
          <p:nvPr>
            <p:ph type="title"/>
          </p:nvPr>
        </p:nvSpPr>
        <p:spPr>
          <a:xfrm>
            <a:off x="6604313" y="562270"/>
            <a:ext cx="4772354" cy="611343"/>
          </a:xfrm>
        </p:spPr>
        <p:txBody>
          <a:bodyPr>
            <a:normAutofit/>
          </a:bodyPr>
          <a:lstStyle/>
          <a:p>
            <a:r>
              <a:rPr lang="en-US" sz="3400"/>
              <a:t>Messaging Package</a:t>
            </a:r>
          </a:p>
        </p:txBody>
      </p:sp>
    </p:spTree>
    <p:extLst>
      <p:ext uri="{BB962C8B-B14F-4D97-AF65-F5344CB8AC3E}">
        <p14:creationId xmlns:p14="http://schemas.microsoft.com/office/powerpoint/2010/main" val="28752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414D3-1735-42DD-9C28-80C96F7203BB}"/>
              </a:ext>
            </a:extLst>
          </p:cNvPr>
          <p:cNvSpPr>
            <a:spLocks noGrp="1"/>
          </p:cNvSpPr>
          <p:nvPr>
            <p:ph idx="1"/>
          </p:nvPr>
        </p:nvSpPr>
        <p:spPr>
          <a:xfrm>
            <a:off x="6434667" y="1082109"/>
            <a:ext cx="5757333" cy="2599030"/>
          </a:xfrm>
        </p:spPr>
        <p:txBody>
          <a:bodyPr/>
          <a:lstStyle/>
          <a:p>
            <a:r>
              <a:rPr lang="en-US"/>
              <a:t>Creating a group nest</a:t>
            </a:r>
          </a:p>
          <a:p>
            <a:pPr lvl="1"/>
            <a:r>
              <a:rPr lang="en-US"/>
              <a:t>For each group, admins are automatically added</a:t>
            </a:r>
          </a:p>
          <a:p>
            <a:pPr lvl="1"/>
            <a:r>
              <a:rPr lang="en-US"/>
              <a:t>The user who created the group will have their role set to ‘1’</a:t>
            </a:r>
          </a:p>
          <a:p>
            <a:pPr lvl="1"/>
            <a:endParaRPr lang="en-US"/>
          </a:p>
          <a:p>
            <a:pPr lvl="1"/>
            <a:endParaRPr lang="en-US"/>
          </a:p>
          <a:p>
            <a:pPr lvl="1"/>
            <a:endParaRPr lang="en-US"/>
          </a:p>
        </p:txBody>
      </p:sp>
      <p:pic>
        <p:nvPicPr>
          <p:cNvPr id="5" name="Picture 4" descr="Text, letter&#10;&#10;Description automatically generated">
            <a:extLst>
              <a:ext uri="{FF2B5EF4-FFF2-40B4-BE49-F238E27FC236}">
                <a16:creationId xmlns:a16="http://schemas.microsoft.com/office/drawing/2014/main" id="{8DAD017C-1C86-4C9F-938B-24F4F383F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680" y="496710"/>
            <a:ext cx="3575896" cy="2046979"/>
          </a:xfrm>
          <a:prstGeom prst="rect">
            <a:avLst/>
          </a:prstGeom>
        </p:spPr>
      </p:pic>
      <p:pic>
        <p:nvPicPr>
          <p:cNvPr id="7" name="Picture 6" descr="Text, letter&#10;&#10;Description automatically generated">
            <a:extLst>
              <a:ext uri="{FF2B5EF4-FFF2-40B4-BE49-F238E27FC236}">
                <a16:creationId xmlns:a16="http://schemas.microsoft.com/office/drawing/2014/main" id="{612BE373-A27A-4783-8C2F-275466B8C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680" y="2543689"/>
            <a:ext cx="4659179" cy="3075058"/>
          </a:xfrm>
          <a:prstGeom prst="rect">
            <a:avLst/>
          </a:prstGeom>
        </p:spPr>
      </p:pic>
      <p:pic>
        <p:nvPicPr>
          <p:cNvPr id="9" name="Picture 8" descr="Text&#10;&#10;Description automatically generated">
            <a:extLst>
              <a:ext uri="{FF2B5EF4-FFF2-40B4-BE49-F238E27FC236}">
                <a16:creationId xmlns:a16="http://schemas.microsoft.com/office/drawing/2014/main" id="{18491372-509F-4340-9B3D-10E0703CA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680" y="329492"/>
            <a:ext cx="4285320" cy="3351647"/>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10F313DA-0B4B-460A-9072-1BE1B36C66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0679" y="496709"/>
            <a:ext cx="4048253" cy="3404823"/>
          </a:xfrm>
          <a:prstGeom prst="rect">
            <a:avLst/>
          </a:prstGeom>
        </p:spPr>
      </p:pic>
      <p:sp>
        <p:nvSpPr>
          <p:cNvPr id="8" name="Title 2">
            <a:extLst>
              <a:ext uri="{FF2B5EF4-FFF2-40B4-BE49-F238E27FC236}">
                <a16:creationId xmlns:a16="http://schemas.microsoft.com/office/drawing/2014/main" id="{20638692-AE85-438A-93FB-80FFD89DBE5D}"/>
              </a:ext>
            </a:extLst>
          </p:cNvPr>
          <p:cNvSpPr>
            <a:spLocks noGrp="1"/>
          </p:cNvSpPr>
          <p:nvPr>
            <p:ph type="title"/>
          </p:nvPr>
        </p:nvSpPr>
        <p:spPr>
          <a:xfrm>
            <a:off x="6604313" y="562270"/>
            <a:ext cx="4772354" cy="611343"/>
          </a:xfrm>
        </p:spPr>
        <p:txBody>
          <a:bodyPr>
            <a:normAutofit/>
          </a:bodyPr>
          <a:lstStyle/>
          <a:p>
            <a:r>
              <a:rPr lang="en-US" sz="3400"/>
              <a:t>Nests Package</a:t>
            </a:r>
          </a:p>
        </p:txBody>
      </p:sp>
    </p:spTree>
    <p:extLst>
      <p:ext uri="{BB962C8B-B14F-4D97-AF65-F5344CB8AC3E}">
        <p14:creationId xmlns:p14="http://schemas.microsoft.com/office/powerpoint/2010/main" val="27315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6EBF9-CAF3-4F0F-BB00-581CFF493E94}"/>
              </a:ext>
            </a:extLst>
          </p:cNvPr>
          <p:cNvSpPr>
            <a:spLocks noGrp="1"/>
          </p:cNvSpPr>
          <p:nvPr>
            <p:ph idx="1"/>
          </p:nvPr>
        </p:nvSpPr>
        <p:spPr>
          <a:xfrm>
            <a:off x="6096000" y="1372046"/>
            <a:ext cx="5967723" cy="2762747"/>
          </a:xfrm>
        </p:spPr>
        <p:txBody>
          <a:bodyPr vert="horz" lIns="91440" tIns="45720" rIns="91440" bIns="45720" rtlCol="0" anchor="t">
            <a:normAutofit/>
          </a:bodyPr>
          <a:lstStyle/>
          <a:p>
            <a:r>
              <a:rPr lang="en-US"/>
              <a:t>Creating a private nest</a:t>
            </a:r>
          </a:p>
          <a:p>
            <a:pPr lvl="1"/>
            <a:r>
              <a:rPr lang="en-US"/>
              <a:t>Checks if a private nest already exists between </a:t>
            </a:r>
            <a:r>
              <a:rPr lang="en-US" err="1"/>
              <a:t>userA</a:t>
            </a:r>
            <a:r>
              <a:rPr lang="en-US"/>
              <a:t> and </a:t>
            </a:r>
            <a:r>
              <a:rPr lang="en-US" err="1"/>
              <a:t>userB</a:t>
            </a:r>
            <a:endParaRPr lang="en-US"/>
          </a:p>
          <a:p>
            <a:pPr lvl="1"/>
            <a:r>
              <a:rPr lang="en-US">
                <a:ea typeface="+mn-lt"/>
                <a:cs typeface="+mn-lt"/>
              </a:rPr>
              <a:t>Admins are still included into the invitation even in a private nest</a:t>
            </a:r>
          </a:p>
          <a:p>
            <a:pPr lvl="1"/>
            <a:r>
              <a:rPr lang="en-US"/>
              <a:t>Roles for every user in a private nest is set to ‘3’ (default)</a:t>
            </a:r>
          </a:p>
          <a:p>
            <a:pPr lvl="1"/>
            <a:endParaRPr lang="en-US"/>
          </a:p>
          <a:p>
            <a:pPr lvl="1"/>
            <a:endParaRPr lang="en-US"/>
          </a:p>
          <a:p>
            <a:pPr lvl="1"/>
            <a:endParaRPr lang="en-US"/>
          </a:p>
          <a:p>
            <a:pPr lvl="1"/>
            <a:endParaRPr lang="en-US"/>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EFF8FE7C-6D45-4461-90C4-ADD5178E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07" y="568282"/>
            <a:ext cx="5257830" cy="4733296"/>
          </a:xfrm>
          <a:prstGeom prst="rect">
            <a:avLst/>
          </a:prstGeom>
        </p:spPr>
      </p:pic>
      <p:pic>
        <p:nvPicPr>
          <p:cNvPr id="7" name="Picture 6" descr="Text, letter&#10;&#10;Description automatically generated">
            <a:extLst>
              <a:ext uri="{FF2B5EF4-FFF2-40B4-BE49-F238E27FC236}">
                <a16:creationId xmlns:a16="http://schemas.microsoft.com/office/drawing/2014/main" id="{642C6C4A-757F-4E54-83E4-56A6CD1C8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7" y="568282"/>
            <a:ext cx="5967723" cy="3601212"/>
          </a:xfrm>
          <a:prstGeom prst="rect">
            <a:avLst/>
          </a:prstGeom>
        </p:spPr>
      </p:pic>
      <p:sp>
        <p:nvSpPr>
          <p:cNvPr id="6" name="Title 2">
            <a:extLst>
              <a:ext uri="{FF2B5EF4-FFF2-40B4-BE49-F238E27FC236}">
                <a16:creationId xmlns:a16="http://schemas.microsoft.com/office/drawing/2014/main" id="{96943595-25F1-4A02-A0D8-E1A037E5F99E}"/>
              </a:ext>
            </a:extLst>
          </p:cNvPr>
          <p:cNvSpPr>
            <a:spLocks noGrp="1"/>
          </p:cNvSpPr>
          <p:nvPr>
            <p:ph type="title"/>
          </p:nvPr>
        </p:nvSpPr>
        <p:spPr>
          <a:xfrm>
            <a:off x="6179770" y="856184"/>
            <a:ext cx="4772354" cy="611343"/>
          </a:xfrm>
        </p:spPr>
        <p:txBody>
          <a:bodyPr>
            <a:normAutofit/>
          </a:bodyPr>
          <a:lstStyle/>
          <a:p>
            <a:r>
              <a:rPr lang="en-US" sz="3400"/>
              <a:t>Nests Package</a:t>
            </a:r>
          </a:p>
        </p:txBody>
      </p:sp>
    </p:spTree>
    <p:extLst>
      <p:ext uri="{BB962C8B-B14F-4D97-AF65-F5344CB8AC3E}">
        <p14:creationId xmlns:p14="http://schemas.microsoft.com/office/powerpoint/2010/main" val="11651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09A509C-6C8F-48AC-9ABB-0760E0963D6C}"/>
              </a:ext>
            </a:extLst>
          </p:cNvPr>
          <p:cNvSpPr>
            <a:spLocks noGrp="1"/>
          </p:cNvSpPr>
          <p:nvPr>
            <p:ph idx="1"/>
          </p:nvPr>
        </p:nvSpPr>
        <p:spPr>
          <a:xfrm>
            <a:off x="6196080" y="776386"/>
            <a:ext cx="4763181" cy="2207627"/>
          </a:xfrm>
        </p:spPr>
        <p:txBody>
          <a:bodyPr/>
          <a:lstStyle/>
          <a:p>
            <a:r>
              <a:rPr lang="en-US"/>
              <a:t>Standardized error checking</a:t>
            </a:r>
          </a:p>
          <a:p>
            <a:pPr lvl="1"/>
            <a:r>
              <a:rPr lang="en-US"/>
              <a:t>Constants</a:t>
            </a:r>
          </a:p>
          <a:p>
            <a:pPr lvl="1"/>
            <a:r>
              <a:rPr lang="en-US"/>
              <a:t>Regex (email)</a:t>
            </a:r>
          </a:p>
          <a:p>
            <a:pPr lvl="1"/>
            <a:r>
              <a:rPr lang="en-US"/>
              <a:t>Subtypes</a:t>
            </a:r>
          </a:p>
          <a:p>
            <a:pPr lvl="2"/>
            <a:endParaRPr lang="en-US"/>
          </a:p>
          <a:p>
            <a:pPr lvl="2"/>
            <a:endParaRPr lang="en-US"/>
          </a:p>
          <a:p>
            <a:pPr lvl="1"/>
            <a:endParaRPr lang="en-US"/>
          </a:p>
        </p:txBody>
      </p:sp>
      <p:pic>
        <p:nvPicPr>
          <p:cNvPr id="4" name="Picture 3" descr="Table&#10;&#10;Description automatically generated">
            <a:extLst>
              <a:ext uri="{FF2B5EF4-FFF2-40B4-BE49-F238E27FC236}">
                <a16:creationId xmlns:a16="http://schemas.microsoft.com/office/drawing/2014/main" id="{569115A0-569E-4DF1-8B35-A5A97F865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47" y="552987"/>
            <a:ext cx="4890671" cy="5346678"/>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2B1127B2-E689-43EF-BEDC-6F03CE0E2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9" y="2934335"/>
            <a:ext cx="9189153" cy="685757"/>
          </a:xfrm>
          <a:prstGeom prst="rect">
            <a:avLst/>
          </a:prstGeom>
        </p:spPr>
      </p:pic>
      <p:pic>
        <p:nvPicPr>
          <p:cNvPr id="11" name="Picture 10" descr="Text&#10;&#10;Description automatically generated">
            <a:extLst>
              <a:ext uri="{FF2B5EF4-FFF2-40B4-BE49-F238E27FC236}">
                <a16:creationId xmlns:a16="http://schemas.microsoft.com/office/drawing/2014/main" id="{0DCE2B52-C55D-4F92-8F83-2A9A8A534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70" y="1514658"/>
            <a:ext cx="5828923" cy="3828683"/>
          </a:xfrm>
          <a:prstGeom prst="rect">
            <a:avLst/>
          </a:prstGeom>
        </p:spPr>
      </p:pic>
      <p:sp>
        <p:nvSpPr>
          <p:cNvPr id="26" name="Title 2">
            <a:extLst>
              <a:ext uri="{FF2B5EF4-FFF2-40B4-BE49-F238E27FC236}">
                <a16:creationId xmlns:a16="http://schemas.microsoft.com/office/drawing/2014/main" id="{8BACB66B-9C77-44DF-86AC-9D79FC2425FC}"/>
              </a:ext>
            </a:extLst>
          </p:cNvPr>
          <p:cNvSpPr>
            <a:spLocks noGrp="1"/>
          </p:cNvSpPr>
          <p:nvPr>
            <p:ph type="title"/>
          </p:nvPr>
        </p:nvSpPr>
        <p:spPr>
          <a:xfrm>
            <a:off x="6191493" y="325020"/>
            <a:ext cx="4772354" cy="611343"/>
          </a:xfrm>
        </p:spPr>
        <p:txBody>
          <a:bodyPr>
            <a:normAutofit/>
          </a:bodyPr>
          <a:lstStyle/>
          <a:p>
            <a:r>
              <a:rPr lang="en-US" sz="3400"/>
              <a:t>Definitions Package</a:t>
            </a:r>
          </a:p>
        </p:txBody>
      </p:sp>
    </p:spTree>
    <p:extLst>
      <p:ext uri="{BB962C8B-B14F-4D97-AF65-F5344CB8AC3E}">
        <p14:creationId xmlns:p14="http://schemas.microsoft.com/office/powerpoint/2010/main" val="41293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6"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289701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Leelawadee UI" panose="020B0502040204020203" pitchFamily="34" charset="-34"/>
              </a:rPr>
              <a:t>State of Security</a:t>
            </a:r>
          </a:p>
        </p:txBody>
      </p:sp>
    </p:spTree>
    <p:extLst>
      <p:ext uri="{BB962C8B-B14F-4D97-AF65-F5344CB8AC3E}">
        <p14:creationId xmlns:p14="http://schemas.microsoft.com/office/powerpoint/2010/main" val="287674188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4FD9-5399-44C3-9A29-4E06954BE679}"/>
              </a:ext>
            </a:extLst>
          </p:cNvPr>
          <p:cNvSpPr>
            <a:spLocks noGrp="1"/>
          </p:cNvSpPr>
          <p:nvPr>
            <p:ph type="title"/>
          </p:nvPr>
        </p:nvSpPr>
        <p:spPr/>
        <p:txBody>
          <a:bodyPr/>
          <a:lstStyle/>
          <a:p>
            <a:r>
              <a:rPr lang="en-US"/>
              <a:t>User Information Security</a:t>
            </a:r>
          </a:p>
        </p:txBody>
      </p:sp>
      <p:graphicFrame>
        <p:nvGraphicFramePr>
          <p:cNvPr id="5" name="Content Placeholder 2">
            <a:extLst>
              <a:ext uri="{FF2B5EF4-FFF2-40B4-BE49-F238E27FC236}">
                <a16:creationId xmlns:a16="http://schemas.microsoft.com/office/drawing/2014/main" id="{405B7715-046F-B0AA-E749-0C49D1064E12}"/>
              </a:ext>
            </a:extLst>
          </p:cNvPr>
          <p:cNvGraphicFramePr>
            <a:graphicFrameLocks noGrp="1"/>
          </p:cNvGraphicFramePr>
          <p:nvPr>
            <p:ph idx="1"/>
            <p:extLst>
              <p:ext uri="{D42A27DB-BD31-4B8C-83A1-F6EECF244321}">
                <p14:modId xmlns:p14="http://schemas.microsoft.com/office/powerpoint/2010/main" val="1646785800"/>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5953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4663-C08F-486C-BBDA-001F38E9F23A}"/>
              </a:ext>
            </a:extLst>
          </p:cNvPr>
          <p:cNvSpPr>
            <a:spLocks noGrp="1"/>
          </p:cNvSpPr>
          <p:nvPr>
            <p:ph type="title"/>
          </p:nvPr>
        </p:nvSpPr>
        <p:spPr/>
        <p:txBody>
          <a:bodyPr/>
          <a:lstStyle/>
          <a:p>
            <a:r>
              <a:rPr lang="en-US"/>
              <a:t>Login Security</a:t>
            </a:r>
          </a:p>
        </p:txBody>
      </p:sp>
      <p:graphicFrame>
        <p:nvGraphicFramePr>
          <p:cNvPr id="5" name="Content Placeholder 2">
            <a:extLst>
              <a:ext uri="{FF2B5EF4-FFF2-40B4-BE49-F238E27FC236}">
                <a16:creationId xmlns:a16="http://schemas.microsoft.com/office/drawing/2014/main" id="{97F0BD87-6D84-EAF2-82DA-FAEC49779A05}"/>
              </a:ext>
            </a:extLst>
          </p:cNvPr>
          <p:cNvGraphicFramePr>
            <a:graphicFrameLocks noGrp="1"/>
          </p:cNvGraphicFramePr>
          <p:nvPr>
            <p:ph idx="1"/>
            <p:extLst>
              <p:ext uri="{D42A27DB-BD31-4B8C-83A1-F6EECF244321}">
                <p14:modId xmlns:p14="http://schemas.microsoft.com/office/powerpoint/2010/main" val="709130717"/>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7689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3F90BC6-3CFE-477D-937F-BE7141C0E98A}"/>
              </a:ext>
            </a:extLst>
          </p:cNvPr>
          <p:cNvSpPr>
            <a:spLocks noGrp="1"/>
          </p:cNvSpPr>
          <p:nvPr>
            <p:ph type="title"/>
          </p:nvPr>
        </p:nvSpPr>
        <p:spPr>
          <a:xfrm>
            <a:off x="565151" y="770890"/>
            <a:ext cx="4133560" cy="1268984"/>
          </a:xfrm>
        </p:spPr>
        <p:txBody>
          <a:bodyPr>
            <a:normAutofit/>
          </a:bodyPr>
          <a:lstStyle/>
          <a:p>
            <a:pPr>
              <a:lnSpc>
                <a:spcPct val="90000"/>
              </a:lnSpc>
            </a:pPr>
            <a:r>
              <a:rPr lang="en-US"/>
              <a:t>Database Security</a:t>
            </a:r>
          </a:p>
        </p:txBody>
      </p:sp>
      <p:sp>
        <p:nvSpPr>
          <p:cNvPr id="3" name="Content Placeholder 2">
            <a:extLst>
              <a:ext uri="{FF2B5EF4-FFF2-40B4-BE49-F238E27FC236}">
                <a16:creationId xmlns:a16="http://schemas.microsoft.com/office/drawing/2014/main" id="{A649D661-0A44-4F24-8B9A-400494BFC4AB}"/>
              </a:ext>
            </a:extLst>
          </p:cNvPr>
          <p:cNvSpPr>
            <a:spLocks noGrp="1"/>
          </p:cNvSpPr>
          <p:nvPr>
            <p:ph idx="1"/>
          </p:nvPr>
        </p:nvSpPr>
        <p:spPr>
          <a:xfrm>
            <a:off x="565151" y="2160016"/>
            <a:ext cx="4133560" cy="3601212"/>
          </a:xfrm>
        </p:spPr>
        <p:txBody>
          <a:bodyPr>
            <a:normAutofit fontScale="92500" lnSpcReduction="10000"/>
          </a:bodyPr>
          <a:lstStyle/>
          <a:p>
            <a:r>
              <a:rPr lang="en-US"/>
              <a:t>Database password changed every 30 days</a:t>
            </a:r>
          </a:p>
          <a:p>
            <a:r>
              <a:rPr lang="en-US"/>
              <a:t>Assertion Functions</a:t>
            </a:r>
          </a:p>
          <a:p>
            <a:pPr lvl="1"/>
            <a:r>
              <a:rPr lang="en-US"/>
              <a:t>Validation</a:t>
            </a:r>
          </a:p>
          <a:p>
            <a:pPr lvl="1"/>
            <a:r>
              <a:rPr lang="en-US"/>
              <a:t>Unique</a:t>
            </a:r>
          </a:p>
          <a:p>
            <a:r>
              <a:rPr lang="en-US"/>
              <a:t>Unique Identifiers</a:t>
            </a:r>
          </a:p>
          <a:p>
            <a:r>
              <a:rPr lang="en-US"/>
              <a:t>DBMS_CRYPTO</a:t>
            </a:r>
          </a:p>
          <a:p>
            <a:pPr lvl="1"/>
            <a:r>
              <a:rPr lang="en-US"/>
              <a:t>Hashing</a:t>
            </a:r>
          </a:p>
          <a:p>
            <a:pPr lvl="1"/>
            <a:r>
              <a:rPr lang="en-US"/>
              <a:t>AES 256-bit Encryption</a:t>
            </a:r>
          </a:p>
          <a:p>
            <a:endParaRPr lang="en-US"/>
          </a:p>
        </p:txBody>
      </p:sp>
      <p:cxnSp>
        <p:nvCxnSpPr>
          <p:cNvPr id="21"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10;&#10;Description automatically generated">
            <a:extLst>
              <a:ext uri="{FF2B5EF4-FFF2-40B4-BE49-F238E27FC236}">
                <a16:creationId xmlns:a16="http://schemas.microsoft.com/office/drawing/2014/main" id="{E6232A6F-3723-4AF0-98FB-59DF9F0FDF2E}"/>
              </a:ext>
            </a:extLst>
          </p:cNvPr>
          <p:cNvPicPr>
            <a:picLocks noChangeAspect="1"/>
          </p:cNvPicPr>
          <p:nvPr/>
        </p:nvPicPr>
        <p:blipFill rotWithShape="1">
          <a:blip r:embed="rId3">
            <a:extLst>
              <a:ext uri="{28A0092B-C50C-407E-A947-70E740481C1C}">
                <a14:useLocalDpi xmlns:a14="http://schemas.microsoft.com/office/drawing/2010/main" val="0"/>
              </a:ext>
            </a:extLst>
          </a:blip>
          <a:srcRect r="21955" b="-2"/>
          <a:stretch/>
        </p:blipFill>
        <p:spPr>
          <a:xfrm>
            <a:off x="4698710" y="390423"/>
            <a:ext cx="6838400" cy="5980291"/>
          </a:xfrm>
          <a:prstGeom prst="rect">
            <a:avLst/>
          </a:prstGeom>
        </p:spPr>
      </p:pic>
      <p:grpSp>
        <p:nvGrpSpPr>
          <p:cNvPr id="22" name="Group 13">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3"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4"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7"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5"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spTree>
    <p:extLst>
      <p:ext uri="{BB962C8B-B14F-4D97-AF65-F5344CB8AC3E}">
        <p14:creationId xmlns:p14="http://schemas.microsoft.com/office/powerpoint/2010/main" val="58638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7F75583-B703-42CE-9BA5-C36B0F63E557}"/>
              </a:ext>
            </a:extLst>
          </p:cNvPr>
          <p:cNvSpPr>
            <a:spLocks noGrp="1"/>
          </p:cNvSpPr>
          <p:nvPr>
            <p:ph type="title"/>
          </p:nvPr>
        </p:nvSpPr>
        <p:spPr>
          <a:xfrm>
            <a:off x="565150" y="770889"/>
            <a:ext cx="8663517" cy="1587449"/>
          </a:xfrm>
        </p:spPr>
        <p:txBody>
          <a:bodyPr>
            <a:normAutofit/>
          </a:bodyPr>
          <a:lstStyle/>
          <a:p>
            <a:r>
              <a:rPr lang="en-US" sz="3700"/>
              <a:t>DBMS_CRYPTO Password Hashing</a:t>
            </a:r>
          </a:p>
        </p:txBody>
      </p:sp>
      <p:grpSp>
        <p:nvGrpSpPr>
          <p:cNvPr id="18" name="Group 17">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0"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1"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2"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cxnSp>
        <p:nvCxnSpPr>
          <p:cNvPr id="24" name="Straight Connector 23">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 application&#10;&#10;Description automatically generated">
            <a:extLst>
              <a:ext uri="{FF2B5EF4-FFF2-40B4-BE49-F238E27FC236}">
                <a16:creationId xmlns:a16="http://schemas.microsoft.com/office/drawing/2014/main" id="{5256A224-19EE-48A6-A260-D2F467691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50" y="2180553"/>
            <a:ext cx="11626850" cy="2539056"/>
          </a:xfrm>
          <a:prstGeom prst="rect">
            <a:avLst/>
          </a:prstGeom>
        </p:spPr>
      </p:pic>
    </p:spTree>
    <p:extLst>
      <p:ext uri="{BB962C8B-B14F-4D97-AF65-F5344CB8AC3E}">
        <p14:creationId xmlns:p14="http://schemas.microsoft.com/office/powerpoint/2010/main" val="291025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2A14FD9-5399-44C3-9A29-4E06954BE679}"/>
              </a:ext>
            </a:extLst>
          </p:cNvPr>
          <p:cNvSpPr>
            <a:spLocks noGrp="1"/>
          </p:cNvSpPr>
          <p:nvPr>
            <p:ph type="title"/>
          </p:nvPr>
        </p:nvSpPr>
        <p:spPr>
          <a:xfrm>
            <a:off x="538821" y="726596"/>
            <a:ext cx="4133560" cy="3395469"/>
          </a:xfrm>
        </p:spPr>
        <p:txBody>
          <a:bodyPr>
            <a:normAutofit/>
          </a:bodyPr>
          <a:lstStyle/>
          <a:p>
            <a:r>
              <a:rPr lang="en-US"/>
              <a:t>Acceptance Tests </a:t>
            </a:r>
          </a:p>
        </p:txBody>
      </p:sp>
      <p:grpSp>
        <p:nvGrpSpPr>
          <p:cNvPr id="40" name="Group 39">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42"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43"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44"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cxnSp>
        <p:nvCxnSpPr>
          <p:cNvPr id="46" name="Straight Connector 4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76CE0D77-BA80-E4F7-ECE4-E037DA17927A}"/>
              </a:ext>
            </a:extLst>
          </p:cNvPr>
          <p:cNvGraphicFramePr>
            <a:graphicFrameLocks noGrp="1"/>
          </p:cNvGraphicFramePr>
          <p:nvPr>
            <p:ph idx="1"/>
          </p:nvPr>
        </p:nvGraphicFramePr>
        <p:xfrm>
          <a:off x="5548418" y="562898"/>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075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183E-EB5C-481A-961F-299A881F1354}"/>
              </a:ext>
            </a:extLst>
          </p:cNvPr>
          <p:cNvSpPr>
            <a:spLocks noGrp="1"/>
          </p:cNvSpPr>
          <p:nvPr>
            <p:ph type="title"/>
          </p:nvPr>
        </p:nvSpPr>
        <p:spPr>
          <a:xfrm>
            <a:off x="565150" y="770890"/>
            <a:ext cx="7816850" cy="1268984"/>
          </a:xfrm>
        </p:spPr>
        <p:txBody>
          <a:bodyPr>
            <a:normAutofit fontScale="90000"/>
          </a:bodyPr>
          <a:lstStyle/>
          <a:p>
            <a:r>
              <a:rPr lang="en-US"/>
              <a:t>DBMS_CRYPTO Encrypt/Decrypt</a:t>
            </a:r>
          </a:p>
        </p:txBody>
      </p:sp>
      <p:pic>
        <p:nvPicPr>
          <p:cNvPr id="4" name="Content Placeholder 3">
            <a:extLst>
              <a:ext uri="{FF2B5EF4-FFF2-40B4-BE49-F238E27FC236}">
                <a16:creationId xmlns:a16="http://schemas.microsoft.com/office/drawing/2014/main" id="{75C4B8F1-D28B-4F32-9915-381CCA82F8DE}"/>
              </a:ext>
            </a:extLst>
          </p:cNvPr>
          <p:cNvPicPr>
            <a:picLocks noGrp="1" noChangeAspect="1"/>
          </p:cNvPicPr>
          <p:nvPr>
            <p:ph idx="1"/>
          </p:nvPr>
        </p:nvPicPr>
        <p:blipFill>
          <a:blip r:embed="rId3"/>
          <a:stretch>
            <a:fillRect/>
          </a:stretch>
        </p:blipFill>
        <p:spPr>
          <a:xfrm>
            <a:off x="565149" y="1530134"/>
            <a:ext cx="7715251" cy="2124003"/>
          </a:xfrm>
          <a:prstGeom prst="rect">
            <a:avLst/>
          </a:prstGeom>
        </p:spPr>
      </p:pic>
      <p:pic>
        <p:nvPicPr>
          <p:cNvPr id="6" name="Picture 5" descr="Text, letter&#10;&#10;Description automatically generated">
            <a:extLst>
              <a:ext uri="{FF2B5EF4-FFF2-40B4-BE49-F238E27FC236}">
                <a16:creationId xmlns:a16="http://schemas.microsoft.com/office/drawing/2014/main" id="{F29305B0-FD80-457F-89FA-58E1242A7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50" y="3831803"/>
            <a:ext cx="8158566" cy="2353432"/>
          </a:xfrm>
          <a:prstGeom prst="rect">
            <a:avLst/>
          </a:prstGeom>
        </p:spPr>
      </p:pic>
    </p:spTree>
    <p:extLst>
      <p:ext uri="{BB962C8B-B14F-4D97-AF65-F5344CB8AC3E}">
        <p14:creationId xmlns:p14="http://schemas.microsoft.com/office/powerpoint/2010/main" val="1094267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AB09-A7F8-4384-B13F-5FBEA3087F0A}"/>
              </a:ext>
            </a:extLst>
          </p:cNvPr>
          <p:cNvSpPr>
            <a:spLocks noGrp="1"/>
          </p:cNvSpPr>
          <p:nvPr>
            <p:ph type="title"/>
          </p:nvPr>
        </p:nvSpPr>
        <p:spPr/>
        <p:txBody>
          <a:bodyPr/>
          <a:lstStyle/>
          <a:p>
            <a:r>
              <a:rPr lang="en-US"/>
              <a:t>C# and ASP Security</a:t>
            </a:r>
          </a:p>
        </p:txBody>
      </p:sp>
      <p:sp>
        <p:nvSpPr>
          <p:cNvPr id="3" name="Content Placeholder 2">
            <a:extLst>
              <a:ext uri="{FF2B5EF4-FFF2-40B4-BE49-F238E27FC236}">
                <a16:creationId xmlns:a16="http://schemas.microsoft.com/office/drawing/2014/main" id="{569A6FBA-0506-4BB2-BBC4-504105597CDB}"/>
              </a:ext>
            </a:extLst>
          </p:cNvPr>
          <p:cNvSpPr>
            <a:spLocks noGrp="1"/>
          </p:cNvSpPr>
          <p:nvPr>
            <p:ph idx="1"/>
          </p:nvPr>
        </p:nvSpPr>
        <p:spPr/>
        <p:txBody>
          <a:bodyPr vert="horz" lIns="91440" tIns="45720" rIns="91440" bIns="45720" rtlCol="0" anchor="t">
            <a:normAutofit/>
          </a:bodyPr>
          <a:lstStyle/>
          <a:p>
            <a:r>
              <a:rPr lang="en-US"/>
              <a:t>Use of Data Bind Variables to Take Only What We are Looking for When Sending Code to the Database.</a:t>
            </a:r>
          </a:p>
          <a:p>
            <a:r>
              <a:rPr lang="en-US"/>
              <a:t> PL/SQL Anonymous Block</a:t>
            </a:r>
          </a:p>
          <a:p>
            <a:r>
              <a:rPr lang="en-US"/>
              <a:t>Obfuscated Password Text Box</a:t>
            </a:r>
          </a:p>
          <a:p>
            <a:r>
              <a:rPr lang="en-US">
                <a:ea typeface="+mn-lt"/>
                <a:cs typeface="+mn-lt"/>
              </a:rPr>
              <a:t>Message Boxes Will be Locked until Clicked</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3767741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5234638"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Leelawadee UI" panose="020B0502040204020203" pitchFamily="34" charset="-34"/>
              </a:rPr>
              <a:t>What needs to be completed?</a:t>
            </a:r>
          </a:p>
        </p:txBody>
      </p:sp>
    </p:spTree>
    <p:extLst>
      <p:ext uri="{BB962C8B-B14F-4D97-AF65-F5344CB8AC3E}">
        <p14:creationId xmlns:p14="http://schemas.microsoft.com/office/powerpoint/2010/main" val="70282533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4FD9-5399-44C3-9A29-4E06954BE679}"/>
              </a:ext>
            </a:extLst>
          </p:cNvPr>
          <p:cNvSpPr>
            <a:spLocks noGrp="1"/>
          </p:cNvSpPr>
          <p:nvPr>
            <p:ph type="title"/>
          </p:nvPr>
        </p:nvSpPr>
        <p:spPr/>
        <p:txBody>
          <a:bodyPr>
            <a:normAutofit fontScale="90000"/>
          </a:bodyPr>
          <a:lstStyle/>
          <a:p>
            <a:r>
              <a:rPr lang="en-US"/>
              <a:t>Group creation</a:t>
            </a:r>
            <a:br>
              <a:rPr lang="en-US"/>
            </a:br>
            <a:endParaRPr lang="en-US"/>
          </a:p>
        </p:txBody>
      </p:sp>
      <p:graphicFrame>
        <p:nvGraphicFramePr>
          <p:cNvPr id="5" name="Content Placeholder 2">
            <a:extLst>
              <a:ext uri="{FF2B5EF4-FFF2-40B4-BE49-F238E27FC236}">
                <a16:creationId xmlns:a16="http://schemas.microsoft.com/office/drawing/2014/main" id="{4FDC8BD5-01B1-B081-D716-B3E1371047F7}"/>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7720F47A-96FC-4645-A3EB-A3BC08C27C34}"/>
              </a:ext>
            </a:extLst>
          </p:cNvPr>
          <p:cNvGraphicFramePr/>
          <p:nvPr/>
        </p:nvGraphicFramePr>
        <p:xfrm>
          <a:off x="8214980" y="2823332"/>
          <a:ext cx="3411870" cy="2274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47530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7342-0FFF-4902-9A10-A3B17561D82C}"/>
              </a:ext>
            </a:extLst>
          </p:cNvPr>
          <p:cNvSpPr>
            <a:spLocks noGrp="1"/>
          </p:cNvSpPr>
          <p:nvPr>
            <p:ph type="title"/>
          </p:nvPr>
        </p:nvSpPr>
        <p:spPr>
          <a:xfrm>
            <a:off x="565150" y="770890"/>
            <a:ext cx="7335835" cy="1268984"/>
          </a:xfrm>
        </p:spPr>
        <p:txBody>
          <a:bodyPr>
            <a:normAutofit/>
          </a:bodyPr>
          <a:lstStyle/>
          <a:p>
            <a:r>
              <a:rPr lang="en-US"/>
              <a:t>Image and file sharing</a:t>
            </a:r>
          </a:p>
        </p:txBody>
      </p:sp>
      <p:graphicFrame>
        <p:nvGraphicFramePr>
          <p:cNvPr id="5" name="Content Placeholder 2">
            <a:extLst>
              <a:ext uri="{FF2B5EF4-FFF2-40B4-BE49-F238E27FC236}">
                <a16:creationId xmlns:a16="http://schemas.microsoft.com/office/drawing/2014/main" id="{528089D2-3BE5-D571-9581-AFDA441BA99C}"/>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FB3D80E2-E338-46A9-9788-8D28A51A7480}"/>
              </a:ext>
            </a:extLst>
          </p:cNvPr>
          <p:cNvGraphicFramePr/>
          <p:nvPr/>
        </p:nvGraphicFramePr>
        <p:xfrm>
          <a:off x="8214980" y="2823332"/>
          <a:ext cx="3411870" cy="2274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2461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3E8C-B9BD-4F4B-B0F9-085F636CCFB7}"/>
              </a:ext>
            </a:extLst>
          </p:cNvPr>
          <p:cNvSpPr>
            <a:spLocks noGrp="1"/>
          </p:cNvSpPr>
          <p:nvPr>
            <p:ph type="title"/>
          </p:nvPr>
        </p:nvSpPr>
        <p:spPr/>
        <p:txBody>
          <a:bodyPr>
            <a:normAutofit/>
          </a:bodyPr>
          <a:lstStyle/>
          <a:p>
            <a:r>
              <a:rPr lang="en-US" sz="3600"/>
              <a:t>Shoulder surfing protection</a:t>
            </a:r>
          </a:p>
        </p:txBody>
      </p:sp>
      <p:graphicFrame>
        <p:nvGraphicFramePr>
          <p:cNvPr id="4" name="Content Placeholder 2">
            <a:extLst>
              <a:ext uri="{FF2B5EF4-FFF2-40B4-BE49-F238E27FC236}">
                <a16:creationId xmlns:a16="http://schemas.microsoft.com/office/drawing/2014/main" id="{24373DF2-1458-4BFD-A9B9-DC047E75AFBB}"/>
              </a:ext>
            </a:extLst>
          </p:cNvPr>
          <p:cNvGraphicFramePr>
            <a:graphicFrameLocks/>
          </p:cNvGraphicFramePr>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D7F6109-BF80-432F-8489-7CDEEC026E04}"/>
              </a:ext>
            </a:extLst>
          </p:cNvPr>
          <p:cNvGraphicFramePr/>
          <p:nvPr/>
        </p:nvGraphicFramePr>
        <p:xfrm>
          <a:off x="8214980" y="2823332"/>
          <a:ext cx="3411870" cy="2274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15402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3084691"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Leelawadee UI" panose="020B0502040204020203" pitchFamily="34" charset="-34"/>
              </a:rPr>
              <a:t>State of the Team</a:t>
            </a:r>
          </a:p>
        </p:txBody>
      </p:sp>
    </p:spTree>
    <p:extLst>
      <p:ext uri="{BB962C8B-B14F-4D97-AF65-F5344CB8AC3E}">
        <p14:creationId xmlns:p14="http://schemas.microsoft.com/office/powerpoint/2010/main" val="303996090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1DC6-82F5-4782-AD93-308E5AC9292C}"/>
              </a:ext>
            </a:extLst>
          </p:cNvPr>
          <p:cNvSpPr>
            <a:spLocks noGrp="1"/>
          </p:cNvSpPr>
          <p:nvPr>
            <p:ph type="title"/>
          </p:nvPr>
        </p:nvSpPr>
        <p:spPr/>
        <p:txBody>
          <a:bodyPr/>
          <a:lstStyle/>
          <a:p>
            <a:r>
              <a:rPr lang="en-US"/>
              <a:t>What have we done well?</a:t>
            </a:r>
          </a:p>
        </p:txBody>
      </p:sp>
      <p:graphicFrame>
        <p:nvGraphicFramePr>
          <p:cNvPr id="9" name="Content Placeholder 2">
            <a:extLst>
              <a:ext uri="{FF2B5EF4-FFF2-40B4-BE49-F238E27FC236}">
                <a16:creationId xmlns:a16="http://schemas.microsoft.com/office/drawing/2014/main" id="{A6D8B892-1B50-2692-BDF5-A7814325FB1C}"/>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348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BF94-1E82-4B49-90A8-CD0EA8FB15AC}"/>
              </a:ext>
            </a:extLst>
          </p:cNvPr>
          <p:cNvSpPr>
            <a:spLocks noGrp="1"/>
          </p:cNvSpPr>
          <p:nvPr>
            <p:ph type="title"/>
          </p:nvPr>
        </p:nvSpPr>
        <p:spPr>
          <a:xfrm>
            <a:off x="565150" y="770890"/>
            <a:ext cx="7335835" cy="1268984"/>
          </a:xfrm>
        </p:spPr>
        <p:txBody>
          <a:bodyPr>
            <a:normAutofit/>
          </a:bodyPr>
          <a:lstStyle/>
          <a:p>
            <a:r>
              <a:rPr lang="en-US" b="0" i="0"/>
              <a:t>Teamwork</a:t>
            </a:r>
            <a:endParaRPr lang="en-US"/>
          </a:p>
        </p:txBody>
      </p:sp>
      <p:graphicFrame>
        <p:nvGraphicFramePr>
          <p:cNvPr id="116" name="Content Placeholder 3">
            <a:extLst>
              <a:ext uri="{FF2B5EF4-FFF2-40B4-BE49-F238E27FC236}">
                <a16:creationId xmlns:a16="http://schemas.microsoft.com/office/drawing/2014/main" id="{86FFE346-2A69-ABB7-AF2D-DD5A8D384055}"/>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767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54BA-6486-4E2B-96F5-CF761CAB26EA}"/>
              </a:ext>
            </a:extLst>
          </p:cNvPr>
          <p:cNvSpPr>
            <a:spLocks noGrp="1"/>
          </p:cNvSpPr>
          <p:nvPr>
            <p:ph type="title"/>
          </p:nvPr>
        </p:nvSpPr>
        <p:spPr>
          <a:xfrm>
            <a:off x="565151" y="770890"/>
            <a:ext cx="4425374" cy="1268984"/>
          </a:xfrm>
        </p:spPr>
        <p:txBody>
          <a:bodyPr>
            <a:normAutofit/>
          </a:bodyPr>
          <a:lstStyle/>
          <a:p>
            <a:pPr lvl="0">
              <a:lnSpc>
                <a:spcPct val="90000"/>
              </a:lnSpc>
            </a:pPr>
            <a:r>
              <a:rPr lang="en-US" b="0" i="0"/>
              <a:t>Codebase</a:t>
            </a:r>
            <a:r>
              <a:rPr lang="en-US" b="0"/>
              <a:t> </a:t>
            </a:r>
            <a:r>
              <a:rPr lang="en-US" b="0" i="0"/>
              <a:t>Design</a:t>
            </a:r>
            <a:endParaRPr lang="en-US"/>
          </a:p>
        </p:txBody>
      </p:sp>
      <p:sp>
        <p:nvSpPr>
          <p:cNvPr id="4" name="Content Placeholder 3">
            <a:extLst>
              <a:ext uri="{FF2B5EF4-FFF2-40B4-BE49-F238E27FC236}">
                <a16:creationId xmlns:a16="http://schemas.microsoft.com/office/drawing/2014/main" id="{0DA6096A-92DE-4F85-8D5B-708E8D894632}"/>
              </a:ext>
            </a:extLst>
          </p:cNvPr>
          <p:cNvSpPr>
            <a:spLocks noGrp="1"/>
          </p:cNvSpPr>
          <p:nvPr>
            <p:ph idx="1"/>
          </p:nvPr>
        </p:nvSpPr>
        <p:spPr>
          <a:xfrm>
            <a:off x="565151" y="2160016"/>
            <a:ext cx="4133559" cy="3601212"/>
          </a:xfrm>
        </p:spPr>
        <p:txBody>
          <a:bodyPr>
            <a:normAutofit/>
          </a:bodyPr>
          <a:lstStyle/>
          <a:p>
            <a:r>
              <a:rPr lang="en-US"/>
              <a:t>Object-Oriented Design</a:t>
            </a:r>
          </a:p>
          <a:p>
            <a:pPr lvl="1"/>
            <a:r>
              <a:rPr lang="en-US"/>
              <a:t>Database Packages</a:t>
            </a:r>
          </a:p>
          <a:p>
            <a:pPr lvl="1"/>
            <a:r>
              <a:rPr lang="en-US"/>
              <a:t>Website Utility Classes</a:t>
            </a:r>
          </a:p>
        </p:txBody>
      </p:sp>
      <p:pic>
        <p:nvPicPr>
          <p:cNvPr id="47" name="Graphic 46" descr="Web Design">
            <a:extLst>
              <a:ext uri="{FF2B5EF4-FFF2-40B4-BE49-F238E27FC236}">
                <a16:creationId xmlns:a16="http://schemas.microsoft.com/office/drawing/2014/main" id="{021A6B77-0391-2A6A-9495-4CDABC8EDF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8823" y="681645"/>
            <a:ext cx="5486059" cy="5486059"/>
          </a:xfrm>
          <a:prstGeom prst="rect">
            <a:avLst/>
          </a:prstGeom>
        </p:spPr>
      </p:pic>
    </p:spTree>
    <p:extLst>
      <p:ext uri="{BB962C8B-B14F-4D97-AF65-F5344CB8AC3E}">
        <p14:creationId xmlns:p14="http://schemas.microsoft.com/office/powerpoint/2010/main" val="296549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D44D94F-BFB5-47A1-844E-9D3F07F8F6BD}"/>
              </a:ext>
            </a:extLst>
          </p:cNvPr>
          <p:cNvSpPr>
            <a:spLocks noGrp="1"/>
          </p:cNvSpPr>
          <p:nvPr>
            <p:ph type="title"/>
          </p:nvPr>
        </p:nvSpPr>
        <p:spPr>
          <a:xfrm>
            <a:off x="565150" y="770889"/>
            <a:ext cx="4133560" cy="3395469"/>
          </a:xfrm>
        </p:spPr>
        <p:txBody>
          <a:bodyPr>
            <a:normAutofit/>
          </a:bodyPr>
          <a:lstStyle/>
          <a:p>
            <a:r>
              <a:rPr lang="en-US"/>
              <a:t>Acceptance Tests </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CFDCC01-9EF7-5633-034D-02C894B617B3}"/>
              </a:ext>
            </a:extLst>
          </p:cNvPr>
          <p:cNvGraphicFramePr>
            <a:graphicFrameLocks noGrp="1"/>
          </p:cNvGraphicFramePr>
          <p:nvPr>
            <p:ph idx="1"/>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641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4A2C-0A51-4C0E-98E7-8D59C531C1D0}"/>
              </a:ext>
            </a:extLst>
          </p:cNvPr>
          <p:cNvSpPr>
            <a:spLocks noGrp="1"/>
          </p:cNvSpPr>
          <p:nvPr>
            <p:ph type="title"/>
          </p:nvPr>
        </p:nvSpPr>
        <p:spPr/>
        <p:txBody>
          <a:bodyPr>
            <a:normAutofit fontScale="90000"/>
          </a:bodyPr>
          <a:lstStyle/>
          <a:p>
            <a:r>
              <a:rPr lang="en-US"/>
              <a:t>What have we not done well?</a:t>
            </a:r>
          </a:p>
        </p:txBody>
      </p:sp>
      <p:graphicFrame>
        <p:nvGraphicFramePr>
          <p:cNvPr id="5" name="Content Placeholder 2">
            <a:extLst>
              <a:ext uri="{FF2B5EF4-FFF2-40B4-BE49-F238E27FC236}">
                <a16:creationId xmlns:a16="http://schemas.microsoft.com/office/drawing/2014/main" id="{0A2C4182-5F60-1FA1-E0C9-64F912BBFB27}"/>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408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E7F7-0DC7-47BB-9234-44E21BAAB624}"/>
              </a:ext>
            </a:extLst>
          </p:cNvPr>
          <p:cNvSpPr>
            <a:spLocks noGrp="1"/>
          </p:cNvSpPr>
          <p:nvPr>
            <p:ph type="title"/>
          </p:nvPr>
        </p:nvSpPr>
        <p:spPr/>
        <p:txBody>
          <a:bodyPr>
            <a:normAutofit/>
          </a:bodyPr>
          <a:lstStyle/>
          <a:p>
            <a:r>
              <a:rPr lang="en-US" b="0" i="0"/>
              <a:t>Lack of formal meetings</a:t>
            </a:r>
            <a:endParaRPr lang="en-US"/>
          </a:p>
        </p:txBody>
      </p:sp>
      <p:graphicFrame>
        <p:nvGraphicFramePr>
          <p:cNvPr id="4" name="Diagram 3">
            <a:extLst>
              <a:ext uri="{FF2B5EF4-FFF2-40B4-BE49-F238E27FC236}">
                <a16:creationId xmlns:a16="http://schemas.microsoft.com/office/drawing/2014/main" id="{5CAB2EF7-BB4C-4316-803E-1B97E6BCDCE5}"/>
              </a:ext>
            </a:extLst>
          </p:cNvPr>
          <p:cNvGraphicFramePr/>
          <p:nvPr/>
        </p:nvGraphicFramePr>
        <p:xfrm>
          <a:off x="565150" y="2039874"/>
          <a:ext cx="6796119" cy="4047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0290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1027-73B0-48D1-8285-C7C31FD04A58}"/>
              </a:ext>
            </a:extLst>
          </p:cNvPr>
          <p:cNvSpPr>
            <a:spLocks noGrp="1"/>
          </p:cNvSpPr>
          <p:nvPr>
            <p:ph type="title"/>
          </p:nvPr>
        </p:nvSpPr>
        <p:spPr>
          <a:xfrm>
            <a:off x="565150" y="770890"/>
            <a:ext cx="8497827" cy="1268984"/>
          </a:xfrm>
        </p:spPr>
        <p:txBody>
          <a:bodyPr>
            <a:normAutofit fontScale="90000"/>
          </a:bodyPr>
          <a:lstStyle/>
          <a:p>
            <a:r>
              <a:rPr lang="en-US" b="0" i="0"/>
              <a:t>Communication through software tools</a:t>
            </a:r>
            <a:endParaRPr lang="en-US"/>
          </a:p>
        </p:txBody>
      </p:sp>
      <p:graphicFrame>
        <p:nvGraphicFramePr>
          <p:cNvPr id="4" name="Diagram 3">
            <a:extLst>
              <a:ext uri="{FF2B5EF4-FFF2-40B4-BE49-F238E27FC236}">
                <a16:creationId xmlns:a16="http://schemas.microsoft.com/office/drawing/2014/main" id="{70C6DC8D-7E97-4AB9-9FBD-13636F6434B6}"/>
              </a:ext>
            </a:extLst>
          </p:cNvPr>
          <p:cNvGraphicFramePr/>
          <p:nvPr/>
        </p:nvGraphicFramePr>
        <p:xfrm>
          <a:off x="565149" y="2039874"/>
          <a:ext cx="7335835" cy="4047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168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Tree>
    <p:extLst>
      <p:ext uri="{BB962C8B-B14F-4D97-AF65-F5344CB8AC3E}">
        <p14:creationId xmlns:p14="http://schemas.microsoft.com/office/powerpoint/2010/main" val="14188914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BA7679E-845F-44E8-8EBB-29B3648D2220}"/>
              </a:ext>
            </a:extLst>
          </p:cNvPr>
          <p:cNvSpPr>
            <a:spLocks noGrp="1"/>
          </p:cNvSpPr>
          <p:nvPr>
            <p:ph type="title"/>
          </p:nvPr>
        </p:nvSpPr>
        <p:spPr>
          <a:xfrm>
            <a:off x="565151" y="770889"/>
            <a:ext cx="4133560" cy="3395469"/>
          </a:xfrm>
        </p:spPr>
        <p:txBody>
          <a:bodyPr>
            <a:normAutofit/>
          </a:bodyPr>
          <a:lstStyle/>
          <a:p>
            <a:r>
              <a:rPr lang="en-US"/>
              <a:t>Acceptance Tests </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0C91497-5A4B-B6F6-7145-5685A78B8D4E}"/>
              </a:ext>
            </a:extLst>
          </p:cNvPr>
          <p:cNvGraphicFramePr>
            <a:graphicFrameLocks noGrp="1"/>
          </p:cNvGraphicFramePr>
          <p:nvPr>
            <p:ph idx="1"/>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76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1C8ECBF-C0B3-439B-A2B0-E2975904CBAD}"/>
              </a:ext>
            </a:extLst>
          </p:cNvPr>
          <p:cNvSpPr>
            <a:spLocks noGrp="1"/>
          </p:cNvSpPr>
          <p:nvPr>
            <p:ph type="title"/>
          </p:nvPr>
        </p:nvSpPr>
        <p:spPr>
          <a:xfrm>
            <a:off x="565151" y="770889"/>
            <a:ext cx="4133560" cy="3395469"/>
          </a:xfrm>
        </p:spPr>
        <p:txBody>
          <a:bodyPr>
            <a:normAutofit/>
          </a:bodyPr>
          <a:lstStyle/>
          <a:p>
            <a:r>
              <a:rPr lang="en-US"/>
              <a:t>Acceptance Tests </a:t>
            </a:r>
          </a:p>
        </p:txBody>
      </p:sp>
      <p:cxnSp>
        <p:nvCxnSpPr>
          <p:cNvPr id="13" name="Straight Connector 1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5">
            <a:extLst>
              <a:ext uri="{FF2B5EF4-FFF2-40B4-BE49-F238E27FC236}">
                <a16:creationId xmlns:a16="http://schemas.microsoft.com/office/drawing/2014/main" id="{28EDEF10-FAFB-4343-A5BF-1DC2668641EC}"/>
              </a:ext>
            </a:extLst>
          </p:cNvPr>
          <p:cNvGraphicFramePr>
            <a:graphicFrameLocks/>
          </p:cNvGraphicFramePr>
          <p:nvPr/>
        </p:nvGraphicFramePr>
        <p:xfrm>
          <a:off x="751794" y="2468623"/>
          <a:ext cx="5359946" cy="4245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E906D1FE-D760-44FD-A301-74D063B464B0}"/>
              </a:ext>
            </a:extLst>
          </p:cNvPr>
          <p:cNvGraphicFramePr/>
          <p:nvPr/>
        </p:nvGraphicFramePr>
        <p:xfrm>
          <a:off x="4505897" y="1541778"/>
          <a:ext cx="6611973" cy="47845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588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5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BBB57-B542-4C9A-8171-22E118FD96D0}"/>
              </a:ext>
            </a:extLst>
          </p:cNvPr>
          <p:cNvSpPr>
            <a:spLocks noGrp="1"/>
          </p:cNvSpPr>
          <p:nvPr>
            <p:ph type="title"/>
          </p:nvPr>
        </p:nvSpPr>
        <p:spPr>
          <a:xfrm>
            <a:off x="565151" y="770890"/>
            <a:ext cx="4133559" cy="1268984"/>
          </a:xfrm>
        </p:spPr>
        <p:txBody>
          <a:bodyPr>
            <a:normAutofit/>
          </a:bodyPr>
          <a:lstStyle/>
          <a:p>
            <a:pPr>
              <a:lnSpc>
                <a:spcPct val="90000"/>
              </a:lnSpc>
            </a:pPr>
            <a:r>
              <a:rPr lang="en-US"/>
              <a:t>State of the Code</a:t>
            </a:r>
          </a:p>
        </p:txBody>
      </p:sp>
      <p:sp>
        <p:nvSpPr>
          <p:cNvPr id="3" name="Content Placeholder 2">
            <a:extLst>
              <a:ext uri="{FF2B5EF4-FFF2-40B4-BE49-F238E27FC236}">
                <a16:creationId xmlns:a16="http://schemas.microsoft.com/office/drawing/2014/main" id="{13BD6E62-B735-4257-AB47-0FB9CF809471}"/>
              </a:ext>
            </a:extLst>
          </p:cNvPr>
          <p:cNvSpPr>
            <a:spLocks noGrp="1"/>
          </p:cNvSpPr>
          <p:nvPr>
            <p:ph idx="1"/>
          </p:nvPr>
        </p:nvSpPr>
        <p:spPr>
          <a:xfrm>
            <a:off x="565151" y="2160016"/>
            <a:ext cx="4133559" cy="3601212"/>
          </a:xfrm>
        </p:spPr>
        <p:txBody>
          <a:bodyPr vert="horz" lIns="91440" tIns="45720" rIns="91440" bIns="45720" rtlCol="0">
            <a:normAutofit/>
          </a:bodyPr>
          <a:lstStyle/>
          <a:p>
            <a:r>
              <a:rPr lang="en-US"/>
              <a:t>Style Conventions</a:t>
            </a:r>
          </a:p>
          <a:p>
            <a:pPr lvl="1"/>
            <a:r>
              <a:rPr lang="en-US"/>
              <a:t>Oracle </a:t>
            </a:r>
          </a:p>
          <a:p>
            <a:pPr lvl="1"/>
            <a:r>
              <a:rPr lang="en-US"/>
              <a:t>C#</a:t>
            </a:r>
          </a:p>
          <a:p>
            <a:pPr lvl="1"/>
            <a:r>
              <a:rPr lang="en-US"/>
              <a:t>Asp.net</a:t>
            </a:r>
          </a:p>
        </p:txBody>
      </p:sp>
      <p:pic>
        <p:nvPicPr>
          <p:cNvPr id="90" name="Graphic 54" descr="Database">
            <a:extLst>
              <a:ext uri="{FF2B5EF4-FFF2-40B4-BE49-F238E27FC236}">
                <a16:creationId xmlns:a16="http://schemas.microsoft.com/office/drawing/2014/main" id="{F6789CA1-7DB4-50FF-A968-970BDF857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8823" y="681645"/>
            <a:ext cx="5486059" cy="5486059"/>
          </a:xfrm>
          <a:prstGeom prst="rect">
            <a:avLst/>
          </a:prstGeom>
        </p:spPr>
      </p:pic>
      <p:grpSp>
        <p:nvGrpSpPr>
          <p:cNvPr id="91" name="Group 59">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1"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2" name="Straight Connector 65">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48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8B6EE1C-1189-4230-95AA-8F5A376E3E80}"/>
              </a:ext>
            </a:extLst>
          </p:cNvPr>
          <p:cNvSpPr>
            <a:spLocks noGrp="1"/>
          </p:cNvSpPr>
          <p:nvPr>
            <p:ph type="title"/>
          </p:nvPr>
        </p:nvSpPr>
        <p:spPr>
          <a:xfrm>
            <a:off x="565150" y="770890"/>
            <a:ext cx="5995137" cy="1268984"/>
          </a:xfrm>
        </p:spPr>
        <p:txBody>
          <a:bodyPr>
            <a:normAutofit/>
          </a:bodyPr>
          <a:lstStyle/>
          <a:p>
            <a:r>
              <a:rPr lang="en-US"/>
              <a:t>User interface</a:t>
            </a:r>
          </a:p>
        </p:txBody>
      </p:sp>
      <p:grpSp>
        <p:nvGrpSpPr>
          <p:cNvPr id="19" name="Group 11">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4"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5"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6"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cxnSp>
        <p:nvCxnSpPr>
          <p:cNvPr id="18" name="Straight Connector 17">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A86D41D-C3C7-9A5E-E12C-EEE4C98CE5F4}"/>
              </a:ext>
            </a:extLst>
          </p:cNvPr>
          <p:cNvGraphicFramePr>
            <a:graphicFrameLocks noGrp="1"/>
          </p:cNvGraphicFramePr>
          <p:nvPr>
            <p:ph idx="1"/>
            <p:extLst>
              <p:ext uri="{D42A27DB-BD31-4B8C-83A1-F6EECF244321}">
                <p14:modId xmlns:p14="http://schemas.microsoft.com/office/powerpoint/2010/main" val="2892708764"/>
              </p:ext>
            </p:extLst>
          </p:nvPr>
        </p:nvGraphicFramePr>
        <p:xfrm>
          <a:off x="565150" y="2160016"/>
          <a:ext cx="5995137"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07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7389-7D14-4E23-A8E4-20412F37A803}"/>
              </a:ext>
            </a:extLst>
          </p:cNvPr>
          <p:cNvSpPr>
            <a:spLocks noGrp="1"/>
          </p:cNvSpPr>
          <p:nvPr>
            <p:ph type="title"/>
          </p:nvPr>
        </p:nvSpPr>
        <p:spPr>
          <a:xfrm>
            <a:off x="144736" y="581704"/>
            <a:ext cx="7335835" cy="1268984"/>
          </a:xfrm>
        </p:spPr>
        <p:txBody>
          <a:bodyPr/>
          <a:lstStyle/>
          <a:p>
            <a:r>
              <a:rPr lang="en-US"/>
              <a:t>Index / Log-In</a:t>
            </a:r>
          </a:p>
        </p:txBody>
      </p:sp>
      <p:pic>
        <p:nvPicPr>
          <p:cNvPr id="5" name="Content Placeholder 4">
            <a:extLst>
              <a:ext uri="{FF2B5EF4-FFF2-40B4-BE49-F238E27FC236}">
                <a16:creationId xmlns:a16="http://schemas.microsoft.com/office/drawing/2014/main" id="{2301CF04-F2B9-4610-BF01-4BBA926F2D1D}"/>
              </a:ext>
            </a:extLst>
          </p:cNvPr>
          <p:cNvPicPr>
            <a:picLocks noGrp="1" noChangeAspect="1"/>
          </p:cNvPicPr>
          <p:nvPr>
            <p:ph idx="1"/>
          </p:nvPr>
        </p:nvPicPr>
        <p:blipFill>
          <a:blip r:embed="rId2"/>
          <a:stretch>
            <a:fillRect/>
          </a:stretch>
        </p:blipFill>
        <p:spPr>
          <a:xfrm>
            <a:off x="785812" y="1306425"/>
            <a:ext cx="9329195" cy="5747254"/>
          </a:xfrm>
        </p:spPr>
      </p:pic>
    </p:spTree>
    <p:extLst>
      <p:ext uri="{BB962C8B-B14F-4D97-AF65-F5344CB8AC3E}">
        <p14:creationId xmlns:p14="http://schemas.microsoft.com/office/powerpoint/2010/main" val="1624354151"/>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D4D6B0AFF7A247A3A4C6DC84B48324" ma:contentTypeVersion="10" ma:contentTypeDescription="Create a new document." ma:contentTypeScope="" ma:versionID="b8eb01b7ec97e75c06cbc2cd9852cccf">
  <xsd:schema xmlns:xsd="http://www.w3.org/2001/XMLSchema" xmlns:xs="http://www.w3.org/2001/XMLSchema" xmlns:p="http://schemas.microsoft.com/office/2006/metadata/properties" xmlns:ns2="5d6f20dc-393e-4096-b469-91966e49254b" xmlns:ns3="4a34b885-6fed-4416-8d77-01a51f9cd4e5" targetNamespace="http://schemas.microsoft.com/office/2006/metadata/properties" ma:root="true" ma:fieldsID="798cff561eca4f5f9d9d3824e8cf40aa" ns2:_="" ns3:_="">
    <xsd:import namespace="5d6f20dc-393e-4096-b469-91966e49254b"/>
    <xsd:import namespace="4a34b885-6fed-4416-8d77-01a51f9cd4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6f20dc-393e-4096-b469-91966e492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a34b885-6fed-4416-8d77-01a51f9cd4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53BB24-E0E1-4BCC-B994-6894C8B60013}">
  <ds:schemaRefs>
    <ds:schemaRef ds:uri="4a34b885-6fed-4416-8d77-01a51f9cd4e5"/>
    <ds:schemaRef ds:uri="5d6f20dc-393e-4096-b469-91966e4925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0FF24F-E1B8-43C6-99B8-83BDD5FD8A82}">
  <ds:schemaRefs>
    <ds:schemaRef ds:uri="http://schemas.microsoft.com/sharepoint/v3/contenttype/forms"/>
  </ds:schemaRefs>
</ds:datastoreItem>
</file>

<file path=customXml/itemProps3.xml><?xml version="1.0" encoding="utf-8"?>
<ds:datastoreItem xmlns:ds="http://schemas.openxmlformats.org/officeDocument/2006/customXml" ds:itemID="{072550A1-0576-4A36-8A43-B1F02F9B8D3F}">
  <ds:schemaRefs>
    <ds:schemaRef ds:uri="4a34b885-6fed-4416-8d77-01a51f9cd4e5"/>
    <ds:schemaRef ds:uri="5d6f20dc-393e-4096-b469-91966e4925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TM03457503[[fn=Quotable]]</Template>
  <Application>Microsoft Office PowerPoint</Application>
  <PresentationFormat>Widescreen</PresentationFormat>
  <Slides>43</Slides>
  <Notes>7</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PunchcardVTI</vt:lpstr>
      <vt:lpstr>PowerPoint Presentation</vt:lpstr>
      <vt:lpstr>PowerPoint Presentation</vt:lpstr>
      <vt:lpstr>Acceptance Tests </vt:lpstr>
      <vt:lpstr>Acceptance Tests </vt:lpstr>
      <vt:lpstr>Acceptance Tests </vt:lpstr>
      <vt:lpstr>Acceptance Tests </vt:lpstr>
      <vt:lpstr>State of the Code</vt:lpstr>
      <vt:lpstr>User interface</vt:lpstr>
      <vt:lpstr>Index / Log-In</vt:lpstr>
      <vt:lpstr>Sign up</vt:lpstr>
      <vt:lpstr>Forgot Password</vt:lpstr>
      <vt:lpstr>Nest</vt:lpstr>
      <vt:lpstr>PowerPoint Presentation</vt:lpstr>
      <vt:lpstr>Design and Implementation</vt:lpstr>
      <vt:lpstr>Entity Relationship Model</vt:lpstr>
      <vt:lpstr>PowerPoint Presentation</vt:lpstr>
      <vt:lpstr>Oracle PL/SQL </vt:lpstr>
      <vt:lpstr>Security Package</vt:lpstr>
      <vt:lpstr>Security Package</vt:lpstr>
      <vt:lpstr>Messaging Package</vt:lpstr>
      <vt:lpstr>Messaging Package</vt:lpstr>
      <vt:lpstr>Nests Package</vt:lpstr>
      <vt:lpstr>Nests Package</vt:lpstr>
      <vt:lpstr>Definitions Package</vt:lpstr>
      <vt:lpstr>PowerPoint Presentation</vt:lpstr>
      <vt:lpstr>User Information Security</vt:lpstr>
      <vt:lpstr>Login Security</vt:lpstr>
      <vt:lpstr>Database Security</vt:lpstr>
      <vt:lpstr>DBMS_CRYPTO Password Hashing</vt:lpstr>
      <vt:lpstr>DBMS_CRYPTO Encrypt/Decrypt</vt:lpstr>
      <vt:lpstr>C# and ASP Security</vt:lpstr>
      <vt:lpstr>PowerPoint Presentation</vt:lpstr>
      <vt:lpstr>Group creation </vt:lpstr>
      <vt:lpstr>Image and file sharing</vt:lpstr>
      <vt:lpstr>Shoulder surfing protection</vt:lpstr>
      <vt:lpstr>PowerPoint Presentation</vt:lpstr>
      <vt:lpstr>What have we done well?</vt:lpstr>
      <vt:lpstr>Teamwork</vt:lpstr>
      <vt:lpstr>Codebase Design</vt:lpstr>
      <vt:lpstr>What have we not done well?</vt:lpstr>
      <vt:lpstr>Lack of formal meetings</vt:lpstr>
      <vt:lpstr>Communication through software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Knapp</dc:creator>
  <cp:revision>1</cp:revision>
  <dcterms:created xsi:type="dcterms:W3CDTF">2022-03-02T21:09:00Z</dcterms:created>
  <dcterms:modified xsi:type="dcterms:W3CDTF">2022-03-16T16:50:23Z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0x0101007AD4D6B0AFF7A247A3A4C6DC84B48324</vt:lpwstr>
  </property>
</Properties>
</file>