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4"/>
  </p:sldMasterIdLst>
  <p:notesMasterIdLst>
    <p:notesMasterId r:id="rId17"/>
  </p:notesMasterIdLst>
  <p:sldIdLst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015F1-DF7F-4D4A-93AB-C0F42D83B08A}" v="6" dt="2022-03-12T19:44:15.983"/>
    <p1510:client id="{577423A6-3D30-4A1C-88F8-54D3C3C8033B}" v="448" dt="2022-03-12T21:27:14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7496" autoAdjust="0"/>
  </p:normalViewPr>
  <p:slideViewPr>
    <p:cSldViewPr snapToGrid="0">
      <p:cViewPr varScale="1">
        <p:scale>
          <a:sx n="69" d="100"/>
          <a:sy n="69" d="100"/>
        </p:scale>
        <p:origin x="134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De Jesus" userId="S::timothy.de.jesus@students.pcci.edu::316218b5-bc00-4280-9d04-4efcd9ae4e13" providerId="AD" clId="Web-{499015F1-DF7F-4D4A-93AB-C0F42D83B08A}"/>
    <pc:docChg chg="modSld">
      <pc:chgData name="Timothy De Jesus" userId="S::timothy.de.jesus@students.pcci.edu::316218b5-bc00-4280-9d04-4efcd9ae4e13" providerId="AD" clId="Web-{499015F1-DF7F-4D4A-93AB-C0F42D83B08A}" dt="2022-03-12T19:44:11.592" v="4" actId="20577"/>
      <pc:docMkLst>
        <pc:docMk/>
      </pc:docMkLst>
      <pc:sldChg chg="modSp">
        <pc:chgData name="Timothy De Jesus" userId="S::timothy.de.jesus@students.pcci.edu::316218b5-bc00-4280-9d04-4efcd9ae4e13" providerId="AD" clId="Web-{499015F1-DF7F-4D4A-93AB-C0F42D83B08A}" dt="2022-03-12T19:44:11.592" v="4" actId="20577"/>
        <pc:sldMkLst>
          <pc:docMk/>
          <pc:sldMk cId="4116578223" sldId="265"/>
        </pc:sldMkLst>
        <pc:spChg chg="mod">
          <ac:chgData name="Timothy De Jesus" userId="S::timothy.de.jesus@students.pcci.edu::316218b5-bc00-4280-9d04-4efcd9ae4e13" providerId="AD" clId="Web-{499015F1-DF7F-4D4A-93AB-C0F42D83B08A}" dt="2022-03-12T19:44:11.592" v="4" actId="20577"/>
          <ac:spMkLst>
            <pc:docMk/>
            <pc:sldMk cId="4116578223" sldId="265"/>
            <ac:spMk id="3" creationId="{E3CEEE7C-BA1E-42E6-AB21-B39B03908ED8}"/>
          </ac:spMkLst>
        </pc:spChg>
      </pc:sldChg>
    </pc:docChg>
  </pc:docChgLst>
  <pc:docChgLst>
    <pc:chgData name="Timothy De Jesus" userId="S::timothy.de.jesus@students.pcci.edu::316218b5-bc00-4280-9d04-4efcd9ae4e13" providerId="AD" clId="Web-{577423A6-3D30-4A1C-88F8-54D3C3C8033B}"/>
    <pc:docChg chg="modSld sldOrd">
      <pc:chgData name="Timothy De Jesus" userId="S::timothy.de.jesus@students.pcci.edu::316218b5-bc00-4280-9d04-4efcd9ae4e13" providerId="AD" clId="Web-{577423A6-3D30-4A1C-88F8-54D3C3C8033B}" dt="2022-03-12T21:27:14.934" v="341"/>
      <pc:docMkLst>
        <pc:docMk/>
      </pc:docMkLst>
      <pc:sldChg chg="addSp delSp modSp">
        <pc:chgData name="Timothy De Jesus" userId="S::timothy.de.jesus@students.pcci.edu::316218b5-bc00-4280-9d04-4efcd9ae4e13" providerId="AD" clId="Web-{577423A6-3D30-4A1C-88F8-54D3C3C8033B}" dt="2022-03-12T21:20:44.471" v="254"/>
        <pc:sldMkLst>
          <pc:docMk/>
          <pc:sldMk cId="2911340940" sldId="259"/>
        </pc:sldMkLst>
        <pc:spChg chg="del">
          <ac:chgData name="Timothy De Jesus" userId="S::timothy.de.jesus@students.pcci.edu::316218b5-bc00-4280-9d04-4efcd9ae4e13" providerId="AD" clId="Web-{577423A6-3D30-4A1C-88F8-54D3C3C8033B}" dt="2022-03-12T20:05:16.139" v="0"/>
          <ac:spMkLst>
            <pc:docMk/>
            <pc:sldMk cId="2911340940" sldId="259"/>
            <ac:spMk id="3" creationId="{0754C7A9-AF01-403B-9960-DBD0C8B45880}"/>
          </ac:spMkLst>
        </pc:spChg>
        <pc:spChg chg="add del mod">
          <ac:chgData name="Timothy De Jesus" userId="S::timothy.de.jesus@students.pcci.edu::316218b5-bc00-4280-9d04-4efcd9ae4e13" providerId="AD" clId="Web-{577423A6-3D30-4A1C-88F8-54D3C3C8033B}" dt="2022-03-12T21:20:37.924" v="249"/>
          <ac:spMkLst>
            <pc:docMk/>
            <pc:sldMk cId="2911340940" sldId="259"/>
            <ac:spMk id="5" creationId="{008BFF93-8A19-48F4-BFD2-08327E225589}"/>
          </ac:spMkLst>
        </pc:spChg>
        <pc:spChg chg="add mod">
          <ac:chgData name="Timothy De Jesus" userId="S::timothy.de.jesus@students.pcci.edu::316218b5-bc00-4280-9d04-4efcd9ae4e13" providerId="AD" clId="Web-{577423A6-3D30-4A1C-88F8-54D3C3C8033B}" dt="2022-03-12T21:20:44.471" v="254"/>
          <ac:spMkLst>
            <pc:docMk/>
            <pc:sldMk cId="2911340940" sldId="259"/>
            <ac:spMk id="6" creationId="{409A509C-6C8F-48AC-9ABB-0760E0963D6C}"/>
          </ac:spMkLst>
        </pc:spChg>
        <pc:picChg chg="add del mod ord">
          <ac:chgData name="Timothy De Jesus" userId="S::timothy.de.jesus@students.pcci.edu::316218b5-bc00-4280-9d04-4efcd9ae4e13" providerId="AD" clId="Web-{577423A6-3D30-4A1C-88F8-54D3C3C8033B}" dt="2022-03-12T21:20:44.471" v="254"/>
          <ac:picMkLst>
            <pc:docMk/>
            <pc:sldMk cId="2911340940" sldId="259"/>
            <ac:picMk id="3" creationId="{D95D0574-DC50-4150-A0B1-20F9B7D27C11}"/>
          </ac:picMkLst>
        </pc:picChg>
      </pc:sldChg>
      <pc:sldChg chg="ord">
        <pc:chgData name="Timothy De Jesus" userId="S::timothy.de.jesus@students.pcci.edu::316218b5-bc00-4280-9d04-4efcd9ae4e13" providerId="AD" clId="Web-{577423A6-3D30-4A1C-88F8-54D3C3C8033B}" dt="2022-03-12T20:05:20.936" v="1"/>
        <pc:sldMkLst>
          <pc:docMk/>
          <pc:sldMk cId="1944352633" sldId="261"/>
        </pc:sldMkLst>
      </pc:sldChg>
      <pc:sldChg chg="delSp ord">
        <pc:chgData name="Timothy De Jesus" userId="S::timothy.de.jesus@students.pcci.edu::316218b5-bc00-4280-9d04-4efcd9ae4e13" providerId="AD" clId="Web-{577423A6-3D30-4A1C-88F8-54D3C3C8033B}" dt="2022-03-12T20:53:47.601" v="9"/>
        <pc:sldMkLst>
          <pc:docMk/>
          <pc:sldMk cId="2225041826" sldId="262"/>
        </pc:sldMkLst>
        <pc:picChg chg="del">
          <ac:chgData name="Timothy De Jesus" userId="S::timothy.de.jesus@students.pcci.edu::316218b5-bc00-4280-9d04-4efcd9ae4e13" providerId="AD" clId="Web-{577423A6-3D30-4A1C-88F8-54D3C3C8033B}" dt="2022-03-12T20:53:45.914" v="8"/>
          <ac:picMkLst>
            <pc:docMk/>
            <pc:sldMk cId="2225041826" sldId="262"/>
            <ac:picMk id="4" creationId="{51A890C3-E525-40B3-A290-0741CA2FF1C2}"/>
          </ac:picMkLst>
        </pc:picChg>
        <pc:picChg chg="del">
          <ac:chgData name="Timothy De Jesus" userId="S::timothy.de.jesus@students.pcci.edu::316218b5-bc00-4280-9d04-4efcd9ae4e13" providerId="AD" clId="Web-{577423A6-3D30-4A1C-88F8-54D3C3C8033B}" dt="2022-03-12T20:53:47.601" v="9"/>
          <ac:picMkLst>
            <pc:docMk/>
            <pc:sldMk cId="2225041826" sldId="262"/>
            <ac:picMk id="5" creationId="{2F48124C-2448-4D7A-8F7B-6E45A3BEB076}"/>
          </ac:picMkLst>
        </pc:picChg>
      </pc:sldChg>
      <pc:sldChg chg="addSp delSp modSp ord">
        <pc:chgData name="Timothy De Jesus" userId="S::timothy.de.jesus@students.pcci.edu::316218b5-bc00-4280-9d04-4efcd9ae4e13" providerId="AD" clId="Web-{577423A6-3D30-4A1C-88F8-54D3C3C8033B}" dt="2022-03-12T21:16:53.528" v="247" actId="1076"/>
        <pc:sldMkLst>
          <pc:docMk/>
          <pc:sldMk cId="591519122" sldId="263"/>
        </pc:sldMkLst>
        <pc:spChg chg="add mod">
          <ac:chgData name="Timothy De Jesus" userId="S::timothy.de.jesus@students.pcci.edu::316218b5-bc00-4280-9d04-4efcd9ae4e13" providerId="AD" clId="Web-{577423A6-3D30-4A1C-88F8-54D3C3C8033B}" dt="2022-03-12T21:16:53.528" v="247" actId="1076"/>
          <ac:spMkLst>
            <pc:docMk/>
            <pc:sldMk cId="591519122" sldId="263"/>
            <ac:spMk id="2" creationId="{FB583292-D2E5-4ABC-9685-A7D32721E493}"/>
          </ac:spMkLst>
        </pc:spChg>
        <pc:spChg chg="mod">
          <ac:chgData name="Timothy De Jesus" userId="S::timothy.de.jesus@students.pcci.edu::316218b5-bc00-4280-9d04-4efcd9ae4e13" providerId="AD" clId="Web-{577423A6-3D30-4A1C-88F8-54D3C3C8033B}" dt="2022-03-12T21:07:44.295" v="95"/>
          <ac:spMkLst>
            <pc:docMk/>
            <pc:sldMk cId="591519122" sldId="263"/>
            <ac:spMk id="10" creationId="{9EAA5280-44D3-1C78-F1DF-6CB48D4AC331}"/>
          </ac:spMkLst>
        </pc:spChg>
        <pc:spChg chg="add del">
          <ac:chgData name="Timothy De Jesus" userId="S::timothy.de.jesus@students.pcci.edu::316218b5-bc00-4280-9d04-4efcd9ae4e13" providerId="AD" clId="Web-{577423A6-3D30-4A1C-88F8-54D3C3C8033B}" dt="2022-03-12T21:07:44.295" v="95"/>
          <ac:spMkLst>
            <pc:docMk/>
            <pc:sldMk cId="591519122" sldId="263"/>
            <ac:spMk id="13" creationId="{C7F2E4D6-EF46-1C43-8F3E-3620C3C83F36}"/>
          </ac:spMkLst>
        </pc:spChg>
        <pc:spChg chg="add del">
          <ac:chgData name="Timothy De Jesus" userId="S::timothy.de.jesus@students.pcci.edu::316218b5-bc00-4280-9d04-4efcd9ae4e13" providerId="AD" clId="Web-{577423A6-3D30-4A1C-88F8-54D3C3C8033B}" dt="2022-03-12T21:07:44.295" v="95"/>
          <ac:spMkLst>
            <pc:docMk/>
            <pc:sldMk cId="591519122" sldId="263"/>
            <ac:spMk id="26" creationId="{4EFE82FE-7465-AE46-88DF-34D347E83B84}"/>
          </ac:spMkLst>
        </pc:spChg>
        <pc:grpChg chg="add del">
          <ac:chgData name="Timothy De Jesus" userId="S::timothy.de.jesus@students.pcci.edu::316218b5-bc00-4280-9d04-4efcd9ae4e13" providerId="AD" clId="Web-{577423A6-3D30-4A1C-88F8-54D3C3C8033B}" dt="2022-03-12T21:07:44.295" v="95"/>
          <ac:grpSpMkLst>
            <pc:docMk/>
            <pc:sldMk cId="591519122" sldId="263"/>
            <ac:grpSpMk id="17" creationId="{0D40C408-1C95-CC45-87A7-61CE8B1F9362}"/>
          </ac:grpSpMkLst>
        </pc:grpChg>
        <pc:grpChg chg="add del">
          <ac:chgData name="Timothy De Jesus" userId="S::timothy.de.jesus@students.pcci.edu::316218b5-bc00-4280-9d04-4efcd9ae4e13" providerId="AD" clId="Web-{577423A6-3D30-4A1C-88F8-54D3C3C8033B}" dt="2022-03-12T21:07:44.295" v="95"/>
          <ac:grpSpMkLst>
            <pc:docMk/>
            <pc:sldMk cId="591519122" sldId="263"/>
            <ac:grpSpMk id="28" creationId="{1B5E71B3-7269-894E-A00B-31D341365FC9}"/>
          </ac:grpSpMkLst>
        </pc:grpChg>
        <pc:picChg chg="mod">
          <ac:chgData name="Timothy De Jesus" userId="S::timothy.de.jesus@students.pcci.edu::316218b5-bc00-4280-9d04-4efcd9ae4e13" providerId="AD" clId="Web-{577423A6-3D30-4A1C-88F8-54D3C3C8033B}" dt="2022-03-12T21:07:46.513" v="97" actId="1076"/>
          <ac:picMkLst>
            <pc:docMk/>
            <pc:sldMk cId="591519122" sldId="263"/>
            <ac:picMk id="6" creationId="{B9ED0043-071D-4C9B-B936-C4B8C31B79C8}"/>
          </ac:picMkLst>
        </pc:picChg>
        <pc:cxnChg chg="add del">
          <ac:chgData name="Timothy De Jesus" userId="S::timothy.de.jesus@students.pcci.edu::316218b5-bc00-4280-9d04-4efcd9ae4e13" providerId="AD" clId="Web-{577423A6-3D30-4A1C-88F8-54D3C3C8033B}" dt="2022-03-12T21:07:44.295" v="95"/>
          <ac:cxnSpMkLst>
            <pc:docMk/>
            <pc:sldMk cId="591519122" sldId="263"/>
            <ac:cxnSpMk id="15" creationId="{BF3CF3DF-4809-5B42-9F22-981391379297}"/>
          </ac:cxnSpMkLst>
        </pc:cxnChg>
        <pc:cxnChg chg="add del">
          <ac:chgData name="Timothy De Jesus" userId="S::timothy.de.jesus@students.pcci.edu::316218b5-bc00-4280-9d04-4efcd9ae4e13" providerId="AD" clId="Web-{577423A6-3D30-4A1C-88F8-54D3C3C8033B}" dt="2022-03-12T21:07:44.295" v="95"/>
          <ac:cxnSpMkLst>
            <pc:docMk/>
            <pc:sldMk cId="591519122" sldId="263"/>
            <ac:cxnSpMk id="34" creationId="{EEA70831-9A8D-3B4D-8EA5-EE32F93E94E9}"/>
          </ac:cxnSpMkLst>
        </pc:cxnChg>
      </pc:sldChg>
      <pc:sldChg chg="addAnim modAnim">
        <pc:chgData name="Timothy De Jesus" userId="S::timothy.de.jesus@students.pcci.edu::316218b5-bc00-4280-9d04-4efcd9ae4e13" providerId="AD" clId="Web-{577423A6-3D30-4A1C-88F8-54D3C3C8033B}" dt="2022-03-12T21:27:14.934" v="341"/>
        <pc:sldMkLst>
          <pc:docMk/>
          <pc:sldMk cId="4116578223" sldId="265"/>
        </pc:sldMkLst>
      </pc:sldChg>
      <pc:sldChg chg="addSp delSp modSp ord">
        <pc:chgData name="Timothy De Jesus" userId="S::timothy.de.jesus@students.pcci.edu::316218b5-bc00-4280-9d04-4efcd9ae4e13" providerId="AD" clId="Web-{577423A6-3D30-4A1C-88F8-54D3C3C8033B}" dt="2022-03-12T21:17:55.185" v="248"/>
        <pc:sldMkLst>
          <pc:docMk/>
          <pc:sldMk cId="268349585" sldId="266"/>
        </pc:sldMkLst>
        <pc:spChg chg="add del mod">
          <ac:chgData name="Timothy De Jesus" userId="S::timothy.de.jesus@students.pcci.edu::316218b5-bc00-4280-9d04-4efcd9ae4e13" providerId="AD" clId="Web-{577423A6-3D30-4A1C-88F8-54D3C3C8033B}" dt="2022-03-12T21:00:56.331" v="17"/>
          <ac:spMkLst>
            <pc:docMk/>
            <pc:sldMk cId="268349585" sldId="266"/>
            <ac:spMk id="3" creationId="{ADF0930C-C796-4D3F-B944-5A9BD2BF800F}"/>
          </ac:spMkLst>
        </pc:spChg>
        <pc:spChg chg="add del">
          <ac:chgData name="Timothy De Jesus" userId="S::timothy.de.jesus@students.pcci.edu::316218b5-bc00-4280-9d04-4efcd9ae4e13" providerId="AD" clId="Web-{577423A6-3D30-4A1C-88F8-54D3C3C8033B}" dt="2022-03-12T21:03:34.319" v="30"/>
          <ac:spMkLst>
            <pc:docMk/>
            <pc:sldMk cId="268349585" sldId="266"/>
            <ac:spMk id="40" creationId="{4EFE82FE-7465-AE46-88DF-34D347E83B84}"/>
          </ac:spMkLst>
        </pc:spChg>
        <pc:spChg chg="add">
          <ac:chgData name="Timothy De Jesus" userId="S::timothy.de.jesus@students.pcci.edu::316218b5-bc00-4280-9d04-4efcd9ae4e13" providerId="AD" clId="Web-{577423A6-3D30-4A1C-88F8-54D3C3C8033B}" dt="2022-03-12T21:03:34.319" v="30"/>
          <ac:spMkLst>
            <pc:docMk/>
            <pc:sldMk cId="268349585" sldId="266"/>
            <ac:spMk id="89" creationId="{4EFE82FE-7465-AE46-88DF-34D347E83B84}"/>
          </ac:spMkLst>
        </pc:spChg>
        <pc:spChg chg="add mod">
          <ac:chgData name="Timothy De Jesus" userId="S::timothy.de.jesus@students.pcci.edu::316218b5-bc00-4280-9d04-4efcd9ae4e13" providerId="AD" clId="Web-{577423A6-3D30-4A1C-88F8-54D3C3C8033B}" dt="2022-03-12T21:06:46.465" v="93" actId="14100"/>
          <ac:spMkLst>
            <pc:docMk/>
            <pc:sldMk cId="268349585" sldId="266"/>
            <ac:spMk id="90" creationId="{7C455D75-95D5-E365-2C8C-4907B7E49E3A}"/>
          </ac:spMkLst>
        </pc:spChg>
        <pc:spChg chg="add del">
          <ac:chgData name="Timothy De Jesus" userId="S::timothy.de.jesus@students.pcci.edu::316218b5-bc00-4280-9d04-4efcd9ae4e13" providerId="AD" clId="Web-{577423A6-3D30-4A1C-88F8-54D3C3C8033B}" dt="2022-03-12T21:03:31.601" v="29"/>
          <ac:spMkLst>
            <pc:docMk/>
            <pc:sldMk cId="268349585" sldId="266"/>
            <ac:spMk id="91" creationId="{8E39A0B1-ECE8-B9AF-95F2-C2E54A567076}"/>
          </ac:spMkLst>
        </pc:spChg>
        <pc:spChg chg="add del">
          <ac:chgData name="Timothy De Jesus" userId="S::timothy.de.jesus@students.pcci.edu::316218b5-bc00-4280-9d04-4efcd9ae4e13" providerId="AD" clId="Web-{577423A6-3D30-4A1C-88F8-54D3C3C8033B}" dt="2022-03-12T21:03:31.601" v="29"/>
          <ac:spMkLst>
            <pc:docMk/>
            <pc:sldMk cId="268349585" sldId="266"/>
            <ac:spMk id="94" creationId="{C7F2E4D6-EF46-1C43-8F3E-3620C3C83F36}"/>
          </ac:spMkLst>
        </pc:spChg>
        <pc:grpChg chg="add del">
          <ac:chgData name="Timothy De Jesus" userId="S::timothy.de.jesus@students.pcci.edu::316218b5-bc00-4280-9d04-4efcd9ae4e13" providerId="AD" clId="Web-{577423A6-3D30-4A1C-88F8-54D3C3C8033B}" dt="2022-03-12T21:03:34.319" v="30"/>
          <ac:grpSpMkLst>
            <pc:docMk/>
            <pc:sldMk cId="268349585" sldId="266"/>
            <ac:grpSpMk id="12" creationId="{EB46B8FB-F6A2-5F47-A6CD-A7E17E69270F}"/>
          </ac:grpSpMkLst>
        </pc:grpChg>
        <pc:grpChg chg="add del">
          <ac:chgData name="Timothy De Jesus" userId="S::timothy.de.jesus@students.pcci.edu::316218b5-bc00-4280-9d04-4efcd9ae4e13" providerId="AD" clId="Web-{577423A6-3D30-4A1C-88F8-54D3C3C8033B}" dt="2022-03-12T21:03:34.319" v="30"/>
          <ac:grpSpMkLst>
            <pc:docMk/>
            <pc:sldMk cId="268349585" sldId="266"/>
            <ac:grpSpMk id="42" creationId="{BCFFF971-DAC9-F44B-9F22-4B030B6B61B3}"/>
          </ac:grpSpMkLst>
        </pc:grpChg>
        <pc:grpChg chg="add">
          <ac:chgData name="Timothy De Jesus" userId="S::timothy.de.jesus@students.pcci.edu::316218b5-bc00-4280-9d04-4efcd9ae4e13" providerId="AD" clId="Web-{577423A6-3D30-4A1C-88F8-54D3C3C8033B}" dt="2022-03-12T21:03:34.319" v="30"/>
          <ac:grpSpMkLst>
            <pc:docMk/>
            <pc:sldMk cId="268349585" sldId="266"/>
            <ac:grpSpMk id="92" creationId="{1B5E71B3-7269-894E-A00B-31D341365FC9}"/>
          </ac:grpSpMkLst>
        </pc:grpChg>
        <pc:grpChg chg="add del">
          <ac:chgData name="Timothy De Jesus" userId="S::timothy.de.jesus@students.pcci.edu::316218b5-bc00-4280-9d04-4efcd9ae4e13" providerId="AD" clId="Web-{577423A6-3D30-4A1C-88F8-54D3C3C8033B}" dt="2022-03-12T21:03:31.601" v="29"/>
          <ac:grpSpMkLst>
            <pc:docMk/>
            <pc:sldMk cId="268349585" sldId="266"/>
            <ac:grpSpMk id="96" creationId="{70EBDB1D-17AA-8140-B216-35CBA8C9E411}"/>
          </ac:grpSpMkLst>
        </pc:grpChg>
        <pc:picChg chg="add mod ord">
          <ac:chgData name="Timothy De Jesus" userId="S::timothy.de.jesus@students.pcci.edu::316218b5-bc00-4280-9d04-4efcd9ae4e13" providerId="AD" clId="Web-{577423A6-3D30-4A1C-88F8-54D3C3C8033B}" dt="2022-03-12T21:03:46.085" v="37" actId="1076"/>
          <ac:picMkLst>
            <pc:docMk/>
            <pc:sldMk cId="268349585" sldId="266"/>
            <ac:picMk id="4" creationId="{8EE8F161-617B-4689-8FB3-2BD4EFCA254F}"/>
          </ac:picMkLst>
        </pc:picChg>
        <pc:picChg chg="del">
          <ac:chgData name="Timothy De Jesus" userId="S::timothy.de.jesus@students.pcci.edu::316218b5-bc00-4280-9d04-4efcd9ae4e13" providerId="AD" clId="Web-{577423A6-3D30-4A1C-88F8-54D3C3C8033B}" dt="2022-03-12T20:58:02.264" v="11"/>
          <ac:picMkLst>
            <pc:docMk/>
            <pc:sldMk cId="268349585" sldId="266"/>
            <ac:picMk id="5" creationId="{2B7976D2-ED8A-4C4D-8768-3FF4520469AC}"/>
          </ac:picMkLst>
        </pc:picChg>
        <pc:picChg chg="del">
          <ac:chgData name="Timothy De Jesus" userId="S::timothy.de.jesus@students.pcci.edu::316218b5-bc00-4280-9d04-4efcd9ae4e13" providerId="AD" clId="Web-{577423A6-3D30-4A1C-88F8-54D3C3C8033B}" dt="2022-03-12T20:58:04.561" v="12"/>
          <ac:picMkLst>
            <pc:docMk/>
            <pc:sldMk cId="268349585" sldId="266"/>
            <ac:picMk id="7" creationId="{9501BCC2-CD7E-4566-8115-A6D9182CBDF1}"/>
          </ac:picMkLst>
        </pc:picChg>
        <pc:cxnChg chg="add del">
          <ac:chgData name="Timothy De Jesus" userId="S::timothy.de.jesus@students.pcci.edu::316218b5-bc00-4280-9d04-4efcd9ae4e13" providerId="AD" clId="Web-{577423A6-3D30-4A1C-88F8-54D3C3C8033B}" dt="2022-03-12T21:03:34.319" v="30"/>
          <ac:cxnSpMkLst>
            <pc:docMk/>
            <pc:sldMk cId="268349585" sldId="266"/>
            <ac:cxnSpMk id="38" creationId="{D33A3282-0389-C547-8CA6-7F3E7F27B34D}"/>
          </ac:cxnSpMkLst>
        </pc:cxnChg>
        <pc:cxnChg chg="add del">
          <ac:chgData name="Timothy De Jesus" userId="S::timothy.de.jesus@students.pcci.edu::316218b5-bc00-4280-9d04-4efcd9ae4e13" providerId="AD" clId="Web-{577423A6-3D30-4A1C-88F8-54D3C3C8033B}" dt="2022-03-12T21:03:34.319" v="30"/>
          <ac:cxnSpMkLst>
            <pc:docMk/>
            <pc:sldMk cId="268349585" sldId="266"/>
            <ac:cxnSpMk id="48" creationId="{51D4F49C-5EE1-6C4F-858E-AE02CC2CD5BB}"/>
          </ac:cxnSpMkLst>
        </pc:cxnChg>
        <pc:cxnChg chg="add">
          <ac:chgData name="Timothy De Jesus" userId="S::timothy.de.jesus@students.pcci.edu::316218b5-bc00-4280-9d04-4efcd9ae4e13" providerId="AD" clId="Web-{577423A6-3D30-4A1C-88F8-54D3C3C8033B}" dt="2022-03-12T21:03:34.319" v="30"/>
          <ac:cxnSpMkLst>
            <pc:docMk/>
            <pc:sldMk cId="268349585" sldId="266"/>
            <ac:cxnSpMk id="93" creationId="{EEA70831-9A8D-3B4D-8EA5-EE32F93E94E9}"/>
          </ac:cxnSpMkLst>
        </pc:cxnChg>
        <pc:cxnChg chg="add del">
          <ac:chgData name="Timothy De Jesus" userId="S::timothy.de.jesus@students.pcci.edu::316218b5-bc00-4280-9d04-4efcd9ae4e13" providerId="AD" clId="Web-{577423A6-3D30-4A1C-88F8-54D3C3C8033B}" dt="2022-03-12T21:03:31.601" v="29"/>
          <ac:cxnSpMkLst>
            <pc:docMk/>
            <pc:sldMk cId="268349585" sldId="266"/>
            <ac:cxnSpMk id="102" creationId="{BF3CF3DF-4809-5B42-9F22-981391379297}"/>
          </ac:cxnSpMkLst>
        </pc:cxnChg>
      </pc:sldChg>
      <pc:sldChg chg="addSp delSp modSp mod setBg">
        <pc:chgData name="Timothy De Jesus" userId="S::timothy.de.jesus@students.pcci.edu::316218b5-bc00-4280-9d04-4efcd9ae4e13" providerId="AD" clId="Web-{577423A6-3D30-4A1C-88F8-54D3C3C8033B}" dt="2022-03-12T21:26:31.464" v="337" actId="1076"/>
        <pc:sldMkLst>
          <pc:docMk/>
          <pc:sldMk cId="3018676123" sldId="267"/>
        </pc:sldMkLst>
        <pc:spChg chg="add del mod">
          <ac:chgData name="Timothy De Jesus" userId="S::timothy.de.jesus@students.pcci.edu::316218b5-bc00-4280-9d04-4efcd9ae4e13" providerId="AD" clId="Web-{577423A6-3D30-4A1C-88F8-54D3C3C8033B}" dt="2022-03-12T21:21:00.081" v="261"/>
          <ac:spMkLst>
            <pc:docMk/>
            <pc:sldMk cId="3018676123" sldId="267"/>
            <ac:spMk id="3" creationId="{DB8C00EF-5B80-4092-9A2B-C82F952DCB12}"/>
          </ac:spMkLst>
        </pc:spChg>
        <pc:spChg chg="add mod">
          <ac:chgData name="Timothy De Jesus" userId="S::timothy.de.jesus@students.pcci.edu::316218b5-bc00-4280-9d04-4efcd9ae4e13" providerId="AD" clId="Web-{577423A6-3D30-4A1C-88F8-54D3C3C8033B}" dt="2022-03-12T21:25:45.244" v="331" actId="20577"/>
          <ac:spMkLst>
            <pc:docMk/>
            <pc:sldMk cId="3018676123" sldId="267"/>
            <ac:spMk id="10" creationId="{0A09D6BD-F67B-4645-F18D-2E3837ABCF69}"/>
          </ac:spMkLst>
        </pc:spChg>
        <pc:spChg chg="add">
          <ac:chgData name="Timothy De Jesus" userId="S::timothy.de.jesus@students.pcci.edu::316218b5-bc00-4280-9d04-4efcd9ae4e13" providerId="AD" clId="Web-{577423A6-3D30-4A1C-88F8-54D3C3C8033B}" dt="2022-03-12T21:21:16.175" v="268"/>
          <ac:spMkLst>
            <pc:docMk/>
            <pc:sldMk cId="3018676123" sldId="267"/>
            <ac:spMk id="13" creationId="{C7F2E4D6-EF46-1C43-8F3E-3620C3C83F36}"/>
          </ac:spMkLst>
        </pc:spChg>
        <pc:grpChg chg="add">
          <ac:chgData name="Timothy De Jesus" userId="S::timothy.de.jesus@students.pcci.edu::316218b5-bc00-4280-9d04-4efcd9ae4e13" providerId="AD" clId="Web-{577423A6-3D30-4A1C-88F8-54D3C3C8033B}" dt="2022-03-12T21:21:16.175" v="268"/>
          <ac:grpSpMkLst>
            <pc:docMk/>
            <pc:sldMk cId="3018676123" sldId="267"/>
            <ac:grpSpMk id="15" creationId="{97620302-BEE8-1447-8324-5F4178AA169B}"/>
          </ac:grpSpMkLst>
        </pc:grpChg>
        <pc:picChg chg="add del mod ord">
          <ac:chgData name="Timothy De Jesus" userId="S::timothy.de.jesus@students.pcci.edu::316218b5-bc00-4280-9d04-4efcd9ae4e13" providerId="AD" clId="Web-{577423A6-3D30-4A1C-88F8-54D3C3C8033B}" dt="2022-03-12T21:20:53.112" v="260"/>
          <ac:picMkLst>
            <pc:docMk/>
            <pc:sldMk cId="3018676123" sldId="267"/>
            <ac:picMk id="4" creationId="{DDA358B6-D5BC-4687-8315-BA56854D2E0B}"/>
          </ac:picMkLst>
        </pc:picChg>
        <pc:picChg chg="del mod">
          <ac:chgData name="Timothy De Jesus" userId="S::timothy.de.jesus@students.pcci.edu::316218b5-bc00-4280-9d04-4efcd9ae4e13" providerId="AD" clId="Web-{577423A6-3D30-4A1C-88F8-54D3C3C8033B}" dt="2022-03-12T20:58:07.327" v="13"/>
          <ac:picMkLst>
            <pc:docMk/>
            <pc:sldMk cId="3018676123" sldId="267"/>
            <ac:picMk id="5" creationId="{956E8918-D5F9-4D04-AC2B-305169D15A28}"/>
          </ac:picMkLst>
        </pc:picChg>
        <pc:picChg chg="add mod ord">
          <ac:chgData name="Timothy De Jesus" userId="S::timothy.de.jesus@students.pcci.edu::316218b5-bc00-4280-9d04-4efcd9ae4e13" providerId="AD" clId="Web-{577423A6-3D30-4A1C-88F8-54D3C3C8033B}" dt="2022-03-12T21:24:50.056" v="324" actId="1076"/>
          <ac:picMkLst>
            <pc:docMk/>
            <pc:sldMk cId="3018676123" sldId="267"/>
            <ac:picMk id="6" creationId="{C643C0A9-AFE4-4C83-9B3A-9F10B0A1E8E3}"/>
          </ac:picMkLst>
        </pc:picChg>
        <pc:picChg chg="add mod">
          <ac:chgData name="Timothy De Jesus" userId="S::timothy.de.jesus@students.pcci.edu::316218b5-bc00-4280-9d04-4efcd9ae4e13" providerId="AD" clId="Web-{577423A6-3D30-4A1C-88F8-54D3C3C8033B}" dt="2022-03-12T21:24:55.681" v="325" actId="1076"/>
          <ac:picMkLst>
            <pc:docMk/>
            <pc:sldMk cId="3018676123" sldId="267"/>
            <ac:picMk id="7" creationId="{4055ADFC-C2CA-40B0-931C-46481D1BAD99}"/>
          </ac:picMkLst>
        </pc:picChg>
        <pc:picChg chg="add mod">
          <ac:chgData name="Timothy De Jesus" userId="S::timothy.de.jesus@students.pcci.edu::316218b5-bc00-4280-9d04-4efcd9ae4e13" providerId="AD" clId="Web-{577423A6-3D30-4A1C-88F8-54D3C3C8033B}" dt="2022-03-12T21:26:31.464" v="337" actId="1076"/>
          <ac:picMkLst>
            <pc:docMk/>
            <pc:sldMk cId="3018676123" sldId="267"/>
            <ac:picMk id="8" creationId="{91762F78-F1ED-4A4A-8A4A-BF5E4DBB2D8E}"/>
          </ac:picMkLst>
        </pc:picChg>
        <pc:picChg chg="del">
          <ac:chgData name="Timothy De Jesus" userId="S::timothy.de.jesus@students.pcci.edu::316218b5-bc00-4280-9d04-4efcd9ae4e13" providerId="AD" clId="Web-{577423A6-3D30-4A1C-88F8-54D3C3C8033B}" dt="2022-03-12T20:58:08.155" v="14"/>
          <ac:picMkLst>
            <pc:docMk/>
            <pc:sldMk cId="3018676123" sldId="267"/>
            <ac:picMk id="9" creationId="{D31E36EF-59BF-43A8-8239-358652CC6D31}"/>
          </ac:picMkLst>
        </pc:picChg>
        <pc:cxnChg chg="add">
          <ac:chgData name="Timothy De Jesus" userId="S::timothy.de.jesus@students.pcci.edu::316218b5-bc00-4280-9d04-4efcd9ae4e13" providerId="AD" clId="Web-{577423A6-3D30-4A1C-88F8-54D3C3C8033B}" dt="2022-03-12T21:21:16.175" v="268"/>
          <ac:cxnSpMkLst>
            <pc:docMk/>
            <pc:sldMk cId="3018676123" sldId="267"/>
            <ac:cxnSpMk id="21" creationId="{68C50EA3-7CF1-9542-A21D-5B3EBACC5009}"/>
          </ac:cxnSpMkLst>
        </pc:cxnChg>
      </pc:sldChg>
      <pc:sldChg chg="addSp delSp modSp">
        <pc:chgData name="Timothy De Jesus" userId="S::timothy.de.jesus@students.pcci.edu::316218b5-bc00-4280-9d04-4efcd9ae4e13" providerId="AD" clId="Web-{577423A6-3D30-4A1C-88F8-54D3C3C8033B}" dt="2022-03-12T20:58:11.374" v="16"/>
        <pc:sldMkLst>
          <pc:docMk/>
          <pc:sldMk cId="904847510" sldId="268"/>
        </pc:sldMkLst>
        <pc:spChg chg="add mod">
          <ac:chgData name="Timothy De Jesus" userId="S::timothy.de.jesus@students.pcci.edu::316218b5-bc00-4280-9d04-4efcd9ae4e13" providerId="AD" clId="Web-{577423A6-3D30-4A1C-88F8-54D3C3C8033B}" dt="2022-03-12T20:58:09.811" v="15"/>
          <ac:spMkLst>
            <pc:docMk/>
            <pc:sldMk cId="904847510" sldId="268"/>
            <ac:spMk id="3" creationId="{5CFD6771-714D-4EA1-BFDF-6F5CD3FB16CA}"/>
          </ac:spMkLst>
        </pc:spChg>
        <pc:picChg chg="del">
          <ac:chgData name="Timothy De Jesus" userId="S::timothy.de.jesus@students.pcci.edu::316218b5-bc00-4280-9d04-4efcd9ae4e13" providerId="AD" clId="Web-{577423A6-3D30-4A1C-88F8-54D3C3C8033B}" dt="2022-03-12T20:58:09.811" v="15"/>
          <ac:picMkLst>
            <pc:docMk/>
            <pc:sldMk cId="904847510" sldId="268"/>
            <ac:picMk id="5" creationId="{374A1E63-DDC8-4FAC-99E2-B0AA6D8C9D9B}"/>
          </ac:picMkLst>
        </pc:picChg>
        <pc:picChg chg="del">
          <ac:chgData name="Timothy De Jesus" userId="S::timothy.de.jesus@students.pcci.edu::316218b5-bc00-4280-9d04-4efcd9ae4e13" providerId="AD" clId="Web-{577423A6-3D30-4A1C-88F8-54D3C3C8033B}" dt="2022-03-12T20:58:11.374" v="16"/>
          <ac:picMkLst>
            <pc:docMk/>
            <pc:sldMk cId="904847510" sldId="268"/>
            <ac:picMk id="7" creationId="{CD8530D7-372D-4533-AA3D-800FCD3589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8A0A5-AEE7-4D5C-BBF1-ED498DD1D9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5CE86-3EE0-4039-814F-8E7FE0AB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CE86-3EE0-4039-814F-8E7FE0ABA2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2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8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5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1" r:id="rId6"/>
    <p:sldLayoutId id="2147484097" r:id="rId7"/>
    <p:sldLayoutId id="2147484098" r:id="rId8"/>
    <p:sldLayoutId id="2147484099" r:id="rId9"/>
    <p:sldLayoutId id="2147484100" r:id="rId10"/>
    <p:sldLayoutId id="21474841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455584" y="4963053"/>
            <a:ext cx="3771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State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997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14D3-1735-42DD-9C28-80C96F72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7" y="1082109"/>
            <a:ext cx="5757333" cy="2599030"/>
          </a:xfrm>
        </p:spPr>
        <p:txBody>
          <a:bodyPr/>
          <a:lstStyle/>
          <a:p>
            <a:r>
              <a:rPr lang="en-US" dirty="0"/>
              <a:t>Creating a group nest</a:t>
            </a:r>
          </a:p>
          <a:p>
            <a:pPr lvl="1"/>
            <a:r>
              <a:rPr lang="en-US" dirty="0"/>
              <a:t>For each group, admins are automatically added</a:t>
            </a:r>
          </a:p>
          <a:p>
            <a:pPr lvl="1"/>
            <a:r>
              <a:rPr lang="en-US" dirty="0"/>
              <a:t>The user who created the group will have their role set to ‘1’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DAD017C-1C86-4C9F-938B-24F4F383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80" y="496710"/>
            <a:ext cx="3575896" cy="2046979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612BE373-A27A-4783-8C2F-275466B8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80" y="2543689"/>
            <a:ext cx="4659179" cy="307505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8491372-509F-4340-9B3D-10E0703CA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80" y="329492"/>
            <a:ext cx="4285320" cy="3351647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0F313DA-0B4B-460A-9072-1BE1B36C6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79" y="496709"/>
            <a:ext cx="4048253" cy="340482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0638692-AE85-438A-93FB-80FFD89D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313" y="562270"/>
            <a:ext cx="4772354" cy="611343"/>
          </a:xfrm>
        </p:spPr>
        <p:txBody>
          <a:bodyPr>
            <a:normAutofit/>
          </a:bodyPr>
          <a:lstStyle/>
          <a:p>
            <a:r>
              <a:rPr lang="en-US" sz="3400" dirty="0"/>
              <a:t>Nests Package</a:t>
            </a:r>
          </a:p>
        </p:txBody>
      </p:sp>
    </p:spTree>
    <p:extLst>
      <p:ext uri="{BB962C8B-B14F-4D97-AF65-F5344CB8AC3E}">
        <p14:creationId xmlns:p14="http://schemas.microsoft.com/office/powerpoint/2010/main" val="25610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EBF9-CAF3-4F0F-BB00-581CFF493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046"/>
            <a:ext cx="5967723" cy="2762747"/>
          </a:xfrm>
        </p:spPr>
        <p:txBody>
          <a:bodyPr/>
          <a:lstStyle/>
          <a:p>
            <a:r>
              <a:rPr lang="en-US" dirty="0"/>
              <a:t>Creating a private nest</a:t>
            </a:r>
          </a:p>
          <a:p>
            <a:pPr lvl="1"/>
            <a:r>
              <a:rPr lang="en-US" dirty="0"/>
              <a:t>Checks if a private nest already exists between </a:t>
            </a:r>
            <a:r>
              <a:rPr lang="en-US" dirty="0" err="1"/>
              <a:t>userA</a:t>
            </a:r>
            <a:r>
              <a:rPr lang="en-US" dirty="0"/>
              <a:t> and </a:t>
            </a:r>
            <a:r>
              <a:rPr lang="en-US" dirty="0" err="1"/>
              <a:t>userB</a:t>
            </a:r>
            <a:endParaRPr lang="en-US" dirty="0"/>
          </a:p>
          <a:p>
            <a:pPr lvl="1"/>
            <a:r>
              <a:rPr lang="en-US" dirty="0"/>
              <a:t>Roles for every user in a private nest is set to ‘3’ (default)</a:t>
            </a:r>
          </a:p>
          <a:p>
            <a:pPr lvl="1"/>
            <a:r>
              <a:rPr lang="en-US" dirty="0"/>
              <a:t>Admins are still included into the invitation even in a private nest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FF8FE7C-6D45-4461-90C4-ADD5178E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7" y="568282"/>
            <a:ext cx="5257830" cy="4733296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642C6C4A-757F-4E54-83E4-56A6CD1C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7" y="568282"/>
            <a:ext cx="5967723" cy="360121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6943595-25F1-4A02-A0D8-E1A037E5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770" y="856184"/>
            <a:ext cx="4772354" cy="611343"/>
          </a:xfrm>
        </p:spPr>
        <p:txBody>
          <a:bodyPr>
            <a:normAutofit/>
          </a:bodyPr>
          <a:lstStyle/>
          <a:p>
            <a:r>
              <a:rPr lang="en-US" sz="3400" dirty="0"/>
              <a:t>Nests Package</a:t>
            </a:r>
          </a:p>
        </p:txBody>
      </p:sp>
    </p:spTree>
    <p:extLst>
      <p:ext uri="{BB962C8B-B14F-4D97-AF65-F5344CB8AC3E}">
        <p14:creationId xmlns:p14="http://schemas.microsoft.com/office/powerpoint/2010/main" val="11431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A509C-6C8F-48AC-9ABB-0760E09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080" y="776386"/>
            <a:ext cx="4763181" cy="2207627"/>
          </a:xfrm>
        </p:spPr>
        <p:txBody>
          <a:bodyPr/>
          <a:lstStyle/>
          <a:p>
            <a:r>
              <a:rPr lang="en-US" dirty="0"/>
              <a:t>Standardized error checking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Regex (email)</a:t>
            </a:r>
          </a:p>
          <a:p>
            <a:pPr lvl="1"/>
            <a:r>
              <a:rPr lang="en-US" dirty="0"/>
              <a:t>Subtypes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69115A0-569E-4DF1-8B35-A5A97F86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7" y="552987"/>
            <a:ext cx="4890671" cy="5346678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2B1127B2-E689-43EF-BEDC-6F03CE0E2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9" y="2934335"/>
            <a:ext cx="9189153" cy="68575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DCE2B52-C55D-4F92-8F83-2A9A8A534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0" y="1514658"/>
            <a:ext cx="5828923" cy="3828683"/>
          </a:xfrm>
          <a:prstGeom prst="rect">
            <a:avLst/>
          </a:prstGeom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8BACB66B-9C77-44DF-86AC-9D79FC24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493" y="325020"/>
            <a:ext cx="4772354" cy="611343"/>
          </a:xfrm>
        </p:spPr>
        <p:txBody>
          <a:bodyPr>
            <a:normAutofit/>
          </a:bodyPr>
          <a:lstStyle/>
          <a:p>
            <a:r>
              <a:rPr lang="en-US" sz="3400" dirty="0"/>
              <a:t>Definitions Package</a:t>
            </a:r>
          </a:p>
        </p:txBody>
      </p:sp>
    </p:spTree>
    <p:extLst>
      <p:ext uri="{BB962C8B-B14F-4D97-AF65-F5344CB8AC3E}">
        <p14:creationId xmlns:p14="http://schemas.microsoft.com/office/powerpoint/2010/main" val="16925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170C-5CCE-48E2-B002-E5089C8C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E7C-BA1E-42E6-AB21-B39B0390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Entity Relationship Model</a:t>
            </a:r>
          </a:p>
          <a:p>
            <a:pPr lvl="1"/>
            <a:r>
              <a:rPr lang="en-US" dirty="0"/>
              <a:t>Easier to conceptualize and build</a:t>
            </a:r>
          </a:p>
          <a:p>
            <a:r>
              <a:rPr lang="en-US" dirty="0"/>
              <a:t>Oracle PL / SQL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198B-EC82-4250-80AF-064203B0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629886"/>
            <a:ext cx="4492987" cy="132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Entity Relationship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4C9B738-D604-496F-A910-4F5459F70C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54" y="629886"/>
            <a:ext cx="6302496" cy="5769893"/>
          </a:xfrm>
          <a:prstGeom prst="rect">
            <a:avLst/>
          </a:prstGeom>
        </p:spPr>
      </p:pic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C4AB693-6D94-467B-9D4E-72C22BEA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966" y="1770927"/>
            <a:ext cx="4803492" cy="4352081"/>
          </a:xfrm>
        </p:spPr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Can send a text or a file</a:t>
            </a:r>
          </a:p>
          <a:p>
            <a:pPr lvl="1"/>
            <a:r>
              <a:rPr lang="en-US" dirty="0"/>
              <a:t>Must be in a group to communicate, one-to-one or otherwise</a:t>
            </a:r>
          </a:p>
          <a:p>
            <a:r>
              <a:rPr lang="en-US" dirty="0"/>
              <a:t>Message Text / File</a:t>
            </a:r>
          </a:p>
          <a:p>
            <a:pPr lvl="1"/>
            <a:r>
              <a:rPr lang="en-US" dirty="0"/>
              <a:t>Must be sent to a group</a:t>
            </a:r>
          </a:p>
          <a:p>
            <a:r>
              <a:rPr lang="en-US" dirty="0"/>
              <a:t>Message Group</a:t>
            </a:r>
          </a:p>
          <a:p>
            <a:pPr lvl="1"/>
            <a:r>
              <a:rPr lang="en-US" dirty="0"/>
              <a:t>Can be created for private chats or group chats</a:t>
            </a:r>
          </a:p>
        </p:txBody>
      </p:sp>
    </p:spTree>
    <p:extLst>
      <p:ext uri="{BB962C8B-B14F-4D97-AF65-F5344CB8AC3E}">
        <p14:creationId xmlns:p14="http://schemas.microsoft.com/office/powerpoint/2010/main" val="359480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A05F6A-4EAB-4BB9-99FE-C66F77644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0" y="566876"/>
            <a:ext cx="10150998" cy="5724247"/>
          </a:xfrm>
        </p:spPr>
      </p:pic>
    </p:spTree>
    <p:extLst>
      <p:ext uri="{BB962C8B-B14F-4D97-AF65-F5344CB8AC3E}">
        <p14:creationId xmlns:p14="http://schemas.microsoft.com/office/powerpoint/2010/main" val="18128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F534-3EB0-4A75-B8F3-720F4C83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PL/SQL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5E2D-063E-457E-8DA1-56D7ED72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704501"/>
            <a:ext cx="7335835" cy="4382609"/>
          </a:xfrm>
        </p:spPr>
        <p:txBody>
          <a:bodyPr/>
          <a:lstStyle/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Functions and Procedures</a:t>
            </a:r>
          </a:p>
          <a:p>
            <a:pPr lvl="2"/>
            <a:r>
              <a:rPr lang="en-US" dirty="0"/>
              <a:t>Security</a:t>
            </a:r>
          </a:p>
          <a:p>
            <a:pPr lvl="3"/>
            <a:r>
              <a:rPr lang="en-US" dirty="0"/>
              <a:t>Add a user</a:t>
            </a:r>
          </a:p>
          <a:p>
            <a:pPr lvl="3"/>
            <a:r>
              <a:rPr lang="en-US" dirty="0"/>
              <a:t>Log in and Log out</a:t>
            </a:r>
          </a:p>
          <a:p>
            <a:pPr lvl="2"/>
            <a:r>
              <a:rPr lang="en-US" dirty="0"/>
              <a:t>Messaging</a:t>
            </a:r>
          </a:p>
          <a:p>
            <a:pPr lvl="3"/>
            <a:r>
              <a:rPr lang="en-US" dirty="0"/>
              <a:t>Send message</a:t>
            </a:r>
          </a:p>
          <a:p>
            <a:pPr lvl="3"/>
            <a:r>
              <a:rPr lang="en-US" dirty="0"/>
              <a:t>Get all group messages</a:t>
            </a:r>
          </a:p>
          <a:p>
            <a:pPr lvl="2"/>
            <a:r>
              <a:rPr lang="en-US" dirty="0"/>
              <a:t>Nests</a:t>
            </a:r>
          </a:p>
          <a:p>
            <a:pPr lvl="3"/>
            <a:r>
              <a:rPr lang="en-US" dirty="0"/>
              <a:t>Create group nest</a:t>
            </a:r>
          </a:p>
          <a:p>
            <a:pPr lvl="3"/>
            <a:r>
              <a:rPr lang="en-US" dirty="0"/>
              <a:t>Create private nest</a:t>
            </a:r>
          </a:p>
        </p:txBody>
      </p:sp>
    </p:spTree>
    <p:extLst>
      <p:ext uri="{BB962C8B-B14F-4D97-AF65-F5344CB8AC3E}">
        <p14:creationId xmlns:p14="http://schemas.microsoft.com/office/powerpoint/2010/main" val="2003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79D0D0-6AC9-4BC6-AE51-3023070E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627" y="541688"/>
            <a:ext cx="3939145" cy="611343"/>
          </a:xfrm>
        </p:spPr>
        <p:txBody>
          <a:bodyPr>
            <a:normAutofit/>
          </a:bodyPr>
          <a:lstStyle/>
          <a:p>
            <a:r>
              <a:rPr lang="en-US" sz="3400" dirty="0"/>
              <a:t>Security Package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AA5280-44D3-1C78-F1DF-6CB48D4A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2912037" cy="6113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615A9-1EC6-464D-81E7-9721BA013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9ED0043-071D-4C9B-B936-C4B8C31B7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749"/>
          <a:stretch/>
        </p:blipFill>
        <p:spPr>
          <a:xfrm>
            <a:off x="182378" y="382931"/>
            <a:ext cx="6273249" cy="5486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83292-D2E5-4ABC-9685-A7D32721E493}"/>
              </a:ext>
            </a:extLst>
          </p:cNvPr>
          <p:cNvSpPr txBox="1"/>
          <p:nvPr/>
        </p:nvSpPr>
        <p:spPr>
          <a:xfrm>
            <a:off x="6560850" y="1016639"/>
            <a:ext cx="4687950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User creation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Username – trims white spaces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lt"/>
                <a:cs typeface="+mn-lt"/>
              </a:rPr>
              <a:t>Varchar2, unique, not null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lt"/>
                <a:cs typeface="+mn-lt"/>
              </a:rPr>
              <a:t>Email – uses regex for format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lt"/>
                <a:cs typeface="+mn-lt"/>
              </a:rPr>
              <a:t>Varchar2, unique, not null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lt"/>
                <a:cs typeface="+mn-lt"/>
              </a:rPr>
              <a:t>Password – stored as hash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Varchar2, not null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0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ontent Placeholder 90">
            <a:extLst>
              <a:ext uri="{FF2B5EF4-FFF2-40B4-BE49-F238E27FC236}">
                <a16:creationId xmlns:a16="http://schemas.microsoft.com/office/drawing/2014/main" id="{7C455D75-95D5-E365-2C8C-4907B7E4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291" y="1084127"/>
            <a:ext cx="4892958" cy="229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Login input information</a:t>
            </a:r>
          </a:p>
          <a:p>
            <a:pPr lvl="1"/>
            <a:r>
              <a:rPr lang="en-US" dirty="0"/>
              <a:t>Username and password</a:t>
            </a:r>
          </a:p>
          <a:p>
            <a:r>
              <a:rPr lang="en-US" dirty="0"/>
              <a:t>Login output information</a:t>
            </a:r>
          </a:p>
          <a:p>
            <a:pPr lvl="1"/>
            <a:r>
              <a:rPr lang="en-US" dirty="0"/>
              <a:t>Login token (for authentication)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EE8F161-617B-4689-8FB3-2BD4EFCA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7" y="337367"/>
            <a:ext cx="5184869" cy="625344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DA349815-5987-4C49-B46D-723E67D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897" y="503367"/>
            <a:ext cx="4176931" cy="611343"/>
          </a:xfrm>
        </p:spPr>
        <p:txBody>
          <a:bodyPr>
            <a:normAutofit/>
          </a:bodyPr>
          <a:lstStyle/>
          <a:p>
            <a:r>
              <a:rPr lang="en-US" sz="3400" dirty="0"/>
              <a:t>Security Package</a:t>
            </a:r>
          </a:p>
        </p:txBody>
      </p:sp>
    </p:spTree>
    <p:extLst>
      <p:ext uri="{BB962C8B-B14F-4D97-AF65-F5344CB8AC3E}">
        <p14:creationId xmlns:p14="http://schemas.microsoft.com/office/powerpoint/2010/main" val="3164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09D6BD-F67B-4645-F18D-2E3837AB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313" y="1066742"/>
            <a:ext cx="5490935" cy="2646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Sending a message</a:t>
            </a:r>
          </a:p>
          <a:p>
            <a:pPr lvl="1"/>
            <a:r>
              <a:rPr lang="en-US" dirty="0"/>
              <a:t>The file attached is defaulted to null</a:t>
            </a:r>
          </a:p>
          <a:p>
            <a:pPr lvl="1"/>
            <a:r>
              <a:rPr lang="en-US" dirty="0"/>
              <a:t>Checks if a file is included</a:t>
            </a:r>
          </a:p>
          <a:p>
            <a:pPr lvl="1"/>
            <a:r>
              <a:rPr lang="en-US" dirty="0"/>
              <a:t>Values:</a:t>
            </a:r>
          </a:p>
          <a:p>
            <a:pPr lvl="2"/>
            <a:r>
              <a:rPr lang="en-US" dirty="0"/>
              <a:t>Stores encrypted texts and files</a:t>
            </a:r>
          </a:p>
          <a:p>
            <a:pPr lvl="1"/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643C0A9-AFE4-4C83-9B3A-9F10B0A1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661"/>
            <a:ext cx="6541611" cy="2488267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055ADFC-C2CA-40B0-931C-46481D1B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94" y="2922423"/>
            <a:ext cx="3321268" cy="1542064"/>
          </a:xfrm>
          <a:prstGeom prst="rect">
            <a:avLst/>
          </a:prstGeom>
        </p:spPr>
      </p:pic>
      <p:pic>
        <p:nvPicPr>
          <p:cNvPr id="8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91762F78-F1ED-4A4A-8A4A-BF5E4DBB2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23" y="920395"/>
            <a:ext cx="3007273" cy="1900402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E08926A4-D009-46B1-9C1E-F5CDF7839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04" y="4599982"/>
            <a:ext cx="2707569" cy="707505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34CE298-5156-4D94-A855-80BF8A801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30" y="1484880"/>
            <a:ext cx="2594748" cy="1549292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9FC2F194-FFBA-49CC-9FB7-7F99F3CA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313" y="562270"/>
            <a:ext cx="4772354" cy="611343"/>
          </a:xfrm>
        </p:spPr>
        <p:txBody>
          <a:bodyPr>
            <a:normAutofit/>
          </a:bodyPr>
          <a:lstStyle/>
          <a:p>
            <a:r>
              <a:rPr lang="en-US" sz="3400" dirty="0"/>
              <a:t>Messaging Package</a:t>
            </a:r>
          </a:p>
        </p:txBody>
      </p:sp>
    </p:spTree>
    <p:extLst>
      <p:ext uri="{BB962C8B-B14F-4D97-AF65-F5344CB8AC3E}">
        <p14:creationId xmlns:p14="http://schemas.microsoft.com/office/powerpoint/2010/main" val="14696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66BCC2-CF89-466C-83DB-81F215360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7" y="536672"/>
            <a:ext cx="5683082" cy="100736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3AD47F-8A45-4761-A2B3-505C8147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2488" y="1051783"/>
            <a:ext cx="5239512" cy="2272629"/>
          </a:xfrm>
        </p:spPr>
        <p:txBody>
          <a:bodyPr/>
          <a:lstStyle/>
          <a:p>
            <a:r>
              <a:rPr lang="en-US" dirty="0"/>
              <a:t>Viewing messages</a:t>
            </a:r>
          </a:p>
          <a:p>
            <a:pPr lvl="1"/>
            <a:r>
              <a:rPr lang="en-US" dirty="0"/>
              <a:t>Checks if a user is invited to the group</a:t>
            </a:r>
          </a:p>
          <a:p>
            <a:pPr lvl="1"/>
            <a:r>
              <a:rPr lang="en-US" dirty="0"/>
              <a:t>Gets the messages from the message text table and shows the latest set of messages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3F5C31-5CD0-4385-9DA1-FEE396F99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030"/>
            <a:ext cx="7266795" cy="414399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CA39FB-AF01-4DAC-B149-01629B936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2" y="728583"/>
            <a:ext cx="6275619" cy="464241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503D376-A574-4E09-BEE9-F323BDAC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313" y="562270"/>
            <a:ext cx="4772354" cy="611343"/>
          </a:xfrm>
        </p:spPr>
        <p:txBody>
          <a:bodyPr>
            <a:normAutofit/>
          </a:bodyPr>
          <a:lstStyle/>
          <a:p>
            <a:r>
              <a:rPr lang="en-US" sz="3400" dirty="0"/>
              <a:t>Messaging Package</a:t>
            </a:r>
          </a:p>
        </p:txBody>
      </p:sp>
    </p:spTree>
    <p:extLst>
      <p:ext uri="{BB962C8B-B14F-4D97-AF65-F5344CB8AC3E}">
        <p14:creationId xmlns:p14="http://schemas.microsoft.com/office/powerpoint/2010/main" val="40593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4D6B0AFF7A247A3A4C6DC84B48324" ma:contentTypeVersion="10" ma:contentTypeDescription="Create a new document." ma:contentTypeScope="" ma:versionID="b8eb01b7ec97e75c06cbc2cd9852cccf">
  <xsd:schema xmlns:xsd="http://www.w3.org/2001/XMLSchema" xmlns:xs="http://www.w3.org/2001/XMLSchema" xmlns:p="http://schemas.microsoft.com/office/2006/metadata/properties" xmlns:ns2="5d6f20dc-393e-4096-b469-91966e49254b" xmlns:ns3="4a34b885-6fed-4416-8d77-01a51f9cd4e5" targetNamespace="http://schemas.microsoft.com/office/2006/metadata/properties" ma:root="true" ma:fieldsID="798cff561eca4f5f9d9d3824e8cf40aa" ns2:_="" ns3:_="">
    <xsd:import namespace="5d6f20dc-393e-4096-b469-91966e49254b"/>
    <xsd:import namespace="4a34b885-6fed-4416-8d77-01a51f9c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20dc-393e-4096-b469-91966e492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4b885-6fed-4416-8d77-01a51f9cd4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800492-28A6-437D-875D-22FE2A470C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BB351B-4FBB-46FB-9009-12D7C7050D50}">
  <ds:schemaRefs>
    <ds:schemaRef ds:uri="4a34b885-6fed-4416-8d77-01a51f9cd4e5"/>
    <ds:schemaRef ds:uri="5d6f20dc-393e-4096-b469-91966e4925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EB0AD3-BF8A-497D-8EED-34A7DD9D63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237</TotalTime>
  <Words>287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 UI</vt:lpstr>
      <vt:lpstr>Arial</vt:lpstr>
      <vt:lpstr>Calibri</vt:lpstr>
      <vt:lpstr>Neue Haas Grotesk Text Pro</vt:lpstr>
      <vt:lpstr>PunchcardVTI</vt:lpstr>
      <vt:lpstr>PowerPoint Presentation</vt:lpstr>
      <vt:lpstr>Design and Implementation</vt:lpstr>
      <vt:lpstr>Entity Relationship Model</vt:lpstr>
      <vt:lpstr>PowerPoint Presentation</vt:lpstr>
      <vt:lpstr>Oracle PL/SQL </vt:lpstr>
      <vt:lpstr>Security Package</vt:lpstr>
      <vt:lpstr>Security Package</vt:lpstr>
      <vt:lpstr>Messaging Package</vt:lpstr>
      <vt:lpstr>Messaging Package</vt:lpstr>
      <vt:lpstr>Nests Package</vt:lpstr>
      <vt:lpstr>Nests Package</vt:lpstr>
      <vt:lpstr>Definitions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Knapp</dc:creator>
  <cp:lastModifiedBy>Timothy De Jesus</cp:lastModifiedBy>
  <cp:revision>122</cp:revision>
  <dcterms:created xsi:type="dcterms:W3CDTF">2022-03-02T21:09:00Z</dcterms:created>
  <dcterms:modified xsi:type="dcterms:W3CDTF">2022-03-13T21:29:27Z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0x0101007AD4D6B0AFF7A247A3A4C6DC84B48324</vt:lpwstr>
  </property>
</Properties>
</file>