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8" r:id="rId4"/>
  </p:sldMasterIdLst>
  <p:notesMasterIdLst>
    <p:notesMasterId r:id="rId12"/>
  </p:notesMasterIdLst>
  <p:sldIdLst>
    <p:sldId id="256" r:id="rId5"/>
    <p:sldId id="257" r:id="rId6"/>
    <p:sldId id="258" r:id="rId7"/>
    <p:sldId id="259" r:id="rId8"/>
    <p:sldId id="261" r:id="rId9"/>
    <p:sldId id="262"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35BD7B-D0A7-73A5-9655-9674B430CACA}" v="25" dt="2022-03-14T23:54:49.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490" autoAdjust="0"/>
  </p:normalViewPr>
  <p:slideViewPr>
    <p:cSldViewPr snapToGrid="0">
      <p:cViewPr varScale="1">
        <p:scale>
          <a:sx n="127" d="100"/>
          <a:sy n="127" d="100"/>
        </p:scale>
        <p:origin x="1612"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Phillips" userId="S::mason.phillips@students.pcci.edu::a5b037c9-1373-45dc-95ee-506716b39e06" providerId="AD" clId="Web-{B635BD7B-D0A7-73A5-9655-9674B430CACA}"/>
    <pc:docChg chg="modSld">
      <pc:chgData name="Mason Phillips" userId="S::mason.phillips@students.pcci.edu::a5b037c9-1373-45dc-95ee-506716b39e06" providerId="AD" clId="Web-{B635BD7B-D0A7-73A5-9655-9674B430CACA}" dt="2022-03-14T23:54:49.487" v="24" actId="20577"/>
      <pc:docMkLst>
        <pc:docMk/>
      </pc:docMkLst>
      <pc:sldChg chg="modSp">
        <pc:chgData name="Mason Phillips" userId="S::mason.phillips@students.pcci.edu::a5b037c9-1373-45dc-95ee-506716b39e06" providerId="AD" clId="Web-{B635BD7B-D0A7-73A5-9655-9674B430CACA}" dt="2022-03-14T23:54:49.487" v="24" actId="20577"/>
        <pc:sldMkLst>
          <pc:docMk/>
          <pc:sldMk cId="3767741759" sldId="260"/>
        </pc:sldMkLst>
        <pc:spChg chg="mod">
          <ac:chgData name="Mason Phillips" userId="S::mason.phillips@students.pcci.edu::a5b037c9-1373-45dc-95ee-506716b39e06" providerId="AD" clId="Web-{B635BD7B-D0A7-73A5-9655-9674B430CACA}" dt="2022-03-14T23:54:49.487" v="24" actId="20577"/>
          <ac:spMkLst>
            <pc:docMk/>
            <pc:sldMk cId="3767741759" sldId="260"/>
            <ac:spMk id="3" creationId="{569A6FBA-0506-4BB2-BBC4-504105597CD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E195AC-2475-4B9D-8CCB-003C143046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F3F682-15F9-4E62-AF2F-627058C0E414}">
      <dgm:prSet/>
      <dgm:spPr/>
      <dgm:t>
        <a:bodyPr/>
        <a:lstStyle/>
        <a:p>
          <a:r>
            <a:rPr lang="en-US"/>
            <a:t>Database Assertion Functions</a:t>
          </a:r>
        </a:p>
      </dgm:t>
    </dgm:pt>
    <dgm:pt modelId="{0B571A52-6D40-4F4D-B58A-DD9F03282B65}" type="parTrans" cxnId="{C5C28377-0078-4EA6-872E-7868EC16A3D0}">
      <dgm:prSet/>
      <dgm:spPr/>
      <dgm:t>
        <a:bodyPr/>
        <a:lstStyle/>
        <a:p>
          <a:endParaRPr lang="en-US"/>
        </a:p>
      </dgm:t>
    </dgm:pt>
    <dgm:pt modelId="{6B44C94C-7466-4D7F-B4EE-C579E7584C00}" type="sibTrans" cxnId="{C5C28377-0078-4EA6-872E-7868EC16A3D0}">
      <dgm:prSet/>
      <dgm:spPr/>
      <dgm:t>
        <a:bodyPr/>
        <a:lstStyle/>
        <a:p>
          <a:endParaRPr lang="en-US"/>
        </a:p>
      </dgm:t>
    </dgm:pt>
    <dgm:pt modelId="{E2F7D507-6F02-47F1-8682-CE2A4EF8F8A0}">
      <dgm:prSet/>
      <dgm:spPr/>
      <dgm:t>
        <a:bodyPr/>
        <a:lstStyle/>
        <a:p>
          <a:r>
            <a:rPr lang="en-US" dirty="0"/>
            <a:t>Verify who the user is, and this users ID is what is used to verify all data access.</a:t>
          </a:r>
        </a:p>
      </dgm:t>
    </dgm:pt>
    <dgm:pt modelId="{2E5C90EF-A8B6-4432-BB3D-080642BBE72D}" type="parTrans" cxnId="{71137557-501C-4171-B9E6-CAD86F27E963}">
      <dgm:prSet/>
      <dgm:spPr/>
      <dgm:t>
        <a:bodyPr/>
        <a:lstStyle/>
        <a:p>
          <a:endParaRPr lang="en-US"/>
        </a:p>
      </dgm:t>
    </dgm:pt>
    <dgm:pt modelId="{C44ADAE6-4C32-4FEC-8F0F-5F3FD26FDA56}" type="sibTrans" cxnId="{71137557-501C-4171-B9E6-CAD86F27E963}">
      <dgm:prSet/>
      <dgm:spPr/>
      <dgm:t>
        <a:bodyPr/>
        <a:lstStyle/>
        <a:p>
          <a:endParaRPr lang="en-US"/>
        </a:p>
      </dgm:t>
    </dgm:pt>
    <dgm:pt modelId="{B079BC31-0145-4E09-9A3E-EC1BA34FD414}">
      <dgm:prSet/>
      <dgm:spPr/>
      <dgm:t>
        <a:bodyPr/>
        <a:lstStyle/>
        <a:p>
          <a:r>
            <a:rPr lang="en-US"/>
            <a:t>Unique Usernames and User IDs</a:t>
          </a:r>
        </a:p>
      </dgm:t>
    </dgm:pt>
    <dgm:pt modelId="{CAB389C0-DA7B-4B3E-B56C-CF0B78CB91A3}" type="parTrans" cxnId="{D0FF01B0-5858-497E-AE24-4811750B0B8B}">
      <dgm:prSet/>
      <dgm:spPr/>
      <dgm:t>
        <a:bodyPr/>
        <a:lstStyle/>
        <a:p>
          <a:endParaRPr lang="en-US"/>
        </a:p>
      </dgm:t>
    </dgm:pt>
    <dgm:pt modelId="{13BDA61A-FA6C-4DEC-8497-35A39070AFF9}" type="sibTrans" cxnId="{D0FF01B0-5858-497E-AE24-4811750B0B8B}">
      <dgm:prSet/>
      <dgm:spPr/>
      <dgm:t>
        <a:bodyPr/>
        <a:lstStyle/>
        <a:p>
          <a:endParaRPr lang="en-US"/>
        </a:p>
      </dgm:t>
    </dgm:pt>
    <dgm:pt modelId="{BCB511CC-F7BD-46E0-A071-BB9F288BFBD8}">
      <dgm:prSet/>
      <dgm:spPr/>
      <dgm:t>
        <a:bodyPr/>
        <a:lstStyle/>
        <a:p>
          <a:r>
            <a:rPr lang="en-US" dirty="0"/>
            <a:t>Because so much about the user is unique it makes securing user data simple.</a:t>
          </a:r>
        </a:p>
      </dgm:t>
    </dgm:pt>
    <dgm:pt modelId="{6B45B638-23A0-4C39-B1CB-7B1E4EA250D9}" type="parTrans" cxnId="{AAB97FC8-7011-4FE6-8414-2ED3F4FCFD05}">
      <dgm:prSet/>
      <dgm:spPr/>
      <dgm:t>
        <a:bodyPr/>
        <a:lstStyle/>
        <a:p>
          <a:endParaRPr lang="en-US"/>
        </a:p>
      </dgm:t>
    </dgm:pt>
    <dgm:pt modelId="{8F32F391-C463-469E-8C40-A50C18116936}" type="sibTrans" cxnId="{AAB97FC8-7011-4FE6-8414-2ED3F4FCFD05}">
      <dgm:prSet/>
      <dgm:spPr/>
      <dgm:t>
        <a:bodyPr/>
        <a:lstStyle/>
        <a:p>
          <a:endParaRPr lang="en-US"/>
        </a:p>
      </dgm:t>
    </dgm:pt>
    <dgm:pt modelId="{915827E9-59B8-477C-82AA-F9DD47C81136}">
      <dgm:prSet/>
      <dgm:spPr/>
      <dgm:t>
        <a:bodyPr/>
        <a:lstStyle/>
        <a:p>
          <a:r>
            <a:rPr lang="en-US"/>
            <a:t>Messages</a:t>
          </a:r>
        </a:p>
      </dgm:t>
    </dgm:pt>
    <dgm:pt modelId="{763AA59E-E08B-4534-A4BB-52B82FBD2B09}" type="parTrans" cxnId="{F45C4CAA-6FCA-44FD-8C0D-08FA7C901ACB}">
      <dgm:prSet/>
      <dgm:spPr/>
      <dgm:t>
        <a:bodyPr/>
        <a:lstStyle/>
        <a:p>
          <a:endParaRPr lang="en-US"/>
        </a:p>
      </dgm:t>
    </dgm:pt>
    <dgm:pt modelId="{E06BCBC4-1A16-4D6D-8AD0-E69C09800C85}" type="sibTrans" cxnId="{F45C4CAA-6FCA-44FD-8C0D-08FA7C901ACB}">
      <dgm:prSet/>
      <dgm:spPr/>
      <dgm:t>
        <a:bodyPr/>
        <a:lstStyle/>
        <a:p>
          <a:endParaRPr lang="en-US"/>
        </a:p>
      </dgm:t>
    </dgm:pt>
    <dgm:pt modelId="{0C8C61EA-7613-453E-81B1-0EC9ECA344A5}">
      <dgm:prSet/>
      <dgm:spPr/>
      <dgm:t>
        <a:bodyPr/>
        <a:lstStyle/>
        <a:p>
          <a:r>
            <a:rPr lang="en-US" dirty="0"/>
            <a:t>Assertions for User Role, Permissions, Group Access</a:t>
          </a:r>
        </a:p>
      </dgm:t>
    </dgm:pt>
    <dgm:pt modelId="{6C33B1D4-3C51-4BC1-B67C-C9FFE8F5710C}" type="parTrans" cxnId="{99477B48-2C01-4F8B-954C-3ADBF9631C4A}">
      <dgm:prSet/>
      <dgm:spPr/>
      <dgm:t>
        <a:bodyPr/>
        <a:lstStyle/>
        <a:p>
          <a:endParaRPr lang="en-US"/>
        </a:p>
      </dgm:t>
    </dgm:pt>
    <dgm:pt modelId="{940C1507-FCEF-42D3-BA36-4A84EEBB6830}" type="sibTrans" cxnId="{99477B48-2C01-4F8B-954C-3ADBF9631C4A}">
      <dgm:prSet/>
      <dgm:spPr/>
      <dgm:t>
        <a:bodyPr/>
        <a:lstStyle/>
        <a:p>
          <a:endParaRPr lang="en-US"/>
        </a:p>
      </dgm:t>
    </dgm:pt>
    <dgm:pt modelId="{EC02DA6A-3339-41E6-8E6B-D8320A8C3427}">
      <dgm:prSet/>
      <dgm:spPr/>
      <dgm:t>
        <a:bodyPr/>
        <a:lstStyle/>
        <a:p>
          <a:r>
            <a:rPr lang="en-US"/>
            <a:t>Symmetric Message Encryption</a:t>
          </a:r>
        </a:p>
      </dgm:t>
    </dgm:pt>
    <dgm:pt modelId="{10586008-75E6-4172-AA07-DED1D9889A6F}" type="parTrans" cxnId="{52CBA174-8903-4386-93B3-0F466A3CD5A2}">
      <dgm:prSet/>
      <dgm:spPr/>
      <dgm:t>
        <a:bodyPr/>
        <a:lstStyle/>
        <a:p>
          <a:endParaRPr lang="en-US"/>
        </a:p>
      </dgm:t>
    </dgm:pt>
    <dgm:pt modelId="{AE690370-D6A7-46C6-AB36-EA522FF04705}" type="sibTrans" cxnId="{52CBA174-8903-4386-93B3-0F466A3CD5A2}">
      <dgm:prSet/>
      <dgm:spPr/>
      <dgm:t>
        <a:bodyPr/>
        <a:lstStyle/>
        <a:p>
          <a:endParaRPr lang="en-US"/>
        </a:p>
      </dgm:t>
    </dgm:pt>
    <dgm:pt modelId="{3803FB07-4B6C-470C-B171-E7D2211C1DAD}">
      <dgm:prSet/>
      <dgm:spPr/>
      <dgm:t>
        <a:bodyPr/>
        <a:lstStyle/>
        <a:p>
          <a:r>
            <a:rPr lang="en-US"/>
            <a:t>AES 256 bit with Padding</a:t>
          </a:r>
        </a:p>
      </dgm:t>
    </dgm:pt>
    <dgm:pt modelId="{4408E1FC-3E80-47F4-8660-1B0550E5FAB2}" type="parTrans" cxnId="{A0F75338-F890-4144-8265-657A300A0110}">
      <dgm:prSet/>
      <dgm:spPr/>
      <dgm:t>
        <a:bodyPr/>
        <a:lstStyle/>
        <a:p>
          <a:endParaRPr lang="en-US"/>
        </a:p>
      </dgm:t>
    </dgm:pt>
    <dgm:pt modelId="{63191DC7-CA11-4361-887E-E9AFF27233A1}" type="sibTrans" cxnId="{A0F75338-F890-4144-8265-657A300A0110}">
      <dgm:prSet/>
      <dgm:spPr/>
      <dgm:t>
        <a:bodyPr/>
        <a:lstStyle/>
        <a:p>
          <a:endParaRPr lang="en-US"/>
        </a:p>
      </dgm:t>
    </dgm:pt>
    <dgm:pt modelId="{D42058DD-83A1-4F31-AED0-51F82B1076C3}">
      <dgm:prSet/>
      <dgm:spPr/>
      <dgm:t>
        <a:bodyPr/>
        <a:lstStyle/>
        <a:p>
          <a:r>
            <a:rPr lang="en-US"/>
            <a:t>DBMS_CRYPTO</a:t>
          </a:r>
        </a:p>
      </dgm:t>
    </dgm:pt>
    <dgm:pt modelId="{C993F5B0-031D-45F7-A708-4D313B2F6456}" type="parTrans" cxnId="{3409507F-F0D6-4F71-AC07-B89E414B0A10}">
      <dgm:prSet/>
      <dgm:spPr/>
      <dgm:t>
        <a:bodyPr/>
        <a:lstStyle/>
        <a:p>
          <a:endParaRPr lang="en-US"/>
        </a:p>
      </dgm:t>
    </dgm:pt>
    <dgm:pt modelId="{F06B1FDF-EFEF-4D79-ADDE-F30F5BEF41A3}" type="sibTrans" cxnId="{3409507F-F0D6-4F71-AC07-B89E414B0A10}">
      <dgm:prSet/>
      <dgm:spPr/>
      <dgm:t>
        <a:bodyPr/>
        <a:lstStyle/>
        <a:p>
          <a:endParaRPr lang="en-US"/>
        </a:p>
      </dgm:t>
    </dgm:pt>
    <dgm:pt modelId="{D62CC20B-2482-401C-8197-6DD2FB4AA1CC}">
      <dgm:prSet/>
      <dgm:spPr/>
      <dgm:t>
        <a:bodyPr/>
        <a:lstStyle/>
        <a:p>
          <a:r>
            <a:rPr lang="en-US" dirty="0"/>
            <a:t>To change an aspect of the message we assert that the user is the owner (“removing messages”)</a:t>
          </a:r>
        </a:p>
      </dgm:t>
    </dgm:pt>
    <dgm:pt modelId="{00D1286F-003F-4031-8A84-580CECA62AEE}" type="parTrans" cxnId="{BF0597DA-C7CC-4C1A-A166-173AF7302274}">
      <dgm:prSet/>
      <dgm:spPr/>
      <dgm:t>
        <a:bodyPr/>
        <a:lstStyle/>
        <a:p>
          <a:endParaRPr lang="en-US"/>
        </a:p>
      </dgm:t>
    </dgm:pt>
    <dgm:pt modelId="{DDF7BA8A-6E96-4DDF-9800-53CB622F231B}" type="sibTrans" cxnId="{BF0597DA-C7CC-4C1A-A166-173AF7302274}">
      <dgm:prSet/>
      <dgm:spPr/>
      <dgm:t>
        <a:bodyPr/>
        <a:lstStyle/>
        <a:p>
          <a:endParaRPr lang="en-US"/>
        </a:p>
      </dgm:t>
    </dgm:pt>
    <dgm:pt modelId="{9FBC1456-CDEF-44ED-BD4E-6E93063E6E19}" type="pres">
      <dgm:prSet presAssocID="{7BE195AC-2475-4B9D-8CCB-003C14304662}" presName="linear" presStyleCnt="0">
        <dgm:presLayoutVars>
          <dgm:animLvl val="lvl"/>
          <dgm:resizeHandles val="exact"/>
        </dgm:presLayoutVars>
      </dgm:prSet>
      <dgm:spPr/>
    </dgm:pt>
    <dgm:pt modelId="{AC452A7F-8255-4138-839E-9CA59F43F3DD}" type="pres">
      <dgm:prSet presAssocID="{0EF3F682-15F9-4E62-AF2F-627058C0E414}" presName="parentText" presStyleLbl="node1" presStyleIdx="0" presStyleCnt="4">
        <dgm:presLayoutVars>
          <dgm:chMax val="0"/>
          <dgm:bulletEnabled val="1"/>
        </dgm:presLayoutVars>
      </dgm:prSet>
      <dgm:spPr/>
    </dgm:pt>
    <dgm:pt modelId="{939423FB-D24B-45C0-BF8A-EA668D3BFE97}" type="pres">
      <dgm:prSet presAssocID="{0EF3F682-15F9-4E62-AF2F-627058C0E414}" presName="childText" presStyleLbl="revTx" presStyleIdx="0" presStyleCnt="4">
        <dgm:presLayoutVars>
          <dgm:bulletEnabled val="1"/>
        </dgm:presLayoutVars>
      </dgm:prSet>
      <dgm:spPr/>
    </dgm:pt>
    <dgm:pt modelId="{F497C745-D2BC-4CE2-96D5-7E0724AC0583}" type="pres">
      <dgm:prSet presAssocID="{B079BC31-0145-4E09-9A3E-EC1BA34FD414}" presName="parentText" presStyleLbl="node1" presStyleIdx="1" presStyleCnt="4">
        <dgm:presLayoutVars>
          <dgm:chMax val="0"/>
          <dgm:bulletEnabled val="1"/>
        </dgm:presLayoutVars>
      </dgm:prSet>
      <dgm:spPr/>
    </dgm:pt>
    <dgm:pt modelId="{4DE5598F-D452-4A9E-AF4B-D8DA1B3D2D71}" type="pres">
      <dgm:prSet presAssocID="{B079BC31-0145-4E09-9A3E-EC1BA34FD414}" presName="childText" presStyleLbl="revTx" presStyleIdx="1" presStyleCnt="4">
        <dgm:presLayoutVars>
          <dgm:bulletEnabled val="1"/>
        </dgm:presLayoutVars>
      </dgm:prSet>
      <dgm:spPr/>
    </dgm:pt>
    <dgm:pt modelId="{CB644942-D258-4061-8495-5DE417CDA3E4}" type="pres">
      <dgm:prSet presAssocID="{915827E9-59B8-477C-82AA-F9DD47C81136}" presName="parentText" presStyleLbl="node1" presStyleIdx="2" presStyleCnt="4">
        <dgm:presLayoutVars>
          <dgm:chMax val="0"/>
          <dgm:bulletEnabled val="1"/>
        </dgm:presLayoutVars>
      </dgm:prSet>
      <dgm:spPr/>
    </dgm:pt>
    <dgm:pt modelId="{F5C631D7-8A53-46E0-86EB-7142CCBF0CDB}" type="pres">
      <dgm:prSet presAssocID="{915827E9-59B8-477C-82AA-F9DD47C81136}" presName="childText" presStyleLbl="revTx" presStyleIdx="2" presStyleCnt="4">
        <dgm:presLayoutVars>
          <dgm:bulletEnabled val="1"/>
        </dgm:presLayoutVars>
      </dgm:prSet>
      <dgm:spPr/>
    </dgm:pt>
    <dgm:pt modelId="{6D4DC511-C793-4187-9A99-866762A46779}" type="pres">
      <dgm:prSet presAssocID="{EC02DA6A-3339-41E6-8E6B-D8320A8C3427}" presName="parentText" presStyleLbl="node1" presStyleIdx="3" presStyleCnt="4">
        <dgm:presLayoutVars>
          <dgm:chMax val="0"/>
          <dgm:bulletEnabled val="1"/>
        </dgm:presLayoutVars>
      </dgm:prSet>
      <dgm:spPr/>
    </dgm:pt>
    <dgm:pt modelId="{3C53EC2B-345A-4F65-A576-E2EB98F3AAC7}" type="pres">
      <dgm:prSet presAssocID="{EC02DA6A-3339-41E6-8E6B-D8320A8C3427}" presName="childText" presStyleLbl="revTx" presStyleIdx="3" presStyleCnt="4">
        <dgm:presLayoutVars>
          <dgm:bulletEnabled val="1"/>
        </dgm:presLayoutVars>
      </dgm:prSet>
      <dgm:spPr/>
    </dgm:pt>
  </dgm:ptLst>
  <dgm:cxnLst>
    <dgm:cxn modelId="{A0F75338-F890-4144-8265-657A300A0110}" srcId="{EC02DA6A-3339-41E6-8E6B-D8320A8C3427}" destId="{3803FB07-4B6C-470C-B171-E7D2211C1DAD}" srcOrd="0" destOrd="0" parTransId="{4408E1FC-3E80-47F4-8660-1B0550E5FAB2}" sibTransId="{63191DC7-CA11-4361-887E-E9AFF27233A1}"/>
    <dgm:cxn modelId="{3C49B83E-4DFC-47BD-872E-17E94B487219}" type="presOf" srcId="{EC02DA6A-3339-41E6-8E6B-D8320A8C3427}" destId="{6D4DC511-C793-4187-9A99-866762A46779}" srcOrd="0" destOrd="0" presId="urn:microsoft.com/office/officeart/2005/8/layout/vList2"/>
    <dgm:cxn modelId="{E9733244-A2A0-418C-92C5-09CA285F8106}" type="presOf" srcId="{0EF3F682-15F9-4E62-AF2F-627058C0E414}" destId="{AC452A7F-8255-4138-839E-9CA59F43F3DD}" srcOrd="0" destOrd="0" presId="urn:microsoft.com/office/officeart/2005/8/layout/vList2"/>
    <dgm:cxn modelId="{99477B48-2C01-4F8B-954C-3ADBF9631C4A}" srcId="{915827E9-59B8-477C-82AA-F9DD47C81136}" destId="{0C8C61EA-7613-453E-81B1-0EC9ECA344A5}" srcOrd="0" destOrd="0" parTransId="{6C33B1D4-3C51-4BC1-B67C-C9FFE8F5710C}" sibTransId="{940C1507-FCEF-42D3-BA36-4A84EEBB6830}"/>
    <dgm:cxn modelId="{9950BE6E-DEE8-4E03-995C-9DF1EFB98244}" type="presOf" srcId="{0C8C61EA-7613-453E-81B1-0EC9ECA344A5}" destId="{F5C631D7-8A53-46E0-86EB-7142CCBF0CDB}" srcOrd="0" destOrd="0" presId="urn:microsoft.com/office/officeart/2005/8/layout/vList2"/>
    <dgm:cxn modelId="{11BB5752-9C48-437E-98A0-53294A5C18D9}" type="presOf" srcId="{D42058DD-83A1-4F31-AED0-51F82B1076C3}" destId="{3C53EC2B-345A-4F65-A576-E2EB98F3AAC7}" srcOrd="0" destOrd="1" presId="urn:microsoft.com/office/officeart/2005/8/layout/vList2"/>
    <dgm:cxn modelId="{71435B54-AAA7-46D8-A88C-C6A690A200BB}" type="presOf" srcId="{E2F7D507-6F02-47F1-8682-CE2A4EF8F8A0}" destId="{939423FB-D24B-45C0-BF8A-EA668D3BFE97}" srcOrd="0" destOrd="0" presId="urn:microsoft.com/office/officeart/2005/8/layout/vList2"/>
    <dgm:cxn modelId="{52CBA174-8903-4386-93B3-0F466A3CD5A2}" srcId="{7BE195AC-2475-4B9D-8CCB-003C14304662}" destId="{EC02DA6A-3339-41E6-8E6B-D8320A8C3427}" srcOrd="3" destOrd="0" parTransId="{10586008-75E6-4172-AA07-DED1D9889A6F}" sibTransId="{AE690370-D6A7-46C6-AB36-EA522FF04705}"/>
    <dgm:cxn modelId="{71137557-501C-4171-B9E6-CAD86F27E963}" srcId="{0EF3F682-15F9-4E62-AF2F-627058C0E414}" destId="{E2F7D507-6F02-47F1-8682-CE2A4EF8F8A0}" srcOrd="0" destOrd="0" parTransId="{2E5C90EF-A8B6-4432-BB3D-080642BBE72D}" sibTransId="{C44ADAE6-4C32-4FEC-8F0F-5F3FD26FDA56}"/>
    <dgm:cxn modelId="{C5C28377-0078-4EA6-872E-7868EC16A3D0}" srcId="{7BE195AC-2475-4B9D-8CCB-003C14304662}" destId="{0EF3F682-15F9-4E62-AF2F-627058C0E414}" srcOrd="0" destOrd="0" parTransId="{0B571A52-6D40-4F4D-B58A-DD9F03282B65}" sibTransId="{6B44C94C-7466-4D7F-B4EE-C579E7584C00}"/>
    <dgm:cxn modelId="{3409507F-F0D6-4F71-AC07-B89E414B0A10}" srcId="{EC02DA6A-3339-41E6-8E6B-D8320A8C3427}" destId="{D42058DD-83A1-4F31-AED0-51F82B1076C3}" srcOrd="1" destOrd="0" parTransId="{C993F5B0-031D-45F7-A708-4D313B2F6456}" sibTransId="{F06B1FDF-EFEF-4D79-ADDE-F30F5BEF41A3}"/>
    <dgm:cxn modelId="{E2809D80-FBD6-4093-9E3A-6817D1B685C5}" type="presOf" srcId="{7BE195AC-2475-4B9D-8CCB-003C14304662}" destId="{9FBC1456-CDEF-44ED-BD4E-6E93063E6E19}" srcOrd="0" destOrd="0" presId="urn:microsoft.com/office/officeart/2005/8/layout/vList2"/>
    <dgm:cxn modelId="{21DCC789-FE0F-4DCE-9ED3-5FE8BE9BF468}" type="presOf" srcId="{915827E9-59B8-477C-82AA-F9DD47C81136}" destId="{CB644942-D258-4061-8495-5DE417CDA3E4}" srcOrd="0" destOrd="0" presId="urn:microsoft.com/office/officeart/2005/8/layout/vList2"/>
    <dgm:cxn modelId="{1CAFE495-F1B5-49D5-8296-BE4FF887E9BA}" type="presOf" srcId="{3803FB07-4B6C-470C-B171-E7D2211C1DAD}" destId="{3C53EC2B-345A-4F65-A576-E2EB98F3AAC7}" srcOrd="0" destOrd="0" presId="urn:microsoft.com/office/officeart/2005/8/layout/vList2"/>
    <dgm:cxn modelId="{7936E4A9-5996-4A0E-888A-840B02B420DE}" type="presOf" srcId="{B079BC31-0145-4E09-9A3E-EC1BA34FD414}" destId="{F497C745-D2BC-4CE2-96D5-7E0724AC0583}" srcOrd="0" destOrd="0" presId="urn:microsoft.com/office/officeart/2005/8/layout/vList2"/>
    <dgm:cxn modelId="{F45C4CAA-6FCA-44FD-8C0D-08FA7C901ACB}" srcId="{7BE195AC-2475-4B9D-8CCB-003C14304662}" destId="{915827E9-59B8-477C-82AA-F9DD47C81136}" srcOrd="2" destOrd="0" parTransId="{763AA59E-E08B-4534-A4BB-52B82FBD2B09}" sibTransId="{E06BCBC4-1A16-4D6D-8AD0-E69C09800C85}"/>
    <dgm:cxn modelId="{D0FF01B0-5858-497E-AE24-4811750B0B8B}" srcId="{7BE195AC-2475-4B9D-8CCB-003C14304662}" destId="{B079BC31-0145-4E09-9A3E-EC1BA34FD414}" srcOrd="1" destOrd="0" parTransId="{CAB389C0-DA7B-4B3E-B56C-CF0B78CB91A3}" sibTransId="{13BDA61A-FA6C-4DEC-8497-35A39070AFF9}"/>
    <dgm:cxn modelId="{AAB97FC8-7011-4FE6-8414-2ED3F4FCFD05}" srcId="{B079BC31-0145-4E09-9A3E-EC1BA34FD414}" destId="{BCB511CC-F7BD-46E0-A071-BB9F288BFBD8}" srcOrd="0" destOrd="0" parTransId="{6B45B638-23A0-4C39-B1CB-7B1E4EA250D9}" sibTransId="{8F32F391-C463-469E-8C40-A50C18116936}"/>
    <dgm:cxn modelId="{BF0597DA-C7CC-4C1A-A166-173AF7302274}" srcId="{915827E9-59B8-477C-82AA-F9DD47C81136}" destId="{D62CC20B-2482-401C-8197-6DD2FB4AA1CC}" srcOrd="1" destOrd="0" parTransId="{00D1286F-003F-4031-8A84-580CECA62AEE}" sibTransId="{DDF7BA8A-6E96-4DDF-9800-53CB622F231B}"/>
    <dgm:cxn modelId="{104197E7-1DE9-4592-A54F-F02CF7182B94}" type="presOf" srcId="{D62CC20B-2482-401C-8197-6DD2FB4AA1CC}" destId="{F5C631D7-8A53-46E0-86EB-7142CCBF0CDB}" srcOrd="0" destOrd="1" presId="urn:microsoft.com/office/officeart/2005/8/layout/vList2"/>
    <dgm:cxn modelId="{3AB96FED-DCEC-4E16-A7D1-86E83D5E470D}" type="presOf" srcId="{BCB511CC-F7BD-46E0-A071-BB9F288BFBD8}" destId="{4DE5598F-D452-4A9E-AF4B-D8DA1B3D2D71}" srcOrd="0" destOrd="0" presId="urn:microsoft.com/office/officeart/2005/8/layout/vList2"/>
    <dgm:cxn modelId="{EC0F14D0-2BB5-469D-96F1-CAD9445D6469}" type="presParOf" srcId="{9FBC1456-CDEF-44ED-BD4E-6E93063E6E19}" destId="{AC452A7F-8255-4138-839E-9CA59F43F3DD}" srcOrd="0" destOrd="0" presId="urn:microsoft.com/office/officeart/2005/8/layout/vList2"/>
    <dgm:cxn modelId="{512F9F0B-C4E1-4D9F-BD27-D4A8E0969818}" type="presParOf" srcId="{9FBC1456-CDEF-44ED-BD4E-6E93063E6E19}" destId="{939423FB-D24B-45C0-BF8A-EA668D3BFE97}" srcOrd="1" destOrd="0" presId="urn:microsoft.com/office/officeart/2005/8/layout/vList2"/>
    <dgm:cxn modelId="{A770FDCB-DB6A-4E4C-B1B8-02282DE97D84}" type="presParOf" srcId="{9FBC1456-CDEF-44ED-BD4E-6E93063E6E19}" destId="{F497C745-D2BC-4CE2-96D5-7E0724AC0583}" srcOrd="2" destOrd="0" presId="urn:microsoft.com/office/officeart/2005/8/layout/vList2"/>
    <dgm:cxn modelId="{86186798-942F-4A45-B773-B116B0AC996F}" type="presParOf" srcId="{9FBC1456-CDEF-44ED-BD4E-6E93063E6E19}" destId="{4DE5598F-D452-4A9E-AF4B-D8DA1B3D2D71}" srcOrd="3" destOrd="0" presId="urn:microsoft.com/office/officeart/2005/8/layout/vList2"/>
    <dgm:cxn modelId="{FA501FA5-26F1-4C83-B3C8-FF477CBAA9FE}" type="presParOf" srcId="{9FBC1456-CDEF-44ED-BD4E-6E93063E6E19}" destId="{CB644942-D258-4061-8495-5DE417CDA3E4}" srcOrd="4" destOrd="0" presId="urn:microsoft.com/office/officeart/2005/8/layout/vList2"/>
    <dgm:cxn modelId="{BF19D8E6-91BD-4FE2-962C-8C49F950BA28}" type="presParOf" srcId="{9FBC1456-CDEF-44ED-BD4E-6E93063E6E19}" destId="{F5C631D7-8A53-46E0-86EB-7142CCBF0CDB}" srcOrd="5" destOrd="0" presId="urn:microsoft.com/office/officeart/2005/8/layout/vList2"/>
    <dgm:cxn modelId="{B2AE8555-4936-4C53-AD72-12987562942D}" type="presParOf" srcId="{9FBC1456-CDEF-44ED-BD4E-6E93063E6E19}" destId="{6D4DC511-C793-4187-9A99-866762A46779}" srcOrd="6" destOrd="0" presId="urn:microsoft.com/office/officeart/2005/8/layout/vList2"/>
    <dgm:cxn modelId="{F78A6874-3B93-416A-A190-2DBCF8C55614}" type="presParOf" srcId="{9FBC1456-CDEF-44ED-BD4E-6E93063E6E19}" destId="{3C53EC2B-345A-4F65-A576-E2EB98F3AAC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4EDCA2-6C2B-450C-8CAE-706484CCD5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E0AAC0-D8A2-4141-B680-F410D688E243}">
      <dgm:prSet/>
      <dgm:spPr/>
      <dgm:t>
        <a:bodyPr/>
        <a:lstStyle/>
        <a:p>
          <a:r>
            <a:rPr lang="en-US"/>
            <a:t>Password Security</a:t>
          </a:r>
        </a:p>
      </dgm:t>
    </dgm:pt>
    <dgm:pt modelId="{587AE2F8-1547-466B-B692-A80B52EF8B78}" type="parTrans" cxnId="{9C6D9089-89D3-4C7E-A672-9D6DDBCE1DAF}">
      <dgm:prSet/>
      <dgm:spPr/>
      <dgm:t>
        <a:bodyPr/>
        <a:lstStyle/>
        <a:p>
          <a:endParaRPr lang="en-US"/>
        </a:p>
      </dgm:t>
    </dgm:pt>
    <dgm:pt modelId="{52B802FE-2A50-42AC-8ED3-135602F55722}" type="sibTrans" cxnId="{9C6D9089-89D3-4C7E-A672-9D6DDBCE1DAF}">
      <dgm:prSet/>
      <dgm:spPr/>
      <dgm:t>
        <a:bodyPr/>
        <a:lstStyle/>
        <a:p>
          <a:endParaRPr lang="en-US"/>
        </a:p>
      </dgm:t>
    </dgm:pt>
    <dgm:pt modelId="{559AA33A-E328-44A5-B2A8-085DABDCBF10}">
      <dgm:prSet/>
      <dgm:spPr/>
      <dgm:t>
        <a:bodyPr/>
        <a:lstStyle/>
        <a:p>
          <a:r>
            <a:rPr lang="en-US" dirty="0"/>
            <a:t>Passwords will have required length of 8.</a:t>
          </a:r>
        </a:p>
      </dgm:t>
    </dgm:pt>
    <dgm:pt modelId="{79856D48-0495-4F4B-9678-001A65472D5D}" type="parTrans" cxnId="{A64D9621-FEBF-4EB9-8925-5F6470EDF855}">
      <dgm:prSet/>
      <dgm:spPr/>
      <dgm:t>
        <a:bodyPr/>
        <a:lstStyle/>
        <a:p>
          <a:endParaRPr lang="en-US"/>
        </a:p>
      </dgm:t>
    </dgm:pt>
    <dgm:pt modelId="{E49B2226-510D-4B36-8120-33D559248A31}" type="sibTrans" cxnId="{A64D9621-FEBF-4EB9-8925-5F6470EDF855}">
      <dgm:prSet/>
      <dgm:spPr/>
      <dgm:t>
        <a:bodyPr/>
        <a:lstStyle/>
        <a:p>
          <a:endParaRPr lang="en-US"/>
        </a:p>
      </dgm:t>
    </dgm:pt>
    <dgm:pt modelId="{6471635E-D574-4F1E-8B29-E19C70A8A162}">
      <dgm:prSet/>
      <dgm:spPr/>
      <dgm:t>
        <a:bodyPr/>
        <a:lstStyle/>
        <a:p>
          <a:r>
            <a:rPr lang="en-US"/>
            <a:t>Login Attempts</a:t>
          </a:r>
        </a:p>
      </dgm:t>
    </dgm:pt>
    <dgm:pt modelId="{A55CCE49-5442-4AA6-8BD0-F450D918F41D}" type="parTrans" cxnId="{6AA2291B-8AE2-4A4D-8679-3C7273A700FA}">
      <dgm:prSet/>
      <dgm:spPr/>
      <dgm:t>
        <a:bodyPr/>
        <a:lstStyle/>
        <a:p>
          <a:endParaRPr lang="en-US"/>
        </a:p>
      </dgm:t>
    </dgm:pt>
    <dgm:pt modelId="{49A0B044-6804-467C-9095-651045807BA5}" type="sibTrans" cxnId="{6AA2291B-8AE2-4A4D-8679-3C7273A700FA}">
      <dgm:prSet/>
      <dgm:spPr/>
      <dgm:t>
        <a:bodyPr/>
        <a:lstStyle/>
        <a:p>
          <a:endParaRPr lang="en-US"/>
        </a:p>
      </dgm:t>
    </dgm:pt>
    <dgm:pt modelId="{EC6A2E86-EBB5-4C86-8D67-64737398E710}">
      <dgm:prSet/>
      <dgm:spPr/>
      <dgm:t>
        <a:bodyPr/>
        <a:lstStyle/>
        <a:p>
          <a:r>
            <a:rPr lang="en-US"/>
            <a:t>Max login attempts will be set to 5 to prevent brute attacks.</a:t>
          </a:r>
        </a:p>
      </dgm:t>
    </dgm:pt>
    <dgm:pt modelId="{5BADF6F8-10C1-4596-8167-149D51A621A1}" type="parTrans" cxnId="{09846FCA-3DD7-44BB-971D-4E2560F4EC6B}">
      <dgm:prSet/>
      <dgm:spPr/>
      <dgm:t>
        <a:bodyPr/>
        <a:lstStyle/>
        <a:p>
          <a:endParaRPr lang="en-US"/>
        </a:p>
      </dgm:t>
    </dgm:pt>
    <dgm:pt modelId="{281C660B-83ED-4A5C-B630-E17D32D5F373}" type="sibTrans" cxnId="{09846FCA-3DD7-44BB-971D-4E2560F4EC6B}">
      <dgm:prSet/>
      <dgm:spPr/>
      <dgm:t>
        <a:bodyPr/>
        <a:lstStyle/>
        <a:p>
          <a:endParaRPr lang="en-US"/>
        </a:p>
      </dgm:t>
    </dgm:pt>
    <dgm:pt modelId="{20AC6EFA-9C34-4B6A-B452-91C8B34AD34B}">
      <dgm:prSet/>
      <dgm:spPr/>
      <dgm:t>
        <a:bodyPr/>
        <a:lstStyle/>
        <a:p>
          <a:r>
            <a:rPr lang="en-US"/>
            <a:t>Password Recovery</a:t>
          </a:r>
        </a:p>
      </dgm:t>
    </dgm:pt>
    <dgm:pt modelId="{D4F0A109-ACDA-4F5D-A88F-F2C16B359BC7}" type="parTrans" cxnId="{232E1BD5-557B-4757-8B04-846B9EDC9CF5}">
      <dgm:prSet/>
      <dgm:spPr/>
      <dgm:t>
        <a:bodyPr/>
        <a:lstStyle/>
        <a:p>
          <a:endParaRPr lang="en-US"/>
        </a:p>
      </dgm:t>
    </dgm:pt>
    <dgm:pt modelId="{BF47F8F8-5463-43A6-96DE-06DEA74574FF}" type="sibTrans" cxnId="{232E1BD5-557B-4757-8B04-846B9EDC9CF5}">
      <dgm:prSet/>
      <dgm:spPr/>
      <dgm:t>
        <a:bodyPr/>
        <a:lstStyle/>
        <a:p>
          <a:endParaRPr lang="en-US"/>
        </a:p>
      </dgm:t>
    </dgm:pt>
    <dgm:pt modelId="{364C559D-04EC-4071-B593-61CFA7C716E1}">
      <dgm:prSet/>
      <dgm:spPr/>
      <dgm:t>
        <a:bodyPr/>
        <a:lstStyle/>
        <a:p>
          <a:r>
            <a:rPr lang="en-US" dirty="0"/>
            <a:t>User can reset their password using a code that will expire 24 hours after is set or immediately upon their next successful login.</a:t>
          </a:r>
        </a:p>
      </dgm:t>
    </dgm:pt>
    <dgm:pt modelId="{E493D369-BFE0-4A39-93F0-20BC90DAD20A}" type="parTrans" cxnId="{E93AEC25-D4D3-4B1A-9DC2-2C81EE29DA92}">
      <dgm:prSet/>
      <dgm:spPr/>
      <dgm:t>
        <a:bodyPr/>
        <a:lstStyle/>
        <a:p>
          <a:endParaRPr lang="en-US"/>
        </a:p>
      </dgm:t>
    </dgm:pt>
    <dgm:pt modelId="{E9ADFC10-B24B-42C6-A908-9BE4A0A2CCD8}" type="sibTrans" cxnId="{E93AEC25-D4D3-4B1A-9DC2-2C81EE29DA92}">
      <dgm:prSet/>
      <dgm:spPr/>
      <dgm:t>
        <a:bodyPr/>
        <a:lstStyle/>
        <a:p>
          <a:endParaRPr lang="en-US"/>
        </a:p>
      </dgm:t>
    </dgm:pt>
    <dgm:pt modelId="{9E9011EC-2522-411F-BABE-F893BDCC4F93}">
      <dgm:prSet/>
      <dgm:spPr/>
      <dgm:t>
        <a:bodyPr/>
        <a:lstStyle/>
        <a:p>
          <a:r>
            <a:rPr lang="en-US" dirty="0"/>
            <a:t>Padding and Username</a:t>
          </a:r>
        </a:p>
      </dgm:t>
    </dgm:pt>
    <dgm:pt modelId="{3BD9819A-55F7-4639-BA39-F02922E3432A}" type="parTrans" cxnId="{C6ED7417-CFA6-489F-8B14-15E3F9F241B9}">
      <dgm:prSet/>
      <dgm:spPr/>
      <dgm:t>
        <a:bodyPr/>
        <a:lstStyle/>
        <a:p>
          <a:endParaRPr lang="en-US"/>
        </a:p>
      </dgm:t>
    </dgm:pt>
    <dgm:pt modelId="{CDF6721A-C031-4EF1-B876-F6B2DDDBE941}" type="sibTrans" cxnId="{C6ED7417-CFA6-489F-8B14-15E3F9F241B9}">
      <dgm:prSet/>
      <dgm:spPr/>
      <dgm:t>
        <a:bodyPr/>
        <a:lstStyle/>
        <a:p>
          <a:endParaRPr lang="en-US"/>
        </a:p>
      </dgm:t>
    </dgm:pt>
    <dgm:pt modelId="{BE30B396-35A0-4F31-A818-97DDBC99DFE7}">
      <dgm:prSet/>
      <dgm:spPr/>
      <dgm:t>
        <a:bodyPr/>
        <a:lstStyle/>
        <a:p>
          <a:r>
            <a:rPr lang="en-US" dirty="0"/>
            <a:t>Passwords are stored in hashes and compared to allow the password to be hidden from view and never stored in plain text.</a:t>
          </a:r>
        </a:p>
      </dgm:t>
    </dgm:pt>
    <dgm:pt modelId="{CE6359A0-2BA8-4E00-9BE0-F1D9C4202E35}" type="parTrans" cxnId="{97688E51-6E09-4FA0-8A54-4AD9955FFE99}">
      <dgm:prSet/>
      <dgm:spPr/>
      <dgm:t>
        <a:bodyPr/>
        <a:lstStyle/>
        <a:p>
          <a:endParaRPr lang="en-US"/>
        </a:p>
      </dgm:t>
    </dgm:pt>
    <dgm:pt modelId="{70490188-9FF0-4202-A21C-19F688DA1339}" type="sibTrans" cxnId="{97688E51-6E09-4FA0-8A54-4AD9955FFE99}">
      <dgm:prSet/>
      <dgm:spPr/>
      <dgm:t>
        <a:bodyPr/>
        <a:lstStyle/>
        <a:p>
          <a:endParaRPr lang="en-US"/>
        </a:p>
      </dgm:t>
    </dgm:pt>
    <dgm:pt modelId="{93D55402-2C28-441F-89D0-131A45F2B2E1}" type="pres">
      <dgm:prSet presAssocID="{E54EDCA2-6C2B-450C-8CAE-706484CCD597}" presName="linear" presStyleCnt="0">
        <dgm:presLayoutVars>
          <dgm:animLvl val="lvl"/>
          <dgm:resizeHandles val="exact"/>
        </dgm:presLayoutVars>
      </dgm:prSet>
      <dgm:spPr/>
    </dgm:pt>
    <dgm:pt modelId="{CEBE482E-8BE6-4535-8CBC-DE7DB9EB7351}" type="pres">
      <dgm:prSet presAssocID="{B0E0AAC0-D8A2-4141-B680-F410D688E243}" presName="parentText" presStyleLbl="node1" presStyleIdx="0" presStyleCnt="3">
        <dgm:presLayoutVars>
          <dgm:chMax val="0"/>
          <dgm:bulletEnabled val="1"/>
        </dgm:presLayoutVars>
      </dgm:prSet>
      <dgm:spPr/>
    </dgm:pt>
    <dgm:pt modelId="{74DF702E-C55C-4731-86E9-DA4FB3CD10A5}" type="pres">
      <dgm:prSet presAssocID="{B0E0AAC0-D8A2-4141-B680-F410D688E243}" presName="childText" presStyleLbl="revTx" presStyleIdx="0" presStyleCnt="3">
        <dgm:presLayoutVars>
          <dgm:bulletEnabled val="1"/>
        </dgm:presLayoutVars>
      </dgm:prSet>
      <dgm:spPr/>
    </dgm:pt>
    <dgm:pt modelId="{2B125565-D33E-4921-80D0-4A8850F2AF38}" type="pres">
      <dgm:prSet presAssocID="{6471635E-D574-4F1E-8B29-E19C70A8A162}" presName="parentText" presStyleLbl="node1" presStyleIdx="1" presStyleCnt="3">
        <dgm:presLayoutVars>
          <dgm:chMax val="0"/>
          <dgm:bulletEnabled val="1"/>
        </dgm:presLayoutVars>
      </dgm:prSet>
      <dgm:spPr/>
    </dgm:pt>
    <dgm:pt modelId="{0EAE9DA4-0ED1-45B7-B0EC-73585882AD60}" type="pres">
      <dgm:prSet presAssocID="{6471635E-D574-4F1E-8B29-E19C70A8A162}" presName="childText" presStyleLbl="revTx" presStyleIdx="1" presStyleCnt="3">
        <dgm:presLayoutVars>
          <dgm:bulletEnabled val="1"/>
        </dgm:presLayoutVars>
      </dgm:prSet>
      <dgm:spPr/>
    </dgm:pt>
    <dgm:pt modelId="{71CFE042-3CE1-4AED-A598-A5174D9F649C}" type="pres">
      <dgm:prSet presAssocID="{20AC6EFA-9C34-4B6A-B452-91C8B34AD34B}" presName="parentText" presStyleLbl="node1" presStyleIdx="2" presStyleCnt="3">
        <dgm:presLayoutVars>
          <dgm:chMax val="0"/>
          <dgm:bulletEnabled val="1"/>
        </dgm:presLayoutVars>
      </dgm:prSet>
      <dgm:spPr/>
    </dgm:pt>
    <dgm:pt modelId="{596632ED-5EED-4AC8-8404-519061EB525F}" type="pres">
      <dgm:prSet presAssocID="{20AC6EFA-9C34-4B6A-B452-91C8B34AD34B}" presName="childText" presStyleLbl="revTx" presStyleIdx="2" presStyleCnt="3">
        <dgm:presLayoutVars>
          <dgm:bulletEnabled val="1"/>
        </dgm:presLayoutVars>
      </dgm:prSet>
      <dgm:spPr/>
    </dgm:pt>
  </dgm:ptLst>
  <dgm:cxnLst>
    <dgm:cxn modelId="{B6227403-ED90-46D9-8E79-52FE39DB9CA7}" type="presOf" srcId="{BE30B396-35A0-4F31-A818-97DDBC99DFE7}" destId="{74DF702E-C55C-4731-86E9-DA4FB3CD10A5}" srcOrd="0" destOrd="2" presId="urn:microsoft.com/office/officeart/2005/8/layout/vList2"/>
    <dgm:cxn modelId="{137D310D-A5D9-4010-800C-12E5526A2BDE}" type="presOf" srcId="{9E9011EC-2522-411F-BABE-F893BDCC4F93}" destId="{74DF702E-C55C-4731-86E9-DA4FB3CD10A5}" srcOrd="0" destOrd="1" presId="urn:microsoft.com/office/officeart/2005/8/layout/vList2"/>
    <dgm:cxn modelId="{C6ED7417-CFA6-489F-8B14-15E3F9F241B9}" srcId="{B0E0AAC0-D8A2-4141-B680-F410D688E243}" destId="{9E9011EC-2522-411F-BABE-F893BDCC4F93}" srcOrd="1" destOrd="0" parTransId="{3BD9819A-55F7-4639-BA39-F02922E3432A}" sibTransId="{CDF6721A-C031-4EF1-B876-F6B2DDDBE941}"/>
    <dgm:cxn modelId="{6AA2291B-8AE2-4A4D-8679-3C7273A700FA}" srcId="{E54EDCA2-6C2B-450C-8CAE-706484CCD597}" destId="{6471635E-D574-4F1E-8B29-E19C70A8A162}" srcOrd="1" destOrd="0" parTransId="{A55CCE49-5442-4AA6-8BD0-F450D918F41D}" sibTransId="{49A0B044-6804-467C-9095-651045807BA5}"/>
    <dgm:cxn modelId="{A64D9621-FEBF-4EB9-8925-5F6470EDF855}" srcId="{B0E0AAC0-D8A2-4141-B680-F410D688E243}" destId="{559AA33A-E328-44A5-B2A8-085DABDCBF10}" srcOrd="0" destOrd="0" parTransId="{79856D48-0495-4F4B-9678-001A65472D5D}" sibTransId="{E49B2226-510D-4B36-8120-33D559248A31}"/>
    <dgm:cxn modelId="{E93AEC25-D4D3-4B1A-9DC2-2C81EE29DA92}" srcId="{20AC6EFA-9C34-4B6A-B452-91C8B34AD34B}" destId="{364C559D-04EC-4071-B593-61CFA7C716E1}" srcOrd="0" destOrd="0" parTransId="{E493D369-BFE0-4A39-93F0-20BC90DAD20A}" sibTransId="{E9ADFC10-B24B-42C6-A908-9BE4A0A2CCD8}"/>
    <dgm:cxn modelId="{924ABB3E-4C03-4257-912C-54AA5D449B8B}" type="presOf" srcId="{364C559D-04EC-4071-B593-61CFA7C716E1}" destId="{596632ED-5EED-4AC8-8404-519061EB525F}" srcOrd="0" destOrd="0" presId="urn:microsoft.com/office/officeart/2005/8/layout/vList2"/>
    <dgm:cxn modelId="{3A1DE96F-37AA-42CE-80EE-9ACBE3936F7C}" type="presOf" srcId="{EC6A2E86-EBB5-4C86-8D67-64737398E710}" destId="{0EAE9DA4-0ED1-45B7-B0EC-73585882AD60}" srcOrd="0" destOrd="0" presId="urn:microsoft.com/office/officeart/2005/8/layout/vList2"/>
    <dgm:cxn modelId="{97688E51-6E09-4FA0-8A54-4AD9955FFE99}" srcId="{B0E0AAC0-D8A2-4141-B680-F410D688E243}" destId="{BE30B396-35A0-4F31-A818-97DDBC99DFE7}" srcOrd="2" destOrd="0" parTransId="{CE6359A0-2BA8-4E00-9BE0-F1D9C4202E35}" sibTransId="{70490188-9FF0-4202-A21C-19F688DA1339}"/>
    <dgm:cxn modelId="{5E811278-02AC-4E70-83E7-97F478FA00E1}" type="presOf" srcId="{559AA33A-E328-44A5-B2A8-085DABDCBF10}" destId="{74DF702E-C55C-4731-86E9-DA4FB3CD10A5}" srcOrd="0" destOrd="0" presId="urn:microsoft.com/office/officeart/2005/8/layout/vList2"/>
    <dgm:cxn modelId="{03C9F581-0287-4AF3-B3A9-FBEB34B3ABF1}" type="presOf" srcId="{6471635E-D574-4F1E-8B29-E19C70A8A162}" destId="{2B125565-D33E-4921-80D0-4A8850F2AF38}" srcOrd="0" destOrd="0" presId="urn:microsoft.com/office/officeart/2005/8/layout/vList2"/>
    <dgm:cxn modelId="{9C6D9089-89D3-4C7E-A672-9D6DDBCE1DAF}" srcId="{E54EDCA2-6C2B-450C-8CAE-706484CCD597}" destId="{B0E0AAC0-D8A2-4141-B680-F410D688E243}" srcOrd="0" destOrd="0" parTransId="{587AE2F8-1547-466B-B692-A80B52EF8B78}" sibTransId="{52B802FE-2A50-42AC-8ED3-135602F55722}"/>
    <dgm:cxn modelId="{3033E18D-CF3D-4F11-BC68-975BC78A6900}" type="presOf" srcId="{20AC6EFA-9C34-4B6A-B452-91C8B34AD34B}" destId="{71CFE042-3CE1-4AED-A598-A5174D9F649C}" srcOrd="0" destOrd="0" presId="urn:microsoft.com/office/officeart/2005/8/layout/vList2"/>
    <dgm:cxn modelId="{F9A477AF-E0B1-4AED-B373-074AC001AB4D}" type="presOf" srcId="{B0E0AAC0-D8A2-4141-B680-F410D688E243}" destId="{CEBE482E-8BE6-4535-8CBC-DE7DB9EB7351}" srcOrd="0" destOrd="0" presId="urn:microsoft.com/office/officeart/2005/8/layout/vList2"/>
    <dgm:cxn modelId="{09846FCA-3DD7-44BB-971D-4E2560F4EC6B}" srcId="{6471635E-D574-4F1E-8B29-E19C70A8A162}" destId="{EC6A2E86-EBB5-4C86-8D67-64737398E710}" srcOrd="0" destOrd="0" parTransId="{5BADF6F8-10C1-4596-8167-149D51A621A1}" sibTransId="{281C660B-83ED-4A5C-B630-E17D32D5F373}"/>
    <dgm:cxn modelId="{232E1BD5-557B-4757-8B04-846B9EDC9CF5}" srcId="{E54EDCA2-6C2B-450C-8CAE-706484CCD597}" destId="{20AC6EFA-9C34-4B6A-B452-91C8B34AD34B}" srcOrd="2" destOrd="0" parTransId="{D4F0A109-ACDA-4F5D-A88F-F2C16B359BC7}" sibTransId="{BF47F8F8-5463-43A6-96DE-06DEA74574FF}"/>
    <dgm:cxn modelId="{F67D97FA-03C5-40FA-8B0A-B9658A2FDA3E}" type="presOf" srcId="{E54EDCA2-6C2B-450C-8CAE-706484CCD597}" destId="{93D55402-2C28-441F-89D0-131A45F2B2E1}" srcOrd="0" destOrd="0" presId="urn:microsoft.com/office/officeart/2005/8/layout/vList2"/>
    <dgm:cxn modelId="{C650193D-524A-4CB9-9F5C-B28773452E59}" type="presParOf" srcId="{93D55402-2C28-441F-89D0-131A45F2B2E1}" destId="{CEBE482E-8BE6-4535-8CBC-DE7DB9EB7351}" srcOrd="0" destOrd="0" presId="urn:microsoft.com/office/officeart/2005/8/layout/vList2"/>
    <dgm:cxn modelId="{64242E83-6BB3-4526-8BAE-A36B3FC175F3}" type="presParOf" srcId="{93D55402-2C28-441F-89D0-131A45F2B2E1}" destId="{74DF702E-C55C-4731-86E9-DA4FB3CD10A5}" srcOrd="1" destOrd="0" presId="urn:microsoft.com/office/officeart/2005/8/layout/vList2"/>
    <dgm:cxn modelId="{0C603E99-4842-4F1F-BE06-3ADEF57DFA30}" type="presParOf" srcId="{93D55402-2C28-441F-89D0-131A45F2B2E1}" destId="{2B125565-D33E-4921-80D0-4A8850F2AF38}" srcOrd="2" destOrd="0" presId="urn:microsoft.com/office/officeart/2005/8/layout/vList2"/>
    <dgm:cxn modelId="{0358161D-840F-40E4-B6EA-9693F5538045}" type="presParOf" srcId="{93D55402-2C28-441F-89D0-131A45F2B2E1}" destId="{0EAE9DA4-0ED1-45B7-B0EC-73585882AD60}" srcOrd="3" destOrd="0" presId="urn:microsoft.com/office/officeart/2005/8/layout/vList2"/>
    <dgm:cxn modelId="{929BB064-A9F1-4590-B577-5F59363AAB89}" type="presParOf" srcId="{93D55402-2C28-441F-89D0-131A45F2B2E1}" destId="{71CFE042-3CE1-4AED-A598-A5174D9F649C}" srcOrd="4" destOrd="0" presId="urn:microsoft.com/office/officeart/2005/8/layout/vList2"/>
    <dgm:cxn modelId="{E117FD27-7B8D-48B5-AA9C-54FEB926957E}" type="presParOf" srcId="{93D55402-2C28-441F-89D0-131A45F2B2E1}" destId="{596632ED-5EED-4AC8-8404-519061EB525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2A7F-8255-4138-839E-9CA59F43F3DD}">
      <dsp:nvSpPr>
        <dsp:cNvPr id="0" name=""/>
        <dsp:cNvSpPr/>
      </dsp:nvSpPr>
      <dsp:spPr>
        <a:xfrm>
          <a:off x="0" y="5222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Database Assertion Functions</a:t>
          </a:r>
        </a:p>
      </dsp:txBody>
      <dsp:txXfrm>
        <a:off x="21075" y="73295"/>
        <a:ext cx="7293685" cy="389580"/>
      </dsp:txXfrm>
    </dsp:sp>
    <dsp:sp modelId="{939423FB-D24B-45C0-BF8A-EA668D3BFE97}">
      <dsp:nvSpPr>
        <dsp:cNvPr id="0" name=""/>
        <dsp:cNvSpPr/>
      </dsp:nvSpPr>
      <dsp:spPr>
        <a:xfrm>
          <a:off x="0" y="483950"/>
          <a:ext cx="733583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Verify who the user is, and this users ID is what is used to verify all data access.</a:t>
          </a:r>
        </a:p>
      </dsp:txBody>
      <dsp:txXfrm>
        <a:off x="0" y="483950"/>
        <a:ext cx="7335835" cy="298080"/>
      </dsp:txXfrm>
    </dsp:sp>
    <dsp:sp modelId="{F497C745-D2BC-4CE2-96D5-7E0724AC0583}">
      <dsp:nvSpPr>
        <dsp:cNvPr id="0" name=""/>
        <dsp:cNvSpPr/>
      </dsp:nvSpPr>
      <dsp:spPr>
        <a:xfrm>
          <a:off x="0" y="78203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Unique Usernames and User IDs</a:t>
          </a:r>
        </a:p>
      </dsp:txBody>
      <dsp:txXfrm>
        <a:off x="21075" y="803105"/>
        <a:ext cx="7293685" cy="389580"/>
      </dsp:txXfrm>
    </dsp:sp>
    <dsp:sp modelId="{4DE5598F-D452-4A9E-AF4B-D8DA1B3D2D71}">
      <dsp:nvSpPr>
        <dsp:cNvPr id="0" name=""/>
        <dsp:cNvSpPr/>
      </dsp:nvSpPr>
      <dsp:spPr>
        <a:xfrm>
          <a:off x="0" y="1213760"/>
          <a:ext cx="733583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Because so much about the user is unique it makes securing user data simple.</a:t>
          </a:r>
        </a:p>
      </dsp:txBody>
      <dsp:txXfrm>
        <a:off x="0" y="1213760"/>
        <a:ext cx="7335835" cy="298080"/>
      </dsp:txXfrm>
    </dsp:sp>
    <dsp:sp modelId="{CB644942-D258-4061-8495-5DE417CDA3E4}">
      <dsp:nvSpPr>
        <dsp:cNvPr id="0" name=""/>
        <dsp:cNvSpPr/>
      </dsp:nvSpPr>
      <dsp:spPr>
        <a:xfrm>
          <a:off x="0" y="151184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Messages</a:t>
          </a:r>
        </a:p>
      </dsp:txBody>
      <dsp:txXfrm>
        <a:off x="21075" y="1532915"/>
        <a:ext cx="7293685" cy="389580"/>
      </dsp:txXfrm>
    </dsp:sp>
    <dsp:sp modelId="{F5C631D7-8A53-46E0-86EB-7142CCBF0CDB}">
      <dsp:nvSpPr>
        <dsp:cNvPr id="0" name=""/>
        <dsp:cNvSpPr/>
      </dsp:nvSpPr>
      <dsp:spPr>
        <a:xfrm>
          <a:off x="0" y="1943571"/>
          <a:ext cx="7335835"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Assertions for User Role, Permissions, Group Access</a:t>
          </a:r>
        </a:p>
        <a:p>
          <a:pPr marL="114300" lvl="1" indent="-114300" algn="l" defTabSz="622300">
            <a:lnSpc>
              <a:spcPct val="90000"/>
            </a:lnSpc>
            <a:spcBef>
              <a:spcPct val="0"/>
            </a:spcBef>
            <a:spcAft>
              <a:spcPct val="20000"/>
            </a:spcAft>
            <a:buChar char="•"/>
          </a:pPr>
          <a:r>
            <a:rPr lang="en-US" sz="1400" kern="1200" dirty="0"/>
            <a:t>To change an aspect of the message we assert that the user is the owner (“removing messages”)</a:t>
          </a:r>
        </a:p>
      </dsp:txBody>
      <dsp:txXfrm>
        <a:off x="0" y="1943571"/>
        <a:ext cx="7335835" cy="689310"/>
      </dsp:txXfrm>
    </dsp:sp>
    <dsp:sp modelId="{6D4DC511-C793-4187-9A99-866762A46779}">
      <dsp:nvSpPr>
        <dsp:cNvPr id="0" name=""/>
        <dsp:cNvSpPr/>
      </dsp:nvSpPr>
      <dsp:spPr>
        <a:xfrm>
          <a:off x="0" y="2632881"/>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Symmetric Message Encryption</a:t>
          </a:r>
        </a:p>
      </dsp:txBody>
      <dsp:txXfrm>
        <a:off x="21075" y="2653956"/>
        <a:ext cx="7293685" cy="389580"/>
      </dsp:txXfrm>
    </dsp:sp>
    <dsp:sp modelId="{3C53EC2B-345A-4F65-A576-E2EB98F3AAC7}">
      <dsp:nvSpPr>
        <dsp:cNvPr id="0" name=""/>
        <dsp:cNvSpPr/>
      </dsp:nvSpPr>
      <dsp:spPr>
        <a:xfrm>
          <a:off x="0" y="3064611"/>
          <a:ext cx="733583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AES 256 bit with Padding</a:t>
          </a:r>
        </a:p>
        <a:p>
          <a:pPr marL="114300" lvl="1" indent="-114300" algn="l" defTabSz="622300">
            <a:lnSpc>
              <a:spcPct val="90000"/>
            </a:lnSpc>
            <a:spcBef>
              <a:spcPct val="0"/>
            </a:spcBef>
            <a:spcAft>
              <a:spcPct val="20000"/>
            </a:spcAft>
            <a:buChar char="•"/>
          </a:pPr>
          <a:r>
            <a:rPr lang="en-US" sz="1400" kern="1200"/>
            <a:t>DBMS_CRYPTO</a:t>
          </a:r>
        </a:p>
      </dsp:txBody>
      <dsp:txXfrm>
        <a:off x="0" y="3064611"/>
        <a:ext cx="7335835" cy="484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E482E-8BE6-4535-8CBC-DE7DB9EB7351}">
      <dsp:nvSpPr>
        <dsp:cNvPr id="0" name=""/>
        <dsp:cNvSpPr/>
      </dsp:nvSpPr>
      <dsp:spPr>
        <a:xfrm>
          <a:off x="0" y="152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Password Security</a:t>
          </a:r>
        </a:p>
      </dsp:txBody>
      <dsp:txXfrm>
        <a:off x="25759" y="27287"/>
        <a:ext cx="7284317" cy="476152"/>
      </dsp:txXfrm>
    </dsp:sp>
    <dsp:sp modelId="{74DF702E-C55C-4731-86E9-DA4FB3CD10A5}">
      <dsp:nvSpPr>
        <dsp:cNvPr id="0" name=""/>
        <dsp:cNvSpPr/>
      </dsp:nvSpPr>
      <dsp:spPr>
        <a:xfrm>
          <a:off x="0" y="529198"/>
          <a:ext cx="7335835"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Passwords will have required length of 8.</a:t>
          </a:r>
        </a:p>
        <a:p>
          <a:pPr marL="171450" lvl="1" indent="-171450" algn="l" defTabSz="755650">
            <a:lnSpc>
              <a:spcPct val="90000"/>
            </a:lnSpc>
            <a:spcBef>
              <a:spcPct val="0"/>
            </a:spcBef>
            <a:spcAft>
              <a:spcPct val="20000"/>
            </a:spcAft>
            <a:buChar char="•"/>
          </a:pPr>
          <a:r>
            <a:rPr lang="en-US" sz="1700" kern="1200" dirty="0"/>
            <a:t>Padding and Username</a:t>
          </a:r>
        </a:p>
        <a:p>
          <a:pPr marL="171450" lvl="1" indent="-171450" algn="l" defTabSz="755650">
            <a:lnSpc>
              <a:spcPct val="90000"/>
            </a:lnSpc>
            <a:spcBef>
              <a:spcPct val="0"/>
            </a:spcBef>
            <a:spcAft>
              <a:spcPct val="20000"/>
            </a:spcAft>
            <a:buChar char="•"/>
          </a:pPr>
          <a:r>
            <a:rPr lang="en-US" sz="1700" kern="1200" dirty="0"/>
            <a:t>Passwords are stored in hashes and compared to allow the password to be hidden from view and never stored in plain text.</a:t>
          </a:r>
        </a:p>
      </dsp:txBody>
      <dsp:txXfrm>
        <a:off x="0" y="529198"/>
        <a:ext cx="7335835" cy="1115730"/>
      </dsp:txXfrm>
    </dsp:sp>
    <dsp:sp modelId="{2B125565-D33E-4921-80D0-4A8850F2AF38}">
      <dsp:nvSpPr>
        <dsp:cNvPr id="0" name=""/>
        <dsp:cNvSpPr/>
      </dsp:nvSpPr>
      <dsp:spPr>
        <a:xfrm>
          <a:off x="0" y="164492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Login Attempts</a:t>
          </a:r>
        </a:p>
      </dsp:txBody>
      <dsp:txXfrm>
        <a:off x="25759" y="1670687"/>
        <a:ext cx="7284317" cy="476152"/>
      </dsp:txXfrm>
    </dsp:sp>
    <dsp:sp modelId="{0EAE9DA4-0ED1-45B7-B0EC-73585882AD60}">
      <dsp:nvSpPr>
        <dsp:cNvPr id="0" name=""/>
        <dsp:cNvSpPr/>
      </dsp:nvSpPr>
      <dsp:spPr>
        <a:xfrm>
          <a:off x="0" y="2172598"/>
          <a:ext cx="733583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Max login attempts will be set to 5 to prevent brute attacks.</a:t>
          </a:r>
        </a:p>
      </dsp:txBody>
      <dsp:txXfrm>
        <a:off x="0" y="2172598"/>
        <a:ext cx="7335835" cy="364320"/>
      </dsp:txXfrm>
    </dsp:sp>
    <dsp:sp modelId="{71CFE042-3CE1-4AED-A598-A5174D9F649C}">
      <dsp:nvSpPr>
        <dsp:cNvPr id="0" name=""/>
        <dsp:cNvSpPr/>
      </dsp:nvSpPr>
      <dsp:spPr>
        <a:xfrm>
          <a:off x="0" y="253691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Password Recovery</a:t>
          </a:r>
        </a:p>
      </dsp:txBody>
      <dsp:txXfrm>
        <a:off x="25759" y="2562677"/>
        <a:ext cx="7284317" cy="476152"/>
      </dsp:txXfrm>
    </dsp:sp>
    <dsp:sp modelId="{596632ED-5EED-4AC8-8404-519061EB525F}">
      <dsp:nvSpPr>
        <dsp:cNvPr id="0" name=""/>
        <dsp:cNvSpPr/>
      </dsp:nvSpPr>
      <dsp:spPr>
        <a:xfrm>
          <a:off x="0" y="3064588"/>
          <a:ext cx="7335835"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User can reset their password using a code that will expire 24 hours after is set or immediately upon their next successful login.</a:t>
          </a:r>
        </a:p>
      </dsp:txBody>
      <dsp:txXfrm>
        <a:off x="0" y="3064588"/>
        <a:ext cx="7335835" cy="5350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AF3E9-8C9E-42E4-BAE8-7F8C18BD198F}" type="datetimeFigureOut">
              <a:rPr lang="en-US" smtClean="0"/>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B7014-4433-44DD-A68E-96A659637F8D}" type="slidenum">
              <a:rPr lang="en-US" smtClean="0"/>
              <a:t>‹#›</a:t>
            </a:fld>
            <a:endParaRPr lang="en-US"/>
          </a:p>
        </p:txBody>
      </p:sp>
    </p:spTree>
    <p:extLst>
      <p:ext uri="{BB962C8B-B14F-4D97-AF65-F5344CB8AC3E}">
        <p14:creationId xmlns:p14="http://schemas.microsoft.com/office/powerpoint/2010/main" val="387015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t>State of Security</a:t>
            </a:r>
          </a:p>
          <a:p>
            <a:pPr marL="0" marR="0">
              <a:lnSpc>
                <a:spcPct val="107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Pigeon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thinking about security one thing always comes to mind. “Security must be baked in and not bolted on.” Our team has really taken that into consideration each step of the project and thought about security as we built instead of as an afterthought. We also thought about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Integrity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ability for others to modify your data.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Confidentiality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ability for others to view your data that hasn’t been explicitly shared with them. The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availability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data or denial of access is really where we cover all these pieces. Since we will be calling functions to retrieve data from a database full of user information there are several steps, we have taken to secure this data, and verify that only the users that should have access to this data have access.</a:t>
            </a:r>
          </a:p>
        </p:txBody>
      </p:sp>
      <p:sp>
        <p:nvSpPr>
          <p:cNvPr id="4" name="Slide Number Placeholder 3"/>
          <p:cNvSpPr>
            <a:spLocks noGrp="1"/>
          </p:cNvSpPr>
          <p:nvPr>
            <p:ph type="sldNum" sz="quarter" idx="5"/>
          </p:nvPr>
        </p:nvSpPr>
        <p:spPr/>
        <p:txBody>
          <a:bodyPr/>
          <a:lstStyle/>
          <a:p>
            <a:fld id="{CEBB7014-4433-44DD-A68E-96A659637F8D}" type="slidenum">
              <a:rPr lang="en-US" smtClean="0"/>
              <a:t>1</a:t>
            </a:fld>
            <a:endParaRPr lang="en-US"/>
          </a:p>
        </p:txBody>
      </p:sp>
    </p:spTree>
    <p:extLst>
      <p:ext uri="{BB962C8B-B14F-4D97-AF65-F5344CB8AC3E}">
        <p14:creationId xmlns:p14="http://schemas.microsoft.com/office/powerpoint/2010/main" val="140160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t>User Information Security</a:t>
            </a:r>
          </a:p>
          <a:p>
            <a:pPr marL="0" marR="0">
              <a:lnSpc>
                <a:spcPct val="107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Identification, Authentication, Authorization</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Database Assertion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gain access to any user data you must be logged in as a user on the site. This is done through a login portal. The user that you logged in as is what is used to verify any further access to data. We use the user’s ID, which is unique to each user, to check whether they have access to data from group chats of users, messages, and other types of user stored data that should be accessed. </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Messages: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verify that the user asking for access has permission to view a message, and that they are in the group with the message. Because of this if a user is not in a group, they would access to no messages until they were added to a group. We also assert that a user is the owner of a message, and this assertion will be used with setting message permissions and removing the message. Messages are stored using symmetric AES 256-bit encryption. And only decrypted from a database call using all the previous mentioned verifications to check that the user is in the group and has access within the group.</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Symmetric Encryption: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encryption key is different for every group and is not shared to the web application at any point. </a:t>
            </a:r>
          </a:p>
        </p:txBody>
      </p:sp>
      <p:sp>
        <p:nvSpPr>
          <p:cNvPr id="4" name="Slide Number Placeholder 3"/>
          <p:cNvSpPr>
            <a:spLocks noGrp="1"/>
          </p:cNvSpPr>
          <p:nvPr>
            <p:ph type="sldNum" sz="quarter" idx="5"/>
          </p:nvPr>
        </p:nvSpPr>
        <p:spPr/>
        <p:txBody>
          <a:bodyPr/>
          <a:lstStyle/>
          <a:p>
            <a:fld id="{CEBB7014-4433-44DD-A68E-96A659637F8D}" type="slidenum">
              <a:rPr lang="en-US" smtClean="0"/>
              <a:t>2</a:t>
            </a:fld>
            <a:endParaRPr lang="en-US"/>
          </a:p>
        </p:txBody>
      </p:sp>
    </p:spTree>
    <p:extLst>
      <p:ext uri="{BB962C8B-B14F-4D97-AF65-F5344CB8AC3E}">
        <p14:creationId xmlns:p14="http://schemas.microsoft.com/office/powerpoint/2010/main" val="3019500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dirty="0">
                <a:effectLst/>
                <a:latin typeface="Calibri Light" panose="020F0302020204030204" pitchFamily="34" charset="0"/>
                <a:ea typeface="Times New Roman" panose="02020603050405020304" pitchFamily="18" charset="0"/>
                <a:cs typeface="Times New Roman" panose="02020603050405020304" pitchFamily="18" charset="0"/>
              </a:rPr>
              <a:t>Login Security Expanded</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Password Security: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User passwords are never stored in plane text. When registering or changing a password the user password is sent to the database and hashed using 128-bit padding, their username and password. This hash, which cannot be reversed, is used to compare every-time the user logs in to the website. The user’s password has a required length of 8 characters. No other requirements are currently in place, so users have complete control of their password’s security and convenience.</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Login Attempts: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order to prevent a brute force, attack we have set a maximum login attempt amount of 5. After reaching his amount the user’s login attempts will be temporarily suspended.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Password Recovery: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If the user has forgotten their password, we allow a 2-factor password reset using the user’s username, and a code sent to their email. This code is reset after 24-hours or immediately upon their next login.</a:t>
            </a:r>
          </a:p>
        </p:txBody>
      </p:sp>
      <p:sp>
        <p:nvSpPr>
          <p:cNvPr id="4" name="Slide Number Placeholder 3"/>
          <p:cNvSpPr>
            <a:spLocks noGrp="1"/>
          </p:cNvSpPr>
          <p:nvPr>
            <p:ph type="sldNum" sz="quarter" idx="5"/>
          </p:nvPr>
        </p:nvSpPr>
        <p:spPr/>
        <p:txBody>
          <a:bodyPr/>
          <a:lstStyle/>
          <a:p>
            <a:fld id="{CEBB7014-4433-44DD-A68E-96A659637F8D}" type="slidenum">
              <a:rPr lang="en-US" smtClean="0"/>
              <a:t>3</a:t>
            </a:fld>
            <a:endParaRPr lang="en-US"/>
          </a:p>
        </p:txBody>
      </p:sp>
    </p:spTree>
    <p:extLst>
      <p:ext uri="{BB962C8B-B14F-4D97-AF65-F5344CB8AC3E}">
        <p14:creationId xmlns:p14="http://schemas.microsoft.com/office/powerpoint/2010/main" val="383519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dirty="0">
                <a:effectLst/>
                <a:latin typeface="Calibri Light" panose="020F0302020204030204" pitchFamily="34" charset="0"/>
                <a:ea typeface="Times New Roman" panose="02020603050405020304" pitchFamily="18" charset="0"/>
                <a:cs typeface="Times New Roman" panose="02020603050405020304" pitchFamily="18" charset="0"/>
              </a:rPr>
              <a:t>Database Security Expanded</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Database Security: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Database Password is changed every 30 days.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Assertion Functions: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We use assertion functions when sending data and receiving data from the database. We have procedures on account creatin to verify that a username and email are unique. Other procedures verify that a user is allowed to access certain data.</a:t>
            </a:r>
          </a:p>
          <a:p>
            <a:pPr marL="0" marR="0">
              <a:lnSpc>
                <a:spcPct val="107000"/>
              </a:lnSpc>
              <a:spcBef>
                <a:spcPts val="200"/>
              </a:spcBef>
              <a:spcAft>
                <a:spcPts val="0"/>
              </a:spcAft>
            </a:pPr>
            <a:r>
              <a:rPr lang="en-US" sz="1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DBMS_CRYPTO:</a:t>
            </a:r>
          </a:p>
          <a:p>
            <a:endParaRPr lang="en-US" dirty="0"/>
          </a:p>
        </p:txBody>
      </p:sp>
      <p:sp>
        <p:nvSpPr>
          <p:cNvPr id="4" name="Slide Number Placeholder 3"/>
          <p:cNvSpPr>
            <a:spLocks noGrp="1"/>
          </p:cNvSpPr>
          <p:nvPr>
            <p:ph type="sldNum" sz="quarter" idx="5"/>
          </p:nvPr>
        </p:nvSpPr>
        <p:spPr/>
        <p:txBody>
          <a:bodyPr/>
          <a:lstStyle/>
          <a:p>
            <a:fld id="{CEBB7014-4433-44DD-A68E-96A659637F8D}" type="slidenum">
              <a:rPr lang="en-US" smtClean="0"/>
              <a:t>4</a:t>
            </a:fld>
            <a:endParaRPr lang="en-US"/>
          </a:p>
        </p:txBody>
      </p:sp>
    </p:spTree>
    <p:extLst>
      <p:ext uri="{BB962C8B-B14F-4D97-AF65-F5344CB8AC3E}">
        <p14:creationId xmlns:p14="http://schemas.microsoft.com/office/powerpoint/2010/main" val="150868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Hashing: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Our hashing function uses DBMS_CRYPTO. Hash() which takes in the raw data, and the hashing type and returns the hash we compare all user passwords to that is stored in database.</a:t>
            </a:r>
          </a:p>
        </p:txBody>
      </p:sp>
      <p:sp>
        <p:nvSpPr>
          <p:cNvPr id="4" name="Slide Number Placeholder 3"/>
          <p:cNvSpPr>
            <a:spLocks noGrp="1"/>
          </p:cNvSpPr>
          <p:nvPr>
            <p:ph type="sldNum" sz="quarter" idx="5"/>
          </p:nvPr>
        </p:nvSpPr>
        <p:spPr/>
        <p:txBody>
          <a:bodyPr/>
          <a:lstStyle/>
          <a:p>
            <a:fld id="{CEBB7014-4433-44DD-A68E-96A659637F8D}" type="slidenum">
              <a:rPr lang="en-US" smtClean="0"/>
              <a:t>5</a:t>
            </a:fld>
            <a:endParaRPr lang="en-US"/>
          </a:p>
        </p:txBody>
      </p:sp>
    </p:spTree>
    <p:extLst>
      <p:ext uri="{BB962C8B-B14F-4D97-AF65-F5344CB8AC3E}">
        <p14:creationId xmlns:p14="http://schemas.microsoft.com/office/powerpoint/2010/main" val="411393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Encrypt: </a:t>
            </a:r>
            <a:r>
              <a:rPr lang="en-US" sz="1200" dirty="0">
                <a:effectLst/>
                <a:latin typeface="Calibri" panose="020F0502020204030204" pitchFamily="34" charset="0"/>
                <a:ea typeface="Calibri" panose="020F0502020204030204" pitchFamily="34" charset="0"/>
                <a:cs typeface="Times New Roman" panose="02020603050405020304" pitchFamily="18" charset="0"/>
              </a:rPr>
              <a:t>Our encrypt function uses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DBMS_CRYPTO.Encrypt</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takes in the raw data converted from the message, the type of encryption we are using AES 256-bit, and the encryption key associated with the group that contains the message.</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Decrypt: </a:t>
            </a:r>
            <a:r>
              <a:rPr lang="en-US" sz="1200" dirty="0">
                <a:effectLst/>
                <a:latin typeface="Calibri" panose="020F0502020204030204" pitchFamily="34" charset="0"/>
                <a:ea typeface="Calibri" panose="020F0502020204030204" pitchFamily="34" charset="0"/>
                <a:cs typeface="Times New Roman" panose="02020603050405020304" pitchFamily="18" charset="0"/>
              </a:rPr>
              <a:t>Our decrypt using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DBMS_CRYPTO.Decrypt</a:t>
            </a:r>
            <a:r>
              <a:rPr lang="en-US" sz="1200" dirty="0">
                <a:effectLst/>
                <a:latin typeface="Calibri" panose="020F0502020204030204" pitchFamily="34" charset="0"/>
                <a:ea typeface="Calibri" panose="020F0502020204030204" pitchFamily="34" charset="0"/>
                <a:cs typeface="Times New Roman" panose="02020603050405020304" pitchFamily="18" charset="0"/>
              </a:rPr>
              <a:t>() takes in the same parameters, and we would be taking in the raw encrypted text.</a:t>
            </a:r>
          </a:p>
        </p:txBody>
      </p:sp>
      <p:sp>
        <p:nvSpPr>
          <p:cNvPr id="4" name="Slide Number Placeholder 3"/>
          <p:cNvSpPr>
            <a:spLocks noGrp="1"/>
          </p:cNvSpPr>
          <p:nvPr>
            <p:ph type="sldNum" sz="quarter" idx="5"/>
          </p:nvPr>
        </p:nvSpPr>
        <p:spPr/>
        <p:txBody>
          <a:bodyPr/>
          <a:lstStyle/>
          <a:p>
            <a:fld id="{CEBB7014-4433-44DD-A68E-96A659637F8D}" type="slidenum">
              <a:rPr lang="en-US" smtClean="0"/>
              <a:t>6</a:t>
            </a:fld>
            <a:endParaRPr lang="en-US"/>
          </a:p>
        </p:txBody>
      </p:sp>
    </p:spTree>
    <p:extLst>
      <p:ext uri="{BB962C8B-B14F-4D97-AF65-F5344CB8AC3E}">
        <p14:creationId xmlns:p14="http://schemas.microsoft.com/office/powerpoint/2010/main" val="98404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dirty="0">
                <a:effectLst/>
                <a:latin typeface="Calibri Light" panose="020F0302020204030204" pitchFamily="34" charset="0"/>
                <a:ea typeface="Times New Roman" panose="02020603050405020304" pitchFamily="18" charset="0"/>
                <a:cs typeface="Times New Roman" panose="02020603050405020304" pitchFamily="18" charset="0"/>
              </a:rPr>
              <a:t>C# and ASP.NET Security</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Front End Security: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Use of Data Bind Variables to Take Only What We are Looking for When Sending Code to the Database.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PL/SQL Anonymous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Obfuscated Password Text Box</a:t>
            </a:r>
          </a:p>
        </p:txBody>
      </p:sp>
      <p:sp>
        <p:nvSpPr>
          <p:cNvPr id="4" name="Slide Number Placeholder 3"/>
          <p:cNvSpPr>
            <a:spLocks noGrp="1"/>
          </p:cNvSpPr>
          <p:nvPr>
            <p:ph type="sldNum" sz="quarter" idx="5"/>
          </p:nvPr>
        </p:nvSpPr>
        <p:spPr/>
        <p:txBody>
          <a:bodyPr/>
          <a:lstStyle/>
          <a:p>
            <a:fld id="{CEBB7014-4433-44DD-A68E-96A659637F8D}" type="slidenum">
              <a:rPr lang="en-US" smtClean="0"/>
              <a:t>7</a:t>
            </a:fld>
            <a:endParaRPr lang="en-US"/>
          </a:p>
        </p:txBody>
      </p:sp>
    </p:spTree>
    <p:extLst>
      <p:ext uri="{BB962C8B-B14F-4D97-AF65-F5344CB8AC3E}">
        <p14:creationId xmlns:p14="http://schemas.microsoft.com/office/powerpoint/2010/main" val="375715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3/14/2022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9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3/14/2022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92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3/14/2022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72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3/14/2022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3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3/14/2022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98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3/14/2022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40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3/14/2022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00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3/14/2022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95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3/14/2022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69534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3/14/2022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05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3/14/2022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8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3/14/2022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64553222"/>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1" r:id="rId6"/>
    <p:sldLayoutId id="2147484097" r:id="rId7"/>
    <p:sldLayoutId id="2147484098" r:id="rId8"/>
    <p:sldLayoutId id="2147484099" r:id="rId9"/>
    <p:sldLayoutId id="2147484100" r:id="rId10"/>
    <p:sldLayoutId id="214748410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6"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2897012" cy="523220"/>
          </a:xfrm>
          <a:prstGeom prst="rect">
            <a:avLst/>
          </a:prstGeom>
          <a:noFill/>
        </p:spPr>
        <p:txBody>
          <a:bodyPr wrap="none" rtlCol="0">
            <a:spAutoFit/>
          </a:bodyPr>
          <a:lstStyle/>
          <a:p>
            <a:r>
              <a:rPr lang="en-US" sz="2800" dirty="0">
                <a:solidFill>
                  <a:schemeClr val="bg1"/>
                </a:solidFill>
                <a:latin typeface="Microsoft JhengHei UI" panose="020B0604030504040204" pitchFamily="34" charset="-120"/>
                <a:ea typeface="Microsoft JhengHei UI" panose="020B0604030504040204" pitchFamily="34" charset="-120"/>
                <a:cs typeface="Leelawadee UI" panose="020B0502040204020203" pitchFamily="34" charset="-34"/>
              </a:rPr>
              <a:t>State of Security</a:t>
            </a:r>
          </a:p>
        </p:txBody>
      </p:sp>
    </p:spTree>
    <p:extLst>
      <p:ext uri="{BB962C8B-B14F-4D97-AF65-F5344CB8AC3E}">
        <p14:creationId xmlns:p14="http://schemas.microsoft.com/office/powerpoint/2010/main" val="3199735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4FD9-5399-44C3-9A29-4E06954BE679}"/>
              </a:ext>
            </a:extLst>
          </p:cNvPr>
          <p:cNvSpPr>
            <a:spLocks noGrp="1"/>
          </p:cNvSpPr>
          <p:nvPr>
            <p:ph type="title"/>
          </p:nvPr>
        </p:nvSpPr>
        <p:spPr/>
        <p:txBody>
          <a:bodyPr/>
          <a:lstStyle/>
          <a:p>
            <a:r>
              <a:rPr lang="en-US" dirty="0"/>
              <a:t>User Information Security</a:t>
            </a:r>
          </a:p>
        </p:txBody>
      </p:sp>
      <p:graphicFrame>
        <p:nvGraphicFramePr>
          <p:cNvPr id="5" name="Content Placeholder 2">
            <a:extLst>
              <a:ext uri="{FF2B5EF4-FFF2-40B4-BE49-F238E27FC236}">
                <a16:creationId xmlns:a16="http://schemas.microsoft.com/office/drawing/2014/main" id="{405B7715-046F-B0AA-E749-0C49D1064E12}"/>
              </a:ext>
            </a:extLst>
          </p:cNvPr>
          <p:cNvGraphicFramePr>
            <a:graphicFrameLocks noGrp="1"/>
          </p:cNvGraphicFramePr>
          <p:nvPr>
            <p:ph idx="1"/>
            <p:extLst>
              <p:ext uri="{D42A27DB-BD31-4B8C-83A1-F6EECF244321}">
                <p14:modId xmlns:p14="http://schemas.microsoft.com/office/powerpoint/2010/main" val="1646785800"/>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53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4663-C08F-486C-BBDA-001F38E9F23A}"/>
              </a:ext>
            </a:extLst>
          </p:cNvPr>
          <p:cNvSpPr>
            <a:spLocks noGrp="1"/>
          </p:cNvSpPr>
          <p:nvPr>
            <p:ph type="title"/>
          </p:nvPr>
        </p:nvSpPr>
        <p:spPr/>
        <p:txBody>
          <a:bodyPr/>
          <a:lstStyle/>
          <a:p>
            <a:r>
              <a:rPr lang="en-US" dirty="0"/>
              <a:t>Login Security</a:t>
            </a:r>
          </a:p>
        </p:txBody>
      </p:sp>
      <p:graphicFrame>
        <p:nvGraphicFramePr>
          <p:cNvPr id="5" name="Content Placeholder 2">
            <a:extLst>
              <a:ext uri="{FF2B5EF4-FFF2-40B4-BE49-F238E27FC236}">
                <a16:creationId xmlns:a16="http://schemas.microsoft.com/office/drawing/2014/main" id="{97F0BD87-6D84-EAF2-82DA-FAEC49779A05}"/>
              </a:ext>
            </a:extLst>
          </p:cNvPr>
          <p:cNvGraphicFramePr>
            <a:graphicFrameLocks noGrp="1"/>
          </p:cNvGraphicFramePr>
          <p:nvPr>
            <p:ph idx="1"/>
            <p:extLst>
              <p:ext uri="{D42A27DB-BD31-4B8C-83A1-F6EECF244321}">
                <p14:modId xmlns:p14="http://schemas.microsoft.com/office/powerpoint/2010/main" val="709130717"/>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330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90BC6-3CFE-477D-937F-BE7141C0E98A}"/>
              </a:ext>
            </a:extLst>
          </p:cNvPr>
          <p:cNvSpPr>
            <a:spLocks noGrp="1"/>
          </p:cNvSpPr>
          <p:nvPr>
            <p:ph type="title"/>
          </p:nvPr>
        </p:nvSpPr>
        <p:spPr>
          <a:xfrm>
            <a:off x="565151" y="770890"/>
            <a:ext cx="4133560" cy="1268984"/>
          </a:xfrm>
        </p:spPr>
        <p:txBody>
          <a:bodyPr>
            <a:normAutofit/>
          </a:bodyPr>
          <a:lstStyle/>
          <a:p>
            <a:pPr>
              <a:lnSpc>
                <a:spcPct val="90000"/>
              </a:lnSpc>
            </a:pPr>
            <a:r>
              <a:rPr lang="en-US" dirty="0"/>
              <a:t>Database Security</a:t>
            </a:r>
          </a:p>
        </p:txBody>
      </p:sp>
      <p:sp>
        <p:nvSpPr>
          <p:cNvPr id="3" name="Content Placeholder 2">
            <a:extLst>
              <a:ext uri="{FF2B5EF4-FFF2-40B4-BE49-F238E27FC236}">
                <a16:creationId xmlns:a16="http://schemas.microsoft.com/office/drawing/2014/main" id="{A649D661-0A44-4F24-8B9A-400494BFC4AB}"/>
              </a:ext>
            </a:extLst>
          </p:cNvPr>
          <p:cNvSpPr>
            <a:spLocks noGrp="1"/>
          </p:cNvSpPr>
          <p:nvPr>
            <p:ph idx="1"/>
          </p:nvPr>
        </p:nvSpPr>
        <p:spPr>
          <a:xfrm>
            <a:off x="565151" y="2160016"/>
            <a:ext cx="4133560" cy="3601212"/>
          </a:xfrm>
        </p:spPr>
        <p:txBody>
          <a:bodyPr>
            <a:normAutofit fontScale="92500" lnSpcReduction="10000"/>
          </a:bodyPr>
          <a:lstStyle/>
          <a:p>
            <a:r>
              <a:rPr lang="en-US" dirty="0"/>
              <a:t>Database password changed every 30 days</a:t>
            </a:r>
          </a:p>
          <a:p>
            <a:r>
              <a:rPr lang="en-US" dirty="0"/>
              <a:t>Assertion Functions</a:t>
            </a:r>
          </a:p>
          <a:p>
            <a:pPr lvl="1"/>
            <a:r>
              <a:rPr lang="en-US" dirty="0"/>
              <a:t>Validation</a:t>
            </a:r>
          </a:p>
          <a:p>
            <a:pPr lvl="1"/>
            <a:r>
              <a:rPr lang="en-US" dirty="0"/>
              <a:t>Unique</a:t>
            </a:r>
          </a:p>
          <a:p>
            <a:r>
              <a:rPr lang="en-US" dirty="0"/>
              <a:t>Unique Identifiers</a:t>
            </a:r>
          </a:p>
          <a:p>
            <a:r>
              <a:rPr lang="en-US" dirty="0"/>
              <a:t>DBMS_CRYPTO</a:t>
            </a:r>
          </a:p>
          <a:p>
            <a:pPr lvl="1"/>
            <a:r>
              <a:rPr lang="en-US" dirty="0"/>
              <a:t>Hashing</a:t>
            </a:r>
          </a:p>
          <a:p>
            <a:pPr lvl="1"/>
            <a:r>
              <a:rPr lang="en-US" dirty="0"/>
              <a:t>AES 256-bit Encryption</a:t>
            </a:r>
          </a:p>
          <a:p>
            <a:endParaRPr lang="en-US" dirty="0"/>
          </a:p>
        </p:txBody>
      </p:sp>
      <p:cxnSp>
        <p:nvCxnSpPr>
          <p:cNvPr id="21"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10;&#10;Description automatically generated">
            <a:extLst>
              <a:ext uri="{FF2B5EF4-FFF2-40B4-BE49-F238E27FC236}">
                <a16:creationId xmlns:a16="http://schemas.microsoft.com/office/drawing/2014/main" id="{E6232A6F-3723-4AF0-98FB-59DF9F0FDF2E}"/>
              </a:ext>
            </a:extLst>
          </p:cNvPr>
          <p:cNvPicPr>
            <a:picLocks noChangeAspect="1"/>
          </p:cNvPicPr>
          <p:nvPr/>
        </p:nvPicPr>
        <p:blipFill rotWithShape="1">
          <a:blip r:embed="rId3">
            <a:extLst>
              <a:ext uri="{28A0092B-C50C-407E-A947-70E740481C1C}">
                <a14:useLocalDpi xmlns:a14="http://schemas.microsoft.com/office/drawing/2010/main" val="0"/>
              </a:ext>
            </a:extLst>
          </a:blip>
          <a:srcRect r="21955" b="-2"/>
          <a:stretch/>
        </p:blipFill>
        <p:spPr>
          <a:xfrm>
            <a:off x="4698710" y="390423"/>
            <a:ext cx="6838400" cy="5980291"/>
          </a:xfrm>
          <a:prstGeom prst="rect">
            <a:avLst/>
          </a:prstGeom>
        </p:spPr>
      </p:pic>
      <p:grpSp>
        <p:nvGrpSpPr>
          <p:cNvPr id="22" name="Group 13">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3"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8638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75583-B703-42CE-9BA5-C36B0F63E557}"/>
              </a:ext>
            </a:extLst>
          </p:cNvPr>
          <p:cNvSpPr>
            <a:spLocks noGrp="1"/>
          </p:cNvSpPr>
          <p:nvPr>
            <p:ph type="title"/>
          </p:nvPr>
        </p:nvSpPr>
        <p:spPr>
          <a:xfrm>
            <a:off x="565150" y="770889"/>
            <a:ext cx="8663517" cy="1587449"/>
          </a:xfrm>
        </p:spPr>
        <p:txBody>
          <a:bodyPr>
            <a:normAutofit/>
          </a:bodyPr>
          <a:lstStyle/>
          <a:p>
            <a:r>
              <a:rPr lang="en-US" sz="3700" dirty="0"/>
              <a:t>DBMS_CRYPTO Password Hashing</a:t>
            </a:r>
          </a:p>
        </p:txBody>
      </p:sp>
      <p:grpSp>
        <p:nvGrpSpPr>
          <p:cNvPr id="18" name="Group 17">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 application&#10;&#10;Description automatically generated">
            <a:extLst>
              <a:ext uri="{FF2B5EF4-FFF2-40B4-BE49-F238E27FC236}">
                <a16:creationId xmlns:a16="http://schemas.microsoft.com/office/drawing/2014/main" id="{5256A224-19EE-48A6-A260-D2F467691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50" y="2180553"/>
            <a:ext cx="11626850" cy="2539056"/>
          </a:xfrm>
          <a:prstGeom prst="rect">
            <a:avLst/>
          </a:prstGeom>
        </p:spPr>
      </p:pic>
    </p:spTree>
    <p:extLst>
      <p:ext uri="{BB962C8B-B14F-4D97-AF65-F5344CB8AC3E}">
        <p14:creationId xmlns:p14="http://schemas.microsoft.com/office/powerpoint/2010/main" val="291025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183E-EB5C-481A-961F-299A881F1354}"/>
              </a:ext>
            </a:extLst>
          </p:cNvPr>
          <p:cNvSpPr>
            <a:spLocks noGrp="1"/>
          </p:cNvSpPr>
          <p:nvPr>
            <p:ph type="title"/>
          </p:nvPr>
        </p:nvSpPr>
        <p:spPr>
          <a:xfrm>
            <a:off x="565150" y="770890"/>
            <a:ext cx="7816850" cy="1268984"/>
          </a:xfrm>
        </p:spPr>
        <p:txBody>
          <a:bodyPr>
            <a:normAutofit fontScale="90000"/>
          </a:bodyPr>
          <a:lstStyle/>
          <a:p>
            <a:r>
              <a:rPr lang="en-US" dirty="0"/>
              <a:t>DBMS_CRYPTO Encrypt/Decrypt</a:t>
            </a:r>
          </a:p>
        </p:txBody>
      </p:sp>
      <p:pic>
        <p:nvPicPr>
          <p:cNvPr id="4" name="Content Placeholder 3">
            <a:extLst>
              <a:ext uri="{FF2B5EF4-FFF2-40B4-BE49-F238E27FC236}">
                <a16:creationId xmlns:a16="http://schemas.microsoft.com/office/drawing/2014/main" id="{75C4B8F1-D28B-4F32-9915-381CCA82F8DE}"/>
              </a:ext>
            </a:extLst>
          </p:cNvPr>
          <p:cNvPicPr>
            <a:picLocks noGrp="1" noChangeAspect="1"/>
          </p:cNvPicPr>
          <p:nvPr>
            <p:ph idx="1"/>
          </p:nvPr>
        </p:nvPicPr>
        <p:blipFill>
          <a:blip r:embed="rId3"/>
          <a:stretch>
            <a:fillRect/>
          </a:stretch>
        </p:blipFill>
        <p:spPr>
          <a:xfrm>
            <a:off x="565149" y="1530134"/>
            <a:ext cx="7715251" cy="2124003"/>
          </a:xfrm>
          <a:prstGeom prst="rect">
            <a:avLst/>
          </a:prstGeom>
        </p:spPr>
      </p:pic>
      <p:pic>
        <p:nvPicPr>
          <p:cNvPr id="6" name="Picture 5" descr="Text, letter&#10;&#10;Description automatically generated">
            <a:extLst>
              <a:ext uri="{FF2B5EF4-FFF2-40B4-BE49-F238E27FC236}">
                <a16:creationId xmlns:a16="http://schemas.microsoft.com/office/drawing/2014/main" id="{F29305B0-FD80-457F-89FA-58E1242A7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50" y="3831803"/>
            <a:ext cx="8158566" cy="2353432"/>
          </a:xfrm>
          <a:prstGeom prst="rect">
            <a:avLst/>
          </a:prstGeom>
        </p:spPr>
      </p:pic>
    </p:spTree>
    <p:extLst>
      <p:ext uri="{BB962C8B-B14F-4D97-AF65-F5344CB8AC3E}">
        <p14:creationId xmlns:p14="http://schemas.microsoft.com/office/powerpoint/2010/main" val="109426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AB09-A7F8-4384-B13F-5FBEA3087F0A}"/>
              </a:ext>
            </a:extLst>
          </p:cNvPr>
          <p:cNvSpPr>
            <a:spLocks noGrp="1"/>
          </p:cNvSpPr>
          <p:nvPr>
            <p:ph type="title"/>
          </p:nvPr>
        </p:nvSpPr>
        <p:spPr/>
        <p:txBody>
          <a:bodyPr/>
          <a:lstStyle/>
          <a:p>
            <a:r>
              <a:rPr lang="en-US" dirty="0"/>
              <a:t>C# and ASP Security</a:t>
            </a:r>
          </a:p>
        </p:txBody>
      </p:sp>
      <p:sp>
        <p:nvSpPr>
          <p:cNvPr id="3" name="Content Placeholder 2">
            <a:extLst>
              <a:ext uri="{FF2B5EF4-FFF2-40B4-BE49-F238E27FC236}">
                <a16:creationId xmlns:a16="http://schemas.microsoft.com/office/drawing/2014/main" id="{569A6FBA-0506-4BB2-BBC4-504105597CDB}"/>
              </a:ext>
            </a:extLst>
          </p:cNvPr>
          <p:cNvSpPr>
            <a:spLocks noGrp="1"/>
          </p:cNvSpPr>
          <p:nvPr>
            <p:ph idx="1"/>
          </p:nvPr>
        </p:nvSpPr>
        <p:spPr/>
        <p:txBody>
          <a:bodyPr vert="horz" lIns="91440" tIns="45720" rIns="91440" bIns="45720" rtlCol="0" anchor="t">
            <a:normAutofit/>
          </a:bodyPr>
          <a:lstStyle/>
          <a:p>
            <a:r>
              <a:rPr lang="en-US" dirty="0"/>
              <a:t>Use of Data Bind Variables to Take Only What We are Looking for When Sending Code to the Database.</a:t>
            </a:r>
          </a:p>
          <a:p>
            <a:r>
              <a:rPr lang="en-US" dirty="0"/>
              <a:t> PL/SQL Anonymous Block</a:t>
            </a:r>
          </a:p>
          <a:p>
            <a:r>
              <a:rPr lang="en-US" dirty="0"/>
              <a:t>Obfuscated Password Text Box</a:t>
            </a:r>
          </a:p>
          <a:p>
            <a:r>
              <a:rPr lang="en-US" dirty="0"/>
              <a:t>Message Boxes Will be Locked until Clicked</a:t>
            </a:r>
          </a:p>
          <a:p>
            <a:endParaRPr lang="en-US" dirty="0"/>
          </a:p>
          <a:p>
            <a:endParaRPr lang="en-US" dirty="0"/>
          </a:p>
          <a:p>
            <a:endParaRPr lang="en-US" dirty="0"/>
          </a:p>
        </p:txBody>
      </p:sp>
    </p:spTree>
    <p:extLst>
      <p:ext uri="{BB962C8B-B14F-4D97-AF65-F5344CB8AC3E}">
        <p14:creationId xmlns:p14="http://schemas.microsoft.com/office/powerpoint/2010/main" val="3767741759"/>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D4D6B0AFF7A247A3A4C6DC84B48324" ma:contentTypeVersion="10" ma:contentTypeDescription="Create a new document." ma:contentTypeScope="" ma:versionID="b8eb01b7ec97e75c06cbc2cd9852cccf">
  <xsd:schema xmlns:xsd="http://www.w3.org/2001/XMLSchema" xmlns:xs="http://www.w3.org/2001/XMLSchema" xmlns:p="http://schemas.microsoft.com/office/2006/metadata/properties" xmlns:ns2="5d6f20dc-393e-4096-b469-91966e49254b" xmlns:ns3="4a34b885-6fed-4416-8d77-01a51f9cd4e5" targetNamespace="http://schemas.microsoft.com/office/2006/metadata/properties" ma:root="true" ma:fieldsID="798cff561eca4f5f9d9d3824e8cf40aa" ns2:_="" ns3:_="">
    <xsd:import namespace="5d6f20dc-393e-4096-b469-91966e49254b"/>
    <xsd:import namespace="4a34b885-6fed-4416-8d77-01a51f9cd4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6f20dc-393e-4096-b469-91966e492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a34b885-6fed-4416-8d77-01a51f9cd4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800492-28A6-437D-875D-22FE2A470C1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0227570-8DD7-4BE7-ABEE-9BC34FD48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6f20dc-393e-4096-b469-91966e49254b"/>
    <ds:schemaRef ds:uri="4a34b885-6fed-4416-8d77-01a51f9cd4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EB0AD3-BF8A-497D-8EED-34A7DD9D63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426</TotalTime>
  <Words>1020</Words>
  <Application>Microsoft Office PowerPoint</Application>
  <PresentationFormat>Widescreen</PresentationFormat>
  <Paragraphs>78</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PunchcardVTI</vt:lpstr>
      <vt:lpstr>PowerPoint Presentation</vt:lpstr>
      <vt:lpstr>User Information Security</vt:lpstr>
      <vt:lpstr>Login Security</vt:lpstr>
      <vt:lpstr>Database Security</vt:lpstr>
      <vt:lpstr>DBMS_CRYPTO Password Hashing</vt:lpstr>
      <vt:lpstr>DBMS_CRYPTO Encrypt/Decrypt</vt:lpstr>
      <vt:lpstr>C# and ASP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Knapp</dc:creator>
  <cp:lastModifiedBy>Mason Phillips</cp:lastModifiedBy>
  <cp:revision>26</cp:revision>
  <dcterms:created xsi:type="dcterms:W3CDTF">2022-03-02T21:09:00Z</dcterms:created>
  <dcterms:modified xsi:type="dcterms:W3CDTF">2022-03-14T23:54:49Z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0x0101007AD4D6B0AFF7A247A3A4C6DC84B48324</vt:lpwstr>
  </property>
</Properties>
</file>