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8" r:id="rId4"/>
  </p:sldMasterIdLst>
  <p:sldIdLst>
    <p:sldId id="256" r:id="rId5"/>
    <p:sldId id="257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AEE6E4-EC56-4EAD-A744-25FC57BB0CB4}" v="2" dt="2022-04-02T19:14:35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eb Knapp" userId="90377b2d-6dff-47c4-9ee5-c961805aa134" providerId="ADAL" clId="{94AEE6E4-EC56-4EAD-A744-25FC57BB0CB4}"/>
    <pc:docChg chg="undo redo custSel addSld modSld">
      <pc:chgData name="Caleb Knapp" userId="90377b2d-6dff-47c4-9ee5-c961805aa134" providerId="ADAL" clId="{94AEE6E4-EC56-4EAD-A744-25FC57BB0CB4}" dt="2022-04-02T19:15:19.305" v="163" actId="688"/>
      <pc:docMkLst>
        <pc:docMk/>
      </pc:docMkLst>
      <pc:sldChg chg="modSp mod">
        <pc:chgData name="Caleb Knapp" userId="90377b2d-6dff-47c4-9ee5-c961805aa134" providerId="ADAL" clId="{94AEE6E4-EC56-4EAD-A744-25FC57BB0CB4}" dt="2022-04-02T19:12:13.648" v="16" actId="20577"/>
        <pc:sldMkLst>
          <pc:docMk/>
          <pc:sldMk cId="319973548" sldId="256"/>
        </pc:sldMkLst>
        <pc:spChg chg="mod">
          <ac:chgData name="Caleb Knapp" userId="90377b2d-6dff-47c4-9ee5-c961805aa134" providerId="ADAL" clId="{94AEE6E4-EC56-4EAD-A744-25FC57BB0CB4}" dt="2022-04-02T19:12:13.648" v="16" actId="20577"/>
          <ac:spMkLst>
            <pc:docMk/>
            <pc:sldMk cId="319973548" sldId="256"/>
            <ac:spMk id="241" creationId="{87460CDC-D5BD-419C-BD5D-CC364446826E}"/>
          </ac:spMkLst>
        </pc:spChg>
      </pc:sldChg>
      <pc:sldChg chg="addSp delSp modSp mod setBg">
        <pc:chgData name="Caleb Knapp" userId="90377b2d-6dff-47c4-9ee5-c961805aa134" providerId="ADAL" clId="{94AEE6E4-EC56-4EAD-A744-25FC57BB0CB4}" dt="2022-04-02T19:12:48.351" v="38" actId="26606"/>
        <pc:sldMkLst>
          <pc:docMk/>
          <pc:sldMk cId="1447530362" sldId="257"/>
        </pc:sldMkLst>
        <pc:spChg chg="mod">
          <ac:chgData name="Caleb Knapp" userId="90377b2d-6dff-47c4-9ee5-c961805aa134" providerId="ADAL" clId="{94AEE6E4-EC56-4EAD-A744-25FC57BB0CB4}" dt="2022-04-02T19:12:48.351" v="38" actId="26606"/>
          <ac:spMkLst>
            <pc:docMk/>
            <pc:sldMk cId="1447530362" sldId="257"/>
            <ac:spMk id="2" creationId="{C2A14FD9-5399-44C3-9A29-4E06954BE679}"/>
          </ac:spMkLst>
        </pc:spChg>
        <pc:spChg chg="add del mod">
          <ac:chgData name="Caleb Knapp" userId="90377b2d-6dff-47c4-9ee5-c961805aa134" providerId="ADAL" clId="{94AEE6E4-EC56-4EAD-A744-25FC57BB0CB4}" dt="2022-04-02T19:12:48.351" v="38" actId="26606"/>
          <ac:spMkLst>
            <pc:docMk/>
            <pc:sldMk cId="1447530362" sldId="257"/>
            <ac:spMk id="3" creationId="{438B3B48-A09D-4E5C-BC4E-98B7F94F5CBB}"/>
          </ac:spMkLst>
        </pc:spChg>
        <pc:spChg chg="add del">
          <ac:chgData name="Caleb Knapp" userId="90377b2d-6dff-47c4-9ee5-c961805aa134" providerId="ADAL" clId="{94AEE6E4-EC56-4EAD-A744-25FC57BB0CB4}" dt="2022-04-02T19:12:43.552" v="35" actId="26606"/>
          <ac:spMkLst>
            <pc:docMk/>
            <pc:sldMk cId="1447530362" sldId="257"/>
            <ac:spMk id="9" creationId="{C7F2E4D6-EF46-1C43-8F3E-3620C3C83F36}"/>
          </ac:spMkLst>
        </pc:spChg>
        <pc:spChg chg="add del">
          <ac:chgData name="Caleb Knapp" userId="90377b2d-6dff-47c4-9ee5-c961805aa134" providerId="ADAL" clId="{94AEE6E4-EC56-4EAD-A744-25FC57BB0CB4}" dt="2022-04-02T19:12:39.377" v="33" actId="26606"/>
          <ac:spMkLst>
            <pc:docMk/>
            <pc:sldMk cId="1447530362" sldId="257"/>
            <ac:spMk id="10" creationId="{C7F2E4D6-EF46-1C43-8F3E-3620C3C83F36}"/>
          </ac:spMkLst>
        </pc:spChg>
        <pc:spChg chg="add">
          <ac:chgData name="Caleb Knapp" userId="90377b2d-6dff-47c4-9ee5-c961805aa134" providerId="ADAL" clId="{94AEE6E4-EC56-4EAD-A744-25FC57BB0CB4}" dt="2022-04-02T19:12:48.351" v="38" actId="26606"/>
          <ac:spMkLst>
            <pc:docMk/>
            <pc:sldMk cId="1447530362" sldId="257"/>
            <ac:spMk id="27" creationId="{C7F2E4D6-EF46-1C43-8F3E-3620C3C83F36}"/>
          </ac:spMkLst>
        </pc:spChg>
        <pc:spChg chg="add">
          <ac:chgData name="Caleb Knapp" userId="90377b2d-6dff-47c4-9ee5-c961805aa134" providerId="ADAL" clId="{94AEE6E4-EC56-4EAD-A744-25FC57BB0CB4}" dt="2022-04-02T19:12:48.351" v="38" actId="26606"/>
          <ac:spMkLst>
            <pc:docMk/>
            <pc:sldMk cId="1447530362" sldId="257"/>
            <ac:spMk id="30" creationId="{438B3B48-A09D-4E5C-BC4E-98B7F94F5CBB}"/>
          </ac:spMkLst>
        </pc:spChg>
        <pc:grpChg chg="add del">
          <ac:chgData name="Caleb Knapp" userId="90377b2d-6dff-47c4-9ee5-c961805aa134" providerId="ADAL" clId="{94AEE6E4-EC56-4EAD-A744-25FC57BB0CB4}" dt="2022-04-02T19:12:43.552" v="35" actId="26606"/>
          <ac:grpSpMkLst>
            <pc:docMk/>
            <pc:sldMk cId="1447530362" sldId="257"/>
            <ac:grpSpMk id="11" creationId="{70EBDB1D-17AA-8140-B216-35CBA8C9E411}"/>
          </ac:grpSpMkLst>
        </pc:grpChg>
        <pc:grpChg chg="add del">
          <ac:chgData name="Caleb Knapp" userId="90377b2d-6dff-47c4-9ee5-c961805aa134" providerId="ADAL" clId="{94AEE6E4-EC56-4EAD-A744-25FC57BB0CB4}" dt="2022-04-02T19:12:39.377" v="33" actId="26606"/>
          <ac:grpSpMkLst>
            <pc:docMk/>
            <pc:sldMk cId="1447530362" sldId="257"/>
            <ac:grpSpMk id="12" creationId="{05ADD15B-C747-D340-BF8A-A1DD2A6A9324}"/>
          </ac:grpSpMkLst>
        </pc:grpChg>
        <pc:grpChg chg="add">
          <ac:chgData name="Caleb Knapp" userId="90377b2d-6dff-47c4-9ee5-c961805aa134" providerId="ADAL" clId="{94AEE6E4-EC56-4EAD-A744-25FC57BB0CB4}" dt="2022-04-02T19:12:48.351" v="38" actId="26606"/>
          <ac:grpSpMkLst>
            <pc:docMk/>
            <pc:sldMk cId="1447530362" sldId="257"/>
            <ac:grpSpMk id="28" creationId="{70EBDB1D-17AA-8140-B216-35CBA8C9E411}"/>
          </ac:grpSpMkLst>
        </pc:grpChg>
        <pc:graphicFrameChg chg="add del">
          <ac:chgData name="Caleb Knapp" userId="90377b2d-6dff-47c4-9ee5-c961805aa134" providerId="ADAL" clId="{94AEE6E4-EC56-4EAD-A744-25FC57BB0CB4}" dt="2022-04-02T19:12:48.313" v="37" actId="26606"/>
          <ac:graphicFrameMkLst>
            <pc:docMk/>
            <pc:sldMk cId="1447530362" sldId="257"/>
            <ac:graphicFrameMk id="25" creationId="{11E59226-A075-DD60-70CB-7C3C65EBF0E8}"/>
          </ac:graphicFrameMkLst>
        </pc:graphicFrameChg>
        <pc:picChg chg="add del">
          <ac:chgData name="Caleb Knapp" userId="90377b2d-6dff-47c4-9ee5-c961805aa134" providerId="ADAL" clId="{94AEE6E4-EC56-4EAD-A744-25FC57BB0CB4}" dt="2022-04-02T19:12:43.552" v="35" actId="26606"/>
          <ac:picMkLst>
            <pc:docMk/>
            <pc:sldMk cId="1447530362" sldId="257"/>
            <ac:picMk id="5" creationId="{F3798A4D-D254-6052-2BE5-F7F1C260BECF}"/>
          </ac:picMkLst>
        </pc:picChg>
        <pc:picChg chg="add del">
          <ac:chgData name="Caleb Knapp" userId="90377b2d-6dff-47c4-9ee5-c961805aa134" providerId="ADAL" clId="{94AEE6E4-EC56-4EAD-A744-25FC57BB0CB4}" dt="2022-04-02T19:12:39.377" v="33" actId="26606"/>
          <ac:picMkLst>
            <pc:docMk/>
            <pc:sldMk cId="1447530362" sldId="257"/>
            <ac:picMk id="7" creationId="{384C6345-2CB7-B037-5C5C-8AE45DAC97C1}"/>
          </ac:picMkLst>
        </pc:picChg>
        <pc:picChg chg="add">
          <ac:chgData name="Caleb Knapp" userId="90377b2d-6dff-47c4-9ee5-c961805aa134" providerId="ADAL" clId="{94AEE6E4-EC56-4EAD-A744-25FC57BB0CB4}" dt="2022-04-02T19:12:48.351" v="38" actId="26606"/>
          <ac:picMkLst>
            <pc:docMk/>
            <pc:sldMk cId="1447530362" sldId="257"/>
            <ac:picMk id="31" creationId="{F3798A4D-D254-6052-2BE5-F7F1C260BECF}"/>
          </ac:picMkLst>
        </pc:picChg>
        <pc:cxnChg chg="add del">
          <ac:chgData name="Caleb Knapp" userId="90377b2d-6dff-47c4-9ee5-c961805aa134" providerId="ADAL" clId="{94AEE6E4-EC56-4EAD-A744-25FC57BB0CB4}" dt="2022-04-02T19:12:43.552" v="35" actId="26606"/>
          <ac:cxnSpMkLst>
            <pc:docMk/>
            <pc:sldMk cId="1447530362" sldId="257"/>
            <ac:cxnSpMk id="17" creationId="{BF3CF3DF-4809-5B42-9F22-981391379297}"/>
          </ac:cxnSpMkLst>
        </pc:cxnChg>
        <pc:cxnChg chg="add del">
          <ac:chgData name="Caleb Knapp" userId="90377b2d-6dff-47c4-9ee5-c961805aa134" providerId="ADAL" clId="{94AEE6E4-EC56-4EAD-A744-25FC57BB0CB4}" dt="2022-04-02T19:12:39.377" v="33" actId="26606"/>
          <ac:cxnSpMkLst>
            <pc:docMk/>
            <pc:sldMk cId="1447530362" sldId="257"/>
            <ac:cxnSpMk id="18" creationId="{1FE039F1-6D47-C642-B506-452A83B0AB11}"/>
          </ac:cxnSpMkLst>
        </pc:cxnChg>
        <pc:cxnChg chg="add">
          <ac:chgData name="Caleb Knapp" userId="90377b2d-6dff-47c4-9ee5-c961805aa134" providerId="ADAL" clId="{94AEE6E4-EC56-4EAD-A744-25FC57BB0CB4}" dt="2022-04-02T19:12:48.351" v="38" actId="26606"/>
          <ac:cxnSpMkLst>
            <pc:docMk/>
            <pc:sldMk cId="1447530362" sldId="257"/>
            <ac:cxnSpMk id="32" creationId="{BF3CF3DF-4809-5B42-9F22-981391379297}"/>
          </ac:cxnSpMkLst>
        </pc:cxnChg>
      </pc:sldChg>
      <pc:sldChg chg="addSp modSp new mod setBg addAnim">
        <pc:chgData name="Caleb Knapp" userId="90377b2d-6dff-47c4-9ee5-c961805aa134" providerId="ADAL" clId="{94AEE6E4-EC56-4EAD-A744-25FC57BB0CB4}" dt="2022-04-02T19:13:17.964" v="73" actId="20577"/>
        <pc:sldMkLst>
          <pc:docMk/>
          <pc:sldMk cId="4277315796" sldId="258"/>
        </pc:sldMkLst>
        <pc:spChg chg="mod">
          <ac:chgData name="Caleb Knapp" userId="90377b2d-6dff-47c4-9ee5-c961805aa134" providerId="ADAL" clId="{94AEE6E4-EC56-4EAD-A744-25FC57BB0CB4}" dt="2022-04-02T19:13:13.699" v="69" actId="26606"/>
          <ac:spMkLst>
            <pc:docMk/>
            <pc:sldMk cId="4277315796" sldId="258"/>
            <ac:spMk id="2" creationId="{E364F69E-6386-4921-BC1F-247E3A646EF2}"/>
          </ac:spMkLst>
        </pc:spChg>
        <pc:spChg chg="mod">
          <ac:chgData name="Caleb Knapp" userId="90377b2d-6dff-47c4-9ee5-c961805aa134" providerId="ADAL" clId="{94AEE6E4-EC56-4EAD-A744-25FC57BB0CB4}" dt="2022-04-02T19:13:17.964" v="73" actId="20577"/>
          <ac:spMkLst>
            <pc:docMk/>
            <pc:sldMk cId="4277315796" sldId="258"/>
            <ac:spMk id="3" creationId="{9A019A03-23C6-47E1-BECA-018778BB6FA0}"/>
          </ac:spMkLst>
        </pc:spChg>
        <pc:spChg chg="add">
          <ac:chgData name="Caleb Knapp" userId="90377b2d-6dff-47c4-9ee5-c961805aa134" providerId="ADAL" clId="{94AEE6E4-EC56-4EAD-A744-25FC57BB0CB4}" dt="2022-04-02T19:13:13.699" v="69" actId="26606"/>
          <ac:spMkLst>
            <pc:docMk/>
            <pc:sldMk cId="4277315796" sldId="258"/>
            <ac:spMk id="38" creationId="{4EFE82FE-7465-AE46-88DF-34D347E83B84}"/>
          </ac:spMkLst>
        </pc:spChg>
        <pc:grpChg chg="add">
          <ac:chgData name="Caleb Knapp" userId="90377b2d-6dff-47c4-9ee5-c961805aa134" providerId="ADAL" clId="{94AEE6E4-EC56-4EAD-A744-25FC57BB0CB4}" dt="2022-04-02T19:13:13.699" v="69" actId="26606"/>
          <ac:grpSpMkLst>
            <pc:docMk/>
            <pc:sldMk cId="4277315796" sldId="258"/>
            <ac:grpSpMk id="10" creationId="{EB46B8FB-F6A2-5F47-A6CD-A7E17E69270F}"/>
          </ac:grpSpMkLst>
        </pc:grpChg>
        <pc:grpChg chg="add">
          <ac:chgData name="Caleb Knapp" userId="90377b2d-6dff-47c4-9ee5-c961805aa134" providerId="ADAL" clId="{94AEE6E4-EC56-4EAD-A744-25FC57BB0CB4}" dt="2022-04-02T19:13:13.699" v="69" actId="26606"/>
          <ac:grpSpMkLst>
            <pc:docMk/>
            <pc:sldMk cId="4277315796" sldId="258"/>
            <ac:grpSpMk id="40" creationId="{26C321DA-1EDE-3E4B-8B73-6477B2C6D046}"/>
          </ac:grpSpMkLst>
        </pc:grpChg>
        <pc:picChg chg="add">
          <ac:chgData name="Caleb Knapp" userId="90377b2d-6dff-47c4-9ee5-c961805aa134" providerId="ADAL" clId="{94AEE6E4-EC56-4EAD-A744-25FC57BB0CB4}" dt="2022-04-02T19:13:13.699" v="69" actId="26606"/>
          <ac:picMkLst>
            <pc:docMk/>
            <pc:sldMk cId="4277315796" sldId="258"/>
            <ac:picMk id="7" creationId="{831457B2-F7D4-D358-EFEC-61613725B4A5}"/>
          </ac:picMkLst>
        </pc:picChg>
        <pc:cxnChg chg="add">
          <ac:chgData name="Caleb Knapp" userId="90377b2d-6dff-47c4-9ee5-c961805aa134" providerId="ADAL" clId="{94AEE6E4-EC56-4EAD-A744-25FC57BB0CB4}" dt="2022-04-02T19:13:13.699" v="69" actId="26606"/>
          <ac:cxnSpMkLst>
            <pc:docMk/>
            <pc:sldMk cId="4277315796" sldId="258"/>
            <ac:cxnSpMk id="36" creationId="{D33A3282-0389-C547-8CA6-7F3E7F27B34D}"/>
          </ac:cxnSpMkLst>
        </pc:cxnChg>
        <pc:cxnChg chg="add">
          <ac:chgData name="Caleb Knapp" userId="90377b2d-6dff-47c4-9ee5-c961805aa134" providerId="ADAL" clId="{94AEE6E4-EC56-4EAD-A744-25FC57BB0CB4}" dt="2022-04-02T19:13:13.699" v="69" actId="26606"/>
          <ac:cxnSpMkLst>
            <pc:docMk/>
            <pc:sldMk cId="4277315796" sldId="258"/>
            <ac:cxnSpMk id="49" creationId="{EEA70831-9A8D-3B4D-8EA5-EE32F93E94E9}"/>
          </ac:cxnSpMkLst>
        </pc:cxnChg>
      </pc:sldChg>
      <pc:sldChg chg="addSp delSp modSp new mod setBg addAnim delAnim modAnim">
        <pc:chgData name="Caleb Knapp" userId="90377b2d-6dff-47c4-9ee5-c961805aa134" providerId="ADAL" clId="{94AEE6E4-EC56-4EAD-A744-25FC57BB0CB4}" dt="2022-04-02T19:15:00.483" v="162" actId="688"/>
        <pc:sldMkLst>
          <pc:docMk/>
          <pc:sldMk cId="369886975" sldId="259"/>
        </pc:sldMkLst>
        <pc:spChg chg="mod">
          <ac:chgData name="Caleb Knapp" userId="90377b2d-6dff-47c4-9ee5-c961805aa134" providerId="ADAL" clId="{94AEE6E4-EC56-4EAD-A744-25FC57BB0CB4}" dt="2022-04-02T19:13:52.538" v="125" actId="26606"/>
          <ac:spMkLst>
            <pc:docMk/>
            <pc:sldMk cId="369886975" sldId="259"/>
            <ac:spMk id="2" creationId="{B48F50C0-E39D-46D2-B680-90A9634939F5}"/>
          </ac:spMkLst>
        </pc:spChg>
        <pc:spChg chg="del mod">
          <ac:chgData name="Caleb Knapp" userId="90377b2d-6dff-47c4-9ee5-c961805aa134" providerId="ADAL" clId="{94AEE6E4-EC56-4EAD-A744-25FC57BB0CB4}" dt="2022-04-02T19:13:48.713" v="122" actId="478"/>
          <ac:spMkLst>
            <pc:docMk/>
            <pc:sldMk cId="369886975" sldId="259"/>
            <ac:spMk id="3" creationId="{D904FC0F-DF3E-4C96-9434-E30BA79F66D4}"/>
          </ac:spMkLst>
        </pc:spChg>
        <pc:spChg chg="add del">
          <ac:chgData name="Caleb Knapp" userId="90377b2d-6dff-47c4-9ee5-c961805aa134" providerId="ADAL" clId="{94AEE6E4-EC56-4EAD-A744-25FC57BB0CB4}" dt="2022-04-02T19:13:52.522" v="124" actId="26606"/>
          <ac:spMkLst>
            <pc:docMk/>
            <pc:sldMk cId="369886975" sldId="259"/>
            <ac:spMk id="37" creationId="{4EFE82FE-7465-AE46-88DF-34D347E83B84}"/>
          </ac:spMkLst>
        </pc:spChg>
        <pc:spChg chg="add">
          <ac:chgData name="Caleb Knapp" userId="90377b2d-6dff-47c4-9ee5-c961805aa134" providerId="ADAL" clId="{94AEE6E4-EC56-4EAD-A744-25FC57BB0CB4}" dt="2022-04-02T19:13:52.538" v="125" actId="26606"/>
          <ac:spMkLst>
            <pc:docMk/>
            <pc:sldMk cId="369886975" sldId="259"/>
            <ac:spMk id="76" creationId="{4EFE82FE-7465-AE46-88DF-34D347E83B84}"/>
          </ac:spMkLst>
        </pc:spChg>
        <pc:grpChg chg="add del">
          <ac:chgData name="Caleb Knapp" userId="90377b2d-6dff-47c4-9ee5-c961805aa134" providerId="ADAL" clId="{94AEE6E4-EC56-4EAD-A744-25FC57BB0CB4}" dt="2022-04-02T19:13:52.522" v="124" actId="26606"/>
          <ac:grpSpMkLst>
            <pc:docMk/>
            <pc:sldMk cId="369886975" sldId="259"/>
            <ac:grpSpMk id="9" creationId="{EB46B8FB-F6A2-5F47-A6CD-A7E17E69270F}"/>
          </ac:grpSpMkLst>
        </pc:grpChg>
        <pc:grpChg chg="add del">
          <ac:chgData name="Caleb Knapp" userId="90377b2d-6dff-47c4-9ee5-c961805aa134" providerId="ADAL" clId="{94AEE6E4-EC56-4EAD-A744-25FC57BB0CB4}" dt="2022-04-02T19:13:52.522" v="124" actId="26606"/>
          <ac:grpSpMkLst>
            <pc:docMk/>
            <pc:sldMk cId="369886975" sldId="259"/>
            <ac:grpSpMk id="39" creationId="{26C321DA-1EDE-3E4B-8B73-6477B2C6D046}"/>
          </ac:grpSpMkLst>
        </pc:grpChg>
        <pc:grpChg chg="add">
          <ac:chgData name="Caleb Knapp" userId="90377b2d-6dff-47c4-9ee5-c961805aa134" providerId="ADAL" clId="{94AEE6E4-EC56-4EAD-A744-25FC57BB0CB4}" dt="2022-04-02T19:13:52.538" v="125" actId="26606"/>
          <ac:grpSpMkLst>
            <pc:docMk/>
            <pc:sldMk cId="369886975" sldId="259"/>
            <ac:grpSpMk id="50" creationId="{EB46B8FB-F6A2-5F47-A6CD-A7E17E69270F}"/>
          </ac:grpSpMkLst>
        </pc:grpChg>
        <pc:grpChg chg="add">
          <ac:chgData name="Caleb Knapp" userId="90377b2d-6dff-47c4-9ee5-c961805aa134" providerId="ADAL" clId="{94AEE6E4-EC56-4EAD-A744-25FC57BB0CB4}" dt="2022-04-02T19:13:52.538" v="125" actId="26606"/>
          <ac:grpSpMkLst>
            <pc:docMk/>
            <pc:sldMk cId="369886975" sldId="259"/>
            <ac:grpSpMk id="77" creationId="{26C321DA-1EDE-3E4B-8B73-6477B2C6D046}"/>
          </ac:grpSpMkLst>
        </pc:grpChg>
        <pc:picChg chg="add del">
          <ac:chgData name="Caleb Knapp" userId="90377b2d-6dff-47c4-9ee5-c961805aa134" providerId="ADAL" clId="{94AEE6E4-EC56-4EAD-A744-25FC57BB0CB4}" dt="2022-04-02T19:13:52.522" v="124" actId="26606"/>
          <ac:picMkLst>
            <pc:docMk/>
            <pc:sldMk cId="369886975" sldId="259"/>
            <ac:picMk id="6" creationId="{36397A62-3F32-2E62-500D-8EBB841713C3}"/>
          </ac:picMkLst>
        </pc:picChg>
        <pc:picChg chg="add del">
          <ac:chgData name="Caleb Knapp" userId="90377b2d-6dff-47c4-9ee5-c961805aa134" providerId="ADAL" clId="{94AEE6E4-EC56-4EAD-A744-25FC57BB0CB4}" dt="2022-04-02T19:14:35.915" v="157" actId="478"/>
          <ac:picMkLst>
            <pc:docMk/>
            <pc:sldMk cId="369886975" sldId="259"/>
            <ac:picMk id="85" creationId="{40966FAB-C947-EC59-487C-1E35EC5B2A48}"/>
          </ac:picMkLst>
        </pc:picChg>
        <pc:picChg chg="add mod">
          <ac:chgData name="Caleb Knapp" userId="90377b2d-6dff-47c4-9ee5-c961805aa134" providerId="ADAL" clId="{94AEE6E4-EC56-4EAD-A744-25FC57BB0CB4}" dt="2022-04-02T19:15:00.483" v="162" actId="688"/>
          <ac:picMkLst>
            <pc:docMk/>
            <pc:sldMk cId="369886975" sldId="259"/>
            <ac:picMk id="87" creationId="{318C1EA0-7E7D-4ADC-9F8D-68A411585A6F}"/>
          </ac:picMkLst>
        </pc:picChg>
        <pc:cxnChg chg="add del">
          <ac:chgData name="Caleb Knapp" userId="90377b2d-6dff-47c4-9ee5-c961805aa134" providerId="ADAL" clId="{94AEE6E4-EC56-4EAD-A744-25FC57BB0CB4}" dt="2022-04-02T19:13:52.522" v="124" actId="26606"/>
          <ac:cxnSpMkLst>
            <pc:docMk/>
            <pc:sldMk cId="369886975" sldId="259"/>
            <ac:cxnSpMk id="35" creationId="{D33A3282-0389-C547-8CA6-7F3E7F27B34D}"/>
          </ac:cxnSpMkLst>
        </pc:cxnChg>
        <pc:cxnChg chg="add del">
          <ac:chgData name="Caleb Knapp" userId="90377b2d-6dff-47c4-9ee5-c961805aa134" providerId="ADAL" clId="{94AEE6E4-EC56-4EAD-A744-25FC57BB0CB4}" dt="2022-04-02T19:13:52.522" v="124" actId="26606"/>
          <ac:cxnSpMkLst>
            <pc:docMk/>
            <pc:sldMk cId="369886975" sldId="259"/>
            <ac:cxnSpMk id="48" creationId="{EEA70831-9A8D-3B4D-8EA5-EE32F93E94E9}"/>
          </ac:cxnSpMkLst>
        </pc:cxnChg>
        <pc:cxnChg chg="add">
          <ac:chgData name="Caleb Knapp" userId="90377b2d-6dff-47c4-9ee5-c961805aa134" providerId="ADAL" clId="{94AEE6E4-EC56-4EAD-A744-25FC57BB0CB4}" dt="2022-04-02T19:13:52.538" v="125" actId="26606"/>
          <ac:cxnSpMkLst>
            <pc:docMk/>
            <pc:sldMk cId="369886975" sldId="259"/>
            <ac:cxnSpMk id="75" creationId="{D33A3282-0389-C547-8CA6-7F3E7F27B34D}"/>
          </ac:cxnSpMkLst>
        </pc:cxnChg>
        <pc:cxnChg chg="add">
          <ac:chgData name="Caleb Knapp" userId="90377b2d-6dff-47c4-9ee5-c961805aa134" providerId="ADAL" clId="{94AEE6E4-EC56-4EAD-A744-25FC57BB0CB4}" dt="2022-04-02T19:13:52.538" v="125" actId="26606"/>
          <ac:cxnSpMkLst>
            <pc:docMk/>
            <pc:sldMk cId="369886975" sldId="259"/>
            <ac:cxnSpMk id="86" creationId="{EEA70831-9A8D-3B4D-8EA5-EE32F93E94E9}"/>
          </ac:cxnSpMkLst>
        </pc:cxnChg>
      </pc:sldChg>
      <pc:sldChg chg="modSp mod">
        <pc:chgData name="Caleb Knapp" userId="90377b2d-6dff-47c4-9ee5-c961805aa134" providerId="ADAL" clId="{94AEE6E4-EC56-4EAD-A744-25FC57BB0CB4}" dt="2022-04-02T19:13:38.693" v="98" actId="20577"/>
        <pc:sldMkLst>
          <pc:docMk/>
          <pc:sldMk cId="2542661606" sldId="260"/>
        </pc:sldMkLst>
        <pc:spChg chg="mod">
          <ac:chgData name="Caleb Knapp" userId="90377b2d-6dff-47c4-9ee5-c961805aa134" providerId="ADAL" clId="{94AEE6E4-EC56-4EAD-A744-25FC57BB0CB4}" dt="2022-04-02T19:13:38.693" v="98" actId="20577"/>
          <ac:spMkLst>
            <pc:docMk/>
            <pc:sldMk cId="2542661606" sldId="260"/>
            <ac:spMk id="241" creationId="{87460CDC-D5BD-419C-BD5D-CC364446826E}"/>
          </ac:spMkLst>
        </pc:spChg>
      </pc:sldChg>
      <pc:sldChg chg="addSp delSp modSp new mod setBg addAnim">
        <pc:chgData name="Caleb Knapp" userId="90377b2d-6dff-47c4-9ee5-c961805aa134" providerId="ADAL" clId="{94AEE6E4-EC56-4EAD-A744-25FC57BB0CB4}" dt="2022-04-02T19:15:19.305" v="163" actId="688"/>
        <pc:sldMkLst>
          <pc:docMk/>
          <pc:sldMk cId="140295105" sldId="261"/>
        </pc:sldMkLst>
        <pc:spChg chg="mod">
          <ac:chgData name="Caleb Knapp" userId="90377b2d-6dff-47c4-9ee5-c961805aa134" providerId="ADAL" clId="{94AEE6E4-EC56-4EAD-A744-25FC57BB0CB4}" dt="2022-04-02T19:14:08.391" v="150" actId="26606"/>
          <ac:spMkLst>
            <pc:docMk/>
            <pc:sldMk cId="140295105" sldId="261"/>
            <ac:spMk id="2" creationId="{F3D5BDF1-0654-4950-AB6A-DED033144255}"/>
          </ac:spMkLst>
        </pc:spChg>
        <pc:spChg chg="del">
          <ac:chgData name="Caleb Knapp" userId="90377b2d-6dff-47c4-9ee5-c961805aa134" providerId="ADAL" clId="{94AEE6E4-EC56-4EAD-A744-25FC57BB0CB4}" dt="2022-04-02T19:13:59.745" v="129" actId="478"/>
          <ac:spMkLst>
            <pc:docMk/>
            <pc:sldMk cId="140295105" sldId="261"/>
            <ac:spMk id="3" creationId="{4351F220-4881-490E-BF50-19EF93DF8678}"/>
          </ac:spMkLst>
        </pc:spChg>
        <pc:spChg chg="add">
          <ac:chgData name="Caleb Knapp" userId="90377b2d-6dff-47c4-9ee5-c961805aa134" providerId="ADAL" clId="{94AEE6E4-EC56-4EAD-A744-25FC57BB0CB4}" dt="2022-04-02T19:14:08.391" v="150" actId="26606"/>
          <ac:spMkLst>
            <pc:docMk/>
            <pc:sldMk cId="140295105" sldId="261"/>
            <ac:spMk id="37" creationId="{4EFE82FE-7465-AE46-88DF-34D347E83B84}"/>
          </ac:spMkLst>
        </pc:spChg>
        <pc:grpChg chg="add">
          <ac:chgData name="Caleb Knapp" userId="90377b2d-6dff-47c4-9ee5-c961805aa134" providerId="ADAL" clId="{94AEE6E4-EC56-4EAD-A744-25FC57BB0CB4}" dt="2022-04-02T19:14:08.391" v="150" actId="26606"/>
          <ac:grpSpMkLst>
            <pc:docMk/>
            <pc:sldMk cId="140295105" sldId="261"/>
            <ac:grpSpMk id="9" creationId="{EB46B8FB-F6A2-5F47-A6CD-A7E17E69270F}"/>
          </ac:grpSpMkLst>
        </pc:grpChg>
        <pc:grpChg chg="add">
          <ac:chgData name="Caleb Knapp" userId="90377b2d-6dff-47c4-9ee5-c961805aa134" providerId="ADAL" clId="{94AEE6E4-EC56-4EAD-A744-25FC57BB0CB4}" dt="2022-04-02T19:14:08.391" v="150" actId="26606"/>
          <ac:grpSpMkLst>
            <pc:docMk/>
            <pc:sldMk cId="140295105" sldId="261"/>
            <ac:grpSpMk id="39" creationId="{26C321DA-1EDE-3E4B-8B73-6477B2C6D046}"/>
          </ac:grpSpMkLst>
        </pc:grpChg>
        <pc:picChg chg="add mod">
          <ac:chgData name="Caleb Knapp" userId="90377b2d-6dff-47c4-9ee5-c961805aa134" providerId="ADAL" clId="{94AEE6E4-EC56-4EAD-A744-25FC57BB0CB4}" dt="2022-04-02T19:15:19.305" v="163" actId="688"/>
          <ac:picMkLst>
            <pc:docMk/>
            <pc:sldMk cId="140295105" sldId="261"/>
            <ac:picMk id="6" creationId="{ED205126-0EAB-AD94-947D-A9A2E77FCD89}"/>
          </ac:picMkLst>
        </pc:picChg>
        <pc:cxnChg chg="add">
          <ac:chgData name="Caleb Knapp" userId="90377b2d-6dff-47c4-9ee5-c961805aa134" providerId="ADAL" clId="{94AEE6E4-EC56-4EAD-A744-25FC57BB0CB4}" dt="2022-04-02T19:14:08.391" v="150" actId="26606"/>
          <ac:cxnSpMkLst>
            <pc:docMk/>
            <pc:sldMk cId="140295105" sldId="261"/>
            <ac:cxnSpMk id="35" creationId="{D33A3282-0389-C547-8CA6-7F3E7F27B34D}"/>
          </ac:cxnSpMkLst>
        </pc:cxnChg>
        <pc:cxnChg chg="add">
          <ac:chgData name="Caleb Knapp" userId="90377b2d-6dff-47c4-9ee5-c961805aa134" providerId="ADAL" clId="{94AEE6E4-EC56-4EAD-A744-25FC57BB0CB4}" dt="2022-04-02T19:14:08.391" v="150" actId="26606"/>
          <ac:cxnSpMkLst>
            <pc:docMk/>
            <pc:sldMk cId="140295105" sldId="261"/>
            <ac:cxnSpMk id="48" creationId="{EEA70831-9A8D-3B4D-8EA5-EE32F93E94E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9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2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2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3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8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0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0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5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4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5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8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5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1" r:id="rId6"/>
    <p:sldLayoutId id="2147484097" r:id="rId7"/>
    <p:sldLayoutId id="2147484098" r:id="rId8"/>
    <p:sldLayoutId id="2147484099" r:id="rId9"/>
    <p:sldLayoutId id="2147484100" r:id="rId10"/>
    <p:sldLayoutId id="21474841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30B49A-0B4A-DB4B-B86E-239FCB221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2DE7446-3CFA-F445-8698-571E4639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20C7F88F-05AD-8848-B83F-0A7FE9A58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67869A3-E618-6A47-B6A0-2F2359581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D18171B-31BE-5644-8BC4-CE09FD6AC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A57097AB-12CD-BD41-9B9C-1CE52C18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CB3D0C7-3187-BD40-99C6-8A8F6BDA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F241B13F-6C2B-DC4A-A787-F3EFE9430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1706731C-B9EA-5D44-ADD0-641E9CA4E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B217E6DF-6A11-7140-AAEC-49F45464B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B6A07473-7373-1540-99AF-DF86AF38A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id="{0148A58A-8C1A-BF43-8ADF-B9D6586D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F9945379-9328-4C44-B89C-423232A5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8DCC161D-42CC-114F-B3CA-D4DB0BD7A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E1BAF398-A08E-0A45-A727-5FCFE74EB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37">
              <a:extLst>
                <a:ext uri="{FF2B5EF4-FFF2-40B4-BE49-F238E27FC236}">
                  <a16:creationId xmlns:a16="http://schemas.microsoft.com/office/drawing/2014/main" id="{4E4AF567-CE9E-AB4F-A545-1B4D6DE7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B6F6B495-229A-314A-904B-9745DDCE4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39">
              <a:extLst>
                <a:ext uri="{FF2B5EF4-FFF2-40B4-BE49-F238E27FC236}">
                  <a16:creationId xmlns:a16="http://schemas.microsoft.com/office/drawing/2014/main" id="{EF3DC7B6-B868-1F40-B1F3-51D6B2D95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40">
              <a:extLst>
                <a:ext uri="{FF2B5EF4-FFF2-40B4-BE49-F238E27FC236}">
                  <a16:creationId xmlns:a16="http://schemas.microsoft.com/office/drawing/2014/main" id="{6FDA2B53-4F62-3E4C-B33B-760F3F437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41">
              <a:extLst>
                <a:ext uri="{FF2B5EF4-FFF2-40B4-BE49-F238E27FC236}">
                  <a16:creationId xmlns:a16="http://schemas.microsoft.com/office/drawing/2014/main" id="{186FEC5F-A16A-CD4B-A252-BD24AEAB6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42">
              <a:extLst>
                <a:ext uri="{FF2B5EF4-FFF2-40B4-BE49-F238E27FC236}">
                  <a16:creationId xmlns:a16="http://schemas.microsoft.com/office/drawing/2014/main" id="{2038830B-EBA7-3744-9135-EFC19D82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43">
              <a:extLst>
                <a:ext uri="{FF2B5EF4-FFF2-40B4-BE49-F238E27FC236}">
                  <a16:creationId xmlns:a16="http://schemas.microsoft.com/office/drawing/2014/main" id="{45F02896-DBAA-8848-A371-ED56CCAC9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44">
              <a:extLst>
                <a:ext uri="{FF2B5EF4-FFF2-40B4-BE49-F238E27FC236}">
                  <a16:creationId xmlns:a16="http://schemas.microsoft.com/office/drawing/2014/main" id="{0FC45E7A-93D0-D643-9C81-0A8773F1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45">
              <a:extLst>
                <a:ext uri="{FF2B5EF4-FFF2-40B4-BE49-F238E27FC236}">
                  <a16:creationId xmlns:a16="http://schemas.microsoft.com/office/drawing/2014/main" id="{E0E5E559-0000-F049-B229-13B9744B8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Freeform 46">
              <a:extLst>
                <a:ext uri="{FF2B5EF4-FFF2-40B4-BE49-F238E27FC236}">
                  <a16:creationId xmlns:a16="http://schemas.microsoft.com/office/drawing/2014/main" id="{DCD6BF19-A11F-3843-B8C0-9158DFC04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33" name="Picture 232" descr="Icon&#10;&#10;Description automatically generated with medium confidence">
            <a:extLst>
              <a:ext uri="{FF2B5EF4-FFF2-40B4-BE49-F238E27FC236}">
                <a16:creationId xmlns:a16="http://schemas.microsoft.com/office/drawing/2014/main" id="{78E9C595-80C6-42ED-A1D3-729E1B91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1" y="397823"/>
            <a:ext cx="6062354" cy="6062354"/>
          </a:xfrm>
          <a:prstGeom prst="rect">
            <a:avLst/>
          </a:prstGeom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87460CDC-D5BD-419C-BD5D-CC364446826E}"/>
              </a:ext>
            </a:extLst>
          </p:cNvPr>
          <p:cNvSpPr txBox="1"/>
          <p:nvPr/>
        </p:nvSpPr>
        <p:spPr>
          <a:xfrm>
            <a:off x="1790107" y="4920911"/>
            <a:ext cx="258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Leelawadee UI" panose="020B0502040204020203" pitchFamily="34" charset="-34"/>
              </a:rPr>
              <a:t>Team Meeting</a:t>
            </a:r>
          </a:p>
        </p:txBody>
      </p:sp>
    </p:spTree>
    <p:extLst>
      <p:ext uri="{BB962C8B-B14F-4D97-AF65-F5344CB8AC3E}">
        <p14:creationId xmlns:p14="http://schemas.microsoft.com/office/powerpoint/2010/main" val="319973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0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A14FD9-5399-44C3-9A29-4E06954B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r>
              <a:rPr lang="en-US" dirty="0"/>
              <a:t>Concerns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38B3B48-A09D-4E5C-BC4E-98B7F94F5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site layout implementation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Administrative features</a:t>
            </a:r>
          </a:p>
        </p:txBody>
      </p:sp>
      <p:pic>
        <p:nvPicPr>
          <p:cNvPr id="31" name="Picture 4" descr="Person writing on a notepad">
            <a:extLst>
              <a:ext uri="{FF2B5EF4-FFF2-40B4-BE49-F238E27FC236}">
                <a16:creationId xmlns:a16="http://schemas.microsoft.com/office/drawing/2014/main" id="{F3798A4D-D254-6052-2BE5-F7F1C260B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8" r="6283"/>
          <a:stretch/>
        </p:blipFill>
        <p:spPr>
          <a:xfrm>
            <a:off x="20" y="1"/>
            <a:ext cx="6927143" cy="6857999"/>
          </a:xfrm>
          <a:prstGeom prst="rect">
            <a:avLst/>
          </a:prstGeom>
        </p:spPr>
      </p:pic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3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64F69E-6386-4921-BC1F-247E3A64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New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19A03-23C6-47E1-BECA-018778BB6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6650" y="4283239"/>
            <a:ext cx="4025900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831457B2-F7D4-D358-EFEC-61613725B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656" y="681645"/>
            <a:ext cx="5486060" cy="54860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31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30B49A-0B4A-DB4B-B86E-239FCB221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2DE7446-3CFA-F445-8698-571E4639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20C7F88F-05AD-8848-B83F-0A7FE9A58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67869A3-E618-6A47-B6A0-2F2359581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D18171B-31BE-5644-8BC4-CE09FD6AC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A57097AB-12CD-BD41-9B9C-1CE52C18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CB3D0C7-3187-BD40-99C6-8A8F6BDA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F241B13F-6C2B-DC4A-A787-F3EFE9430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1706731C-B9EA-5D44-ADD0-641E9CA4E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B217E6DF-6A11-7140-AAEC-49F45464B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B6A07473-7373-1540-99AF-DF86AF38A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id="{0148A58A-8C1A-BF43-8ADF-B9D6586D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F9945379-9328-4C44-B89C-423232A5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8DCC161D-42CC-114F-B3CA-D4DB0BD7A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E1BAF398-A08E-0A45-A727-5FCFE74EB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5" name="Freeform 37">
              <a:extLst>
                <a:ext uri="{FF2B5EF4-FFF2-40B4-BE49-F238E27FC236}">
                  <a16:creationId xmlns:a16="http://schemas.microsoft.com/office/drawing/2014/main" id="{4E4AF567-CE9E-AB4F-A545-1B4D6DE7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B6F6B495-229A-314A-904B-9745DDCE4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7" name="Freeform 39">
              <a:extLst>
                <a:ext uri="{FF2B5EF4-FFF2-40B4-BE49-F238E27FC236}">
                  <a16:creationId xmlns:a16="http://schemas.microsoft.com/office/drawing/2014/main" id="{EF3DC7B6-B868-1F40-B1F3-51D6B2D95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8" name="Freeform 40">
              <a:extLst>
                <a:ext uri="{FF2B5EF4-FFF2-40B4-BE49-F238E27FC236}">
                  <a16:creationId xmlns:a16="http://schemas.microsoft.com/office/drawing/2014/main" id="{6FDA2B53-4F62-3E4C-B33B-760F3F437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9" name="Freeform 41">
              <a:extLst>
                <a:ext uri="{FF2B5EF4-FFF2-40B4-BE49-F238E27FC236}">
                  <a16:creationId xmlns:a16="http://schemas.microsoft.com/office/drawing/2014/main" id="{186FEC5F-A16A-CD4B-A252-BD24AEAB6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0" name="Freeform 42">
              <a:extLst>
                <a:ext uri="{FF2B5EF4-FFF2-40B4-BE49-F238E27FC236}">
                  <a16:creationId xmlns:a16="http://schemas.microsoft.com/office/drawing/2014/main" id="{2038830B-EBA7-3744-9135-EFC19D82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1" name="Freeform 43">
              <a:extLst>
                <a:ext uri="{FF2B5EF4-FFF2-40B4-BE49-F238E27FC236}">
                  <a16:creationId xmlns:a16="http://schemas.microsoft.com/office/drawing/2014/main" id="{45F02896-DBAA-8848-A371-ED56CCAC9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2" name="Freeform 44">
              <a:extLst>
                <a:ext uri="{FF2B5EF4-FFF2-40B4-BE49-F238E27FC236}">
                  <a16:creationId xmlns:a16="http://schemas.microsoft.com/office/drawing/2014/main" id="{0FC45E7A-93D0-D643-9C81-0A8773F1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3" name="Freeform 45">
              <a:extLst>
                <a:ext uri="{FF2B5EF4-FFF2-40B4-BE49-F238E27FC236}">
                  <a16:creationId xmlns:a16="http://schemas.microsoft.com/office/drawing/2014/main" id="{E0E5E559-0000-F049-B229-13B9744B8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4" name="Freeform 46">
              <a:extLst>
                <a:ext uri="{FF2B5EF4-FFF2-40B4-BE49-F238E27FC236}">
                  <a16:creationId xmlns:a16="http://schemas.microsoft.com/office/drawing/2014/main" id="{DCD6BF19-A11F-3843-B8C0-9158DFC04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</p:grpSp>
      <p:pic>
        <p:nvPicPr>
          <p:cNvPr id="233" name="Picture 232" descr="Icon&#10;&#10;Description automatically generated with medium confidence">
            <a:extLst>
              <a:ext uri="{FF2B5EF4-FFF2-40B4-BE49-F238E27FC236}">
                <a16:creationId xmlns:a16="http://schemas.microsoft.com/office/drawing/2014/main" id="{78E9C595-80C6-42ED-A1D3-729E1B91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1" y="397823"/>
            <a:ext cx="6062354" cy="6062354"/>
          </a:xfrm>
          <a:prstGeom prst="rect">
            <a:avLst/>
          </a:prstGeom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87460CDC-D5BD-419C-BD5D-CC364446826E}"/>
              </a:ext>
            </a:extLst>
          </p:cNvPr>
          <p:cNvSpPr txBox="1"/>
          <p:nvPr/>
        </p:nvSpPr>
        <p:spPr>
          <a:xfrm>
            <a:off x="1790107" y="4920911"/>
            <a:ext cx="2468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Leelawadee UI" panose="020B0502040204020203" pitchFamily="34" charset="-34"/>
              </a:rPr>
              <a:t>Retrospective</a:t>
            </a:r>
          </a:p>
        </p:txBody>
      </p:sp>
    </p:spTree>
    <p:extLst>
      <p:ext uri="{BB962C8B-B14F-4D97-AF65-F5344CB8AC3E}">
        <p14:creationId xmlns:p14="http://schemas.microsoft.com/office/powerpoint/2010/main" val="2542661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1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6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38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78" name="Oval 39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8F50C0-E39D-46D2-B680-90A96349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Things Done Well</a:t>
            </a:r>
          </a:p>
        </p:txBody>
      </p:sp>
      <p:cxnSp>
        <p:nvCxnSpPr>
          <p:cNvPr id="86" name="Straight Connector 4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86" descr="Thumbs Up Sign">
            <a:extLst>
              <a:ext uri="{FF2B5EF4-FFF2-40B4-BE49-F238E27FC236}">
                <a16:creationId xmlns:a16="http://schemas.microsoft.com/office/drawing/2014/main" id="{318C1EA0-7E7D-4ADC-9F8D-68A411585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104503">
            <a:off x="983656" y="681645"/>
            <a:ext cx="5486060" cy="54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D5BDF1-0654-4950-AB6A-DED03314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Things not done well</a:t>
            </a:r>
          </a:p>
        </p:txBody>
      </p:sp>
      <p:pic>
        <p:nvPicPr>
          <p:cNvPr id="6" name="Graphic 5" descr="Thumbs Up Sign">
            <a:extLst>
              <a:ext uri="{FF2B5EF4-FFF2-40B4-BE49-F238E27FC236}">
                <a16:creationId xmlns:a16="http://schemas.microsoft.com/office/drawing/2014/main" id="{ED205126-0EAB-AD94-947D-A9A2E77FC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07475">
            <a:off x="983656" y="681645"/>
            <a:ext cx="5486060" cy="548606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9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D4D6B0AFF7A247A3A4C6DC84B48324" ma:contentTypeVersion="10" ma:contentTypeDescription="Create a new document." ma:contentTypeScope="" ma:versionID="b8eb01b7ec97e75c06cbc2cd9852cccf">
  <xsd:schema xmlns:xsd="http://www.w3.org/2001/XMLSchema" xmlns:xs="http://www.w3.org/2001/XMLSchema" xmlns:p="http://schemas.microsoft.com/office/2006/metadata/properties" xmlns:ns2="5d6f20dc-393e-4096-b469-91966e49254b" xmlns:ns3="4a34b885-6fed-4416-8d77-01a51f9cd4e5" targetNamespace="http://schemas.microsoft.com/office/2006/metadata/properties" ma:root="true" ma:fieldsID="798cff561eca4f5f9d9d3824e8cf40aa" ns2:_="" ns3:_="">
    <xsd:import namespace="5d6f20dc-393e-4096-b469-91966e49254b"/>
    <xsd:import namespace="4a34b885-6fed-4416-8d77-01a51f9cd4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20dc-393e-4096-b469-91966e492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34b885-6fed-4416-8d77-01a51f9cd4e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800492-28A6-437D-875D-22FE2A470C1A}">
  <ds:schemaRefs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4a34b885-6fed-4416-8d77-01a51f9cd4e5"/>
    <ds:schemaRef ds:uri="5d6f20dc-393e-4096-b469-91966e49254b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EB0AD3-BF8A-497D-8EED-34A7DD9D63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F3F3F7-3320-4A8B-8216-25F85A3FB4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f20dc-393e-4096-b469-91966e49254b"/>
    <ds:schemaRef ds:uri="4a34b885-6fed-4416-8d77-01a51f9cd4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56</TotalTime>
  <Words>19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 UI</vt:lpstr>
      <vt:lpstr>Arial</vt:lpstr>
      <vt:lpstr>Calibri</vt:lpstr>
      <vt:lpstr>Neue Haas Grotesk Text Pro</vt:lpstr>
      <vt:lpstr>PunchcardVTI</vt:lpstr>
      <vt:lpstr>PowerPoint Presentation</vt:lpstr>
      <vt:lpstr>Concerns</vt:lpstr>
      <vt:lpstr>New Concerns</vt:lpstr>
      <vt:lpstr>PowerPoint Presentation</vt:lpstr>
      <vt:lpstr>Things Done Well</vt:lpstr>
      <vt:lpstr>Things not done well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Knapp</dc:creator>
  <cp:lastModifiedBy>Caleb Knapp</cp:lastModifiedBy>
  <cp:revision>2</cp:revision>
  <dcterms:created xsi:type="dcterms:W3CDTF">2022-03-02T21:09:00Z</dcterms:created>
  <dcterms:modified xsi:type="dcterms:W3CDTF">2022-04-02T19:15:28Z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0x0101007AD4D6B0AFF7A247A3A4C6DC84B48324</vt:lpwstr>
  </property>
</Properties>
</file>