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1A42F-B9A8-49A2-AEC0-200596E5D742}" v="24" dt="2022-03-26T19:17:43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Knapp" userId="90377b2d-6dff-47c4-9ee5-c961805aa134" providerId="ADAL" clId="{06D1A42F-B9A8-49A2-AEC0-200596E5D742}"/>
    <pc:docChg chg="custSel addSld modSld">
      <pc:chgData name="Caleb Knapp" userId="90377b2d-6dff-47c4-9ee5-c961805aa134" providerId="ADAL" clId="{06D1A42F-B9A8-49A2-AEC0-200596E5D742}" dt="2022-03-26T19:17:43.815" v="784"/>
      <pc:docMkLst>
        <pc:docMk/>
      </pc:docMkLst>
      <pc:sldChg chg="modSp mod modAnim">
        <pc:chgData name="Caleb Knapp" userId="90377b2d-6dff-47c4-9ee5-c961805aa134" providerId="ADAL" clId="{06D1A42F-B9A8-49A2-AEC0-200596E5D742}" dt="2022-03-26T19:17:43.815" v="784"/>
        <pc:sldMkLst>
          <pc:docMk/>
          <pc:sldMk cId="319973548" sldId="256"/>
        </pc:sldMkLst>
        <pc:spChg chg="mod">
          <ac:chgData name="Caleb Knapp" userId="90377b2d-6dff-47c4-9ee5-c961805aa134" providerId="ADAL" clId="{06D1A42F-B9A8-49A2-AEC0-200596E5D742}" dt="2022-03-26T19:09:52.593" v="11" actId="20577"/>
          <ac:spMkLst>
            <pc:docMk/>
            <pc:sldMk cId="319973548" sldId="256"/>
            <ac:spMk id="241" creationId="{87460CDC-D5BD-419C-BD5D-CC364446826E}"/>
          </ac:spMkLst>
        </pc:spChg>
      </pc:sldChg>
      <pc:sldChg chg="modSp mod modAnim">
        <pc:chgData name="Caleb Knapp" userId="90377b2d-6dff-47c4-9ee5-c961805aa134" providerId="ADAL" clId="{06D1A42F-B9A8-49A2-AEC0-200596E5D742}" dt="2022-03-26T19:17:27.719" v="781" actId="1076"/>
        <pc:sldMkLst>
          <pc:docMk/>
          <pc:sldMk cId="1447530362" sldId="257"/>
        </pc:sldMkLst>
        <pc:spChg chg="mod">
          <ac:chgData name="Caleb Knapp" userId="90377b2d-6dff-47c4-9ee5-c961805aa134" providerId="ADAL" clId="{06D1A42F-B9A8-49A2-AEC0-200596E5D742}" dt="2022-03-26T19:17:27.719" v="781" actId="1076"/>
          <ac:spMkLst>
            <pc:docMk/>
            <pc:sldMk cId="1447530362" sldId="257"/>
            <ac:spMk id="2" creationId="{C2A14FD9-5399-44C3-9A29-4E06954BE679}"/>
          </ac:spMkLst>
        </pc:spChg>
        <pc:spChg chg="mod">
          <ac:chgData name="Caleb Knapp" userId="90377b2d-6dff-47c4-9ee5-c961805aa134" providerId="ADAL" clId="{06D1A42F-B9A8-49A2-AEC0-200596E5D742}" dt="2022-03-26T19:13:29.968" v="545" actId="20577"/>
          <ac:spMkLst>
            <pc:docMk/>
            <pc:sldMk cId="1447530362" sldId="257"/>
            <ac:spMk id="3" creationId="{438B3B48-A09D-4E5C-BC4E-98B7F94F5CBB}"/>
          </ac:spMkLst>
        </pc:spChg>
      </pc:sldChg>
      <pc:sldChg chg="modSp new mod modAnim">
        <pc:chgData name="Caleb Knapp" userId="90377b2d-6dff-47c4-9ee5-c961805aa134" providerId="ADAL" clId="{06D1A42F-B9A8-49A2-AEC0-200596E5D742}" dt="2022-03-26T19:17:31.183" v="782" actId="1076"/>
        <pc:sldMkLst>
          <pc:docMk/>
          <pc:sldMk cId="3120231636" sldId="258"/>
        </pc:sldMkLst>
        <pc:spChg chg="mod">
          <ac:chgData name="Caleb Knapp" userId="90377b2d-6dff-47c4-9ee5-c961805aa134" providerId="ADAL" clId="{06D1A42F-B9A8-49A2-AEC0-200596E5D742}" dt="2022-03-26T19:17:31.183" v="782" actId="1076"/>
          <ac:spMkLst>
            <pc:docMk/>
            <pc:sldMk cId="3120231636" sldId="258"/>
            <ac:spMk id="2" creationId="{1E344C3E-0600-4D99-89DF-5CAA744E9CA8}"/>
          </ac:spMkLst>
        </pc:spChg>
        <pc:spChg chg="mod">
          <ac:chgData name="Caleb Knapp" userId="90377b2d-6dff-47c4-9ee5-c961805aa134" providerId="ADAL" clId="{06D1A42F-B9A8-49A2-AEC0-200596E5D742}" dt="2022-03-26T19:12:12.464" v="311" actId="20577"/>
          <ac:spMkLst>
            <pc:docMk/>
            <pc:sldMk cId="3120231636" sldId="258"/>
            <ac:spMk id="3" creationId="{2CECB6CA-8374-48DD-8607-EAFE42B834DB}"/>
          </ac:spMkLst>
        </pc:spChg>
      </pc:sldChg>
      <pc:sldChg chg="modSp new mod modAnim">
        <pc:chgData name="Caleb Knapp" userId="90377b2d-6dff-47c4-9ee5-c961805aa134" providerId="ADAL" clId="{06D1A42F-B9A8-49A2-AEC0-200596E5D742}" dt="2022-03-26T19:17:22.686" v="780" actId="1076"/>
        <pc:sldMkLst>
          <pc:docMk/>
          <pc:sldMk cId="2581300744" sldId="259"/>
        </pc:sldMkLst>
        <pc:spChg chg="mod">
          <ac:chgData name="Caleb Knapp" userId="90377b2d-6dff-47c4-9ee5-c961805aa134" providerId="ADAL" clId="{06D1A42F-B9A8-49A2-AEC0-200596E5D742}" dt="2022-03-26T19:17:22.686" v="780" actId="1076"/>
          <ac:spMkLst>
            <pc:docMk/>
            <pc:sldMk cId="2581300744" sldId="259"/>
            <ac:spMk id="2" creationId="{FF2A6268-D2B4-4A71-9138-B6550885AF90}"/>
          </ac:spMkLst>
        </pc:spChg>
        <pc:spChg chg="mod">
          <ac:chgData name="Caleb Knapp" userId="90377b2d-6dff-47c4-9ee5-c961805aa134" providerId="ADAL" clId="{06D1A42F-B9A8-49A2-AEC0-200596E5D742}" dt="2022-03-26T19:14:15.599" v="647" actId="20577"/>
          <ac:spMkLst>
            <pc:docMk/>
            <pc:sldMk cId="2581300744" sldId="259"/>
            <ac:spMk id="3" creationId="{20FB1769-9BDC-4AB6-AA24-C022D19852BE}"/>
          </ac:spMkLst>
        </pc:spChg>
      </pc:sldChg>
      <pc:sldChg chg="modSp new mod modAnim">
        <pc:chgData name="Caleb Knapp" userId="90377b2d-6dff-47c4-9ee5-c961805aa134" providerId="ADAL" clId="{06D1A42F-B9A8-49A2-AEC0-200596E5D742}" dt="2022-03-26T19:17:16.257" v="779" actId="1076"/>
        <pc:sldMkLst>
          <pc:docMk/>
          <pc:sldMk cId="1715592225" sldId="260"/>
        </pc:sldMkLst>
        <pc:spChg chg="mod">
          <ac:chgData name="Caleb Knapp" userId="90377b2d-6dff-47c4-9ee5-c961805aa134" providerId="ADAL" clId="{06D1A42F-B9A8-49A2-AEC0-200596E5D742}" dt="2022-03-26T19:17:16.257" v="779" actId="1076"/>
          <ac:spMkLst>
            <pc:docMk/>
            <pc:sldMk cId="1715592225" sldId="260"/>
            <ac:spMk id="2" creationId="{C164FAFA-222F-4B18-927C-18EBB64D186A}"/>
          </ac:spMkLst>
        </pc:spChg>
        <pc:spChg chg="mod">
          <ac:chgData name="Caleb Knapp" userId="90377b2d-6dff-47c4-9ee5-c961805aa134" providerId="ADAL" clId="{06D1A42F-B9A8-49A2-AEC0-200596E5D742}" dt="2022-03-26T19:14:53.695" v="756" actId="20577"/>
          <ac:spMkLst>
            <pc:docMk/>
            <pc:sldMk cId="1715592225" sldId="260"/>
            <ac:spMk id="3" creationId="{F483ACA4-9F8F-40B8-993A-C85C7D28AC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2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2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8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5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1" r:id="rId6"/>
    <p:sldLayoutId id="2147484097" r:id="rId7"/>
    <p:sldLayoutId id="2147484098" r:id="rId8"/>
    <p:sldLayoutId id="2147484099" r:id="rId9"/>
    <p:sldLayoutId id="2147484100" r:id="rId10"/>
    <p:sldLayoutId id="21474841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258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Team Meeting</a:t>
            </a:r>
          </a:p>
        </p:txBody>
      </p:sp>
    </p:spTree>
    <p:extLst>
      <p:ext uri="{BB962C8B-B14F-4D97-AF65-F5344CB8AC3E}">
        <p14:creationId xmlns:p14="http://schemas.microsoft.com/office/powerpoint/2010/main" val="31997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4FD9-5399-44C3-9A29-4E06954B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693" y="977719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Team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3B48-A09D-4E5C-BC4E-98B7F94F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Need to avoid another day like Friday in the future.</a:t>
            </a:r>
          </a:p>
          <a:p>
            <a:pPr lvl="1"/>
            <a:r>
              <a:rPr lang="en-US" dirty="0"/>
              <a:t>Need to form a plan and commit to it.</a:t>
            </a:r>
          </a:p>
          <a:p>
            <a:r>
              <a:rPr lang="en-US" dirty="0"/>
              <a:t>Easter Break</a:t>
            </a:r>
          </a:p>
          <a:p>
            <a:pPr lvl="1"/>
            <a:r>
              <a:rPr lang="en-US" dirty="0"/>
              <a:t>What will we do over Easter?</a:t>
            </a:r>
          </a:p>
          <a:p>
            <a:pPr lvl="1"/>
            <a:r>
              <a:rPr lang="en-US" dirty="0"/>
              <a:t>How many hours will we be aiming to work?</a:t>
            </a:r>
          </a:p>
          <a:p>
            <a:pPr lvl="2"/>
            <a:r>
              <a:rPr lang="en-US" dirty="0"/>
              <a:t>Before or after?</a:t>
            </a:r>
          </a:p>
        </p:txBody>
      </p:sp>
    </p:spTree>
    <p:extLst>
      <p:ext uri="{BB962C8B-B14F-4D97-AF65-F5344CB8AC3E}">
        <p14:creationId xmlns:p14="http://schemas.microsoft.com/office/powerpoint/2010/main" val="144753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4C3E-0600-4D99-89DF-5CAA744E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22" y="17217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Task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B6CA-8374-48DD-8607-EAFE42B8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sharing</a:t>
            </a:r>
          </a:p>
          <a:p>
            <a:pPr lvl="1"/>
            <a:r>
              <a:rPr lang="en-US" dirty="0" err="1"/>
              <a:t>ASP.Net</a:t>
            </a:r>
            <a:r>
              <a:rPr lang="en-US" dirty="0"/>
              <a:t> will be complicated.</a:t>
            </a:r>
          </a:p>
          <a:p>
            <a:pPr lvl="1"/>
            <a:r>
              <a:rPr lang="en-US" dirty="0"/>
              <a:t>Oracle should be simple.</a:t>
            </a:r>
          </a:p>
          <a:p>
            <a:r>
              <a:rPr lang="en-US" dirty="0"/>
              <a:t>Standards Compliance</a:t>
            </a:r>
          </a:p>
          <a:p>
            <a:pPr lvl="1"/>
            <a:r>
              <a:rPr lang="en-US" dirty="0"/>
              <a:t>Aim to finish today.</a:t>
            </a:r>
          </a:p>
          <a:p>
            <a:r>
              <a:rPr lang="en-US" dirty="0"/>
              <a:t>Friends/Blocking</a:t>
            </a:r>
          </a:p>
          <a:p>
            <a:pPr lvl="1"/>
            <a:r>
              <a:rPr lang="en-US" dirty="0"/>
              <a:t>Needs website implementation soonish.</a:t>
            </a:r>
          </a:p>
        </p:txBody>
      </p:sp>
    </p:spTree>
    <p:extLst>
      <p:ext uri="{BB962C8B-B14F-4D97-AF65-F5344CB8AC3E}">
        <p14:creationId xmlns:p14="http://schemas.microsoft.com/office/powerpoint/2010/main" val="312023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6268-D2B4-4A71-9138-B6550885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350" y="705576"/>
            <a:ext cx="7335835" cy="1268984"/>
          </a:xfrm>
        </p:spPr>
        <p:txBody>
          <a:bodyPr/>
          <a:lstStyle/>
          <a:p>
            <a:r>
              <a:rPr lang="en-US" dirty="0"/>
              <a:t>User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1769-9BDC-4AB6-AA24-C022D198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be available to be shown?</a:t>
            </a:r>
          </a:p>
          <a:p>
            <a:r>
              <a:rPr lang="en-US" dirty="0"/>
              <a:t>What order will we show?</a:t>
            </a:r>
          </a:p>
          <a:p>
            <a:r>
              <a:rPr lang="en-US" dirty="0"/>
              <a:t>What questions do we have?</a:t>
            </a:r>
          </a:p>
        </p:txBody>
      </p:sp>
    </p:spTree>
    <p:extLst>
      <p:ext uri="{BB962C8B-B14F-4D97-AF65-F5344CB8AC3E}">
        <p14:creationId xmlns:p14="http://schemas.microsoft.com/office/powerpoint/2010/main" val="258130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FAFA-222F-4B18-927C-18EBB64D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264" y="803547"/>
            <a:ext cx="7335835" cy="1268984"/>
          </a:xfrm>
        </p:spPr>
        <p:txBody>
          <a:bodyPr/>
          <a:lstStyle/>
          <a:p>
            <a:r>
              <a:rPr lang="en-US" dirty="0"/>
              <a:t>Keep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ACA4-9F8F-40B8-993A-C85C7D28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47 days remain in the school year!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Less than a month until the expo!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final push!</a:t>
            </a:r>
          </a:p>
        </p:txBody>
      </p:sp>
    </p:spTree>
    <p:extLst>
      <p:ext uri="{BB962C8B-B14F-4D97-AF65-F5344CB8AC3E}">
        <p14:creationId xmlns:p14="http://schemas.microsoft.com/office/powerpoint/2010/main" val="17155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4D6B0AFF7A247A3A4C6DC84B48324" ma:contentTypeVersion="10" ma:contentTypeDescription="Create a new document." ma:contentTypeScope="" ma:versionID="b8eb01b7ec97e75c06cbc2cd9852cccf">
  <xsd:schema xmlns:xsd="http://www.w3.org/2001/XMLSchema" xmlns:xs="http://www.w3.org/2001/XMLSchema" xmlns:p="http://schemas.microsoft.com/office/2006/metadata/properties" xmlns:ns2="5d6f20dc-393e-4096-b469-91966e49254b" xmlns:ns3="4a34b885-6fed-4416-8d77-01a51f9cd4e5" targetNamespace="http://schemas.microsoft.com/office/2006/metadata/properties" ma:root="true" ma:fieldsID="798cff561eca4f5f9d9d3824e8cf40aa" ns2:_="" ns3:_="">
    <xsd:import namespace="5d6f20dc-393e-4096-b469-91966e49254b"/>
    <xsd:import namespace="4a34b885-6fed-4416-8d77-01a51f9c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20dc-393e-4096-b469-91966e492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4b885-6fed-4416-8d77-01a51f9cd4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800492-28A6-437D-875D-22FE2A470C1A}">
  <ds:schemaRefs>
    <ds:schemaRef ds:uri="http://schemas.microsoft.com/office/2006/documentManagement/types"/>
    <ds:schemaRef ds:uri="5d6f20dc-393e-4096-b469-91966e49254b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a34b885-6fed-4416-8d77-01a51f9cd4e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EB0AD3-BF8A-497D-8EED-34A7DD9D63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3F3F7-3320-4A8B-8216-25F85A3FB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20dc-393e-4096-b469-91966e49254b"/>
    <ds:schemaRef ds:uri="4a34b885-6fed-4416-8d77-01a51f9cd4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61</TotalTime>
  <Words>127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Microsoft JhengHei UI</vt:lpstr>
      <vt:lpstr>Arial</vt:lpstr>
      <vt:lpstr>Neue Haas Grotesk Text Pro</vt:lpstr>
      <vt:lpstr>PunchcardVTI</vt:lpstr>
      <vt:lpstr>PowerPoint Presentation</vt:lpstr>
      <vt:lpstr>Team Concerns</vt:lpstr>
      <vt:lpstr>Task Concerns</vt:lpstr>
      <vt:lpstr>User Meeting</vt:lpstr>
      <vt:lpstr>Keep going!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Knapp</dc:creator>
  <cp:lastModifiedBy>Caleb Knapp</cp:lastModifiedBy>
  <cp:revision>2</cp:revision>
  <dcterms:created xsi:type="dcterms:W3CDTF">2022-03-02T21:09:00Z</dcterms:created>
  <dcterms:modified xsi:type="dcterms:W3CDTF">2022-03-26T19:17:45Z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0x0101007AD4D6B0AFF7A247A3A4C6DC84B48324</vt:lpwstr>
  </property>
</Properties>
</file>