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F3201-598E-4E72-8B73-78537ACC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A85E31-886F-40AA-950E-CC52762FA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95A6F-1703-4F31-B2A4-48CA6832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433DE-B259-446C-BF73-105F419F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A66A4-FA67-4EC6-A235-14C91A81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0001E-9F75-4422-BC72-6BCB6B5C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BBF98-4CF8-452C-9CB1-E1794DBF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D3D58-8B34-4177-B3D8-66D86ED6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0C740-AE47-4E42-9617-D5411CF0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DB385-8222-4B20-84C0-8B710A5C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08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A492C3-EDE6-46CE-A7DF-0BDDEE26F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400F44-A870-4A05-8678-103F1CC9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6B9CC-8D43-4BA5-938B-A1D7E57E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FDD32-8442-4575-BDF8-BD8CA17C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5AC45-E222-44DC-8C5F-3C9A4A2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3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DBFC2-F580-457F-A5D5-5ED546D9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74DB2-9C17-495F-9253-FA1713F3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1D44C5-0615-45D1-9F1B-311C35BE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0D152-10BE-4509-B327-3ECAE06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D840-4A47-4AB2-84DF-A5BDE95D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D3727-9DC4-4C5B-A669-B9050497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2C786-B52F-45A1-AA91-D0A6CD24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55E7D-AF32-4C3E-8420-D0618F44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65DD5-EE28-4574-A6C8-768FF075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6B0465-6F9B-4B08-B255-2250A880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61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FF38C-49E3-4073-8C32-EA6C2740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0441C-0FFA-49D1-BC41-5C673ECE6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137463-D24F-4D63-A71D-2C57F30E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C37644-1801-4074-8CB2-EC80302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2889A-8140-4DDA-B3D0-B85960ED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860D2B-E45F-4C82-8680-0E32089C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6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EC51-6932-4F7F-AAE3-DD298190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4CD893-CBC6-4D6F-976B-AEFE3F77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8C71D5-7C60-426E-A0F1-49D5DB0E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0A5296-8B4C-458A-B856-723B56ADB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F089D9-A27A-47C4-A264-9508A0E1E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A81440-D186-4DE1-B284-CA9DB391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E05FF5-4544-4776-BEA1-2DB25EA7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758FE-610A-4040-AD27-B6ED09B9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13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12176-317B-4DB4-88F4-1EB1FB4C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F6970E-CE30-4CD0-BC59-C4C6EDEF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DFC01A-EB3E-459A-BC8D-7FB6FC37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A86B00-AE90-4B09-8A23-2C3FB6EF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4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3CB339-11E9-4EAC-B69C-725D2ED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252850-40C1-4AC3-85D4-71C5C81B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273086-6D0A-45C2-ADA5-A70045F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4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9AD87-A32C-4F62-B7DB-D2DD45B8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2CD38-3E64-4AAE-8154-7D1A4BB4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BC54B-65FF-47B7-A302-463117CD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3D6B1-A5E1-46C0-A004-C075325A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F6569-7AD4-4FCA-82C6-75421073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37FBFC-E4B9-4DD1-AB83-73ED3CB3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0D8B7-C136-4E2B-8095-CC45922C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637AE9-7B7A-469F-948A-63E742B75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DD7F0-BB45-4017-AFCE-6DC38F2EC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0F6791-6CF9-4583-BE4E-0B06EDD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22BF5-D4F6-4BE5-9FE8-6B8CA83C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612AA8-A964-48F1-A194-B0636E48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2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10CBD9-DCFC-48E8-B0B5-8EC9498C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3DAD9-2D19-4A60-BF3A-73D4A611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DE973-D59D-418C-8AA0-1EA6B051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820D-4A5C-4426-B6AA-67F30B96E02D}" type="datetimeFigureOut">
              <a:rPr lang="pt-BR" smtClean="0"/>
              <a:t>09/09/2017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6769F-2ACC-4A70-BC4D-A7F427868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42DB5-F740-4142-B0FD-0E12DED7D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08F8-7F4B-4B26-B8C1-09CED46ED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195D41-D0A6-4613-B5C4-8D67F939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48" y="1519284"/>
            <a:ext cx="3393467" cy="33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F45CA-2507-426A-AAA0-35D18142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Aplicar testes de unidade e de integração no Banco de Dados. Realizando assim automatização de Scripts em SQL  e Procedures. </a:t>
            </a:r>
          </a:p>
          <a:p>
            <a:pPr marL="0" indent="0">
              <a:buNone/>
            </a:pPr>
            <a:r>
              <a:rPr lang="pt-BR" dirty="0"/>
              <a:t>Também ele é muito utilizado para “Setup de Dados” (Geração de Massa de Dados) 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CD7AECE-8329-403B-ACC9-1B2401B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3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3C6E3-60B0-4A93-82E1-83BF0603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4" y="365125"/>
            <a:ext cx="11004396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Exemplo de um “Unit Test”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62CBCC0-CEDF-47CF-BF81-83CB0F6CA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9" y="1584171"/>
            <a:ext cx="4514827" cy="2817292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3C5346-C950-4814-B020-C9BC0FCB3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61" y="1599184"/>
            <a:ext cx="4905927" cy="28039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D4C107-37CF-4C6D-B028-28F46FE8C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96" y="4710270"/>
            <a:ext cx="8443612" cy="1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FBF93-FDEB-489C-9320-DCE4314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Vantagens de Utiliza-lo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0BE62-661A-4991-9D19-91829CF1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do conceito de “Suíte” e “Cenários”  </a:t>
            </a:r>
          </a:p>
          <a:p>
            <a:r>
              <a:rPr lang="pt-BR" dirty="0"/>
              <a:t>Acessível e independente  para quem deseja utilizar (É possível aplicar política de Segurança)  </a:t>
            </a:r>
          </a:p>
          <a:p>
            <a:r>
              <a:rPr lang="pt-BR" dirty="0"/>
              <a:t>Geração de massa de dados para a realização dos testes (Faz muito bem este papel) </a:t>
            </a:r>
          </a:p>
          <a:p>
            <a:r>
              <a:rPr lang="pt-BR" dirty="0"/>
              <a:t>No momento de execução expõem erros e alerta para falta de comunicação, como : </a:t>
            </a:r>
          </a:p>
          <a:p>
            <a:pPr marL="0" indent="0">
              <a:buNone/>
            </a:pPr>
            <a:r>
              <a:rPr lang="pt-BR" dirty="0"/>
              <a:t> - Inclusão de campos (Não comunicou a equipe) </a:t>
            </a:r>
          </a:p>
          <a:p>
            <a:pPr marL="0" indent="0">
              <a:buNone/>
            </a:pPr>
            <a:r>
              <a:rPr lang="pt-BR" dirty="0"/>
              <a:t>-  Exclusão de tabelas (Não comunicou a equipe)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1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AE255-766A-4486-9175-EED0D3B4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2D870-D010-425C-AFC9-3DAE57B9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65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Objetivo </vt:lpstr>
      <vt:lpstr>Exemplo de um “Unit Test”</vt:lpstr>
      <vt:lpstr>Vantagens de Utiliza-lo </vt:lpstr>
      <vt:lpstr>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Henriques Ribeiro</dc:creator>
  <cp:lastModifiedBy>Priscila Henriques Ribeiro</cp:lastModifiedBy>
  <cp:revision>6</cp:revision>
  <dcterms:created xsi:type="dcterms:W3CDTF">2017-09-09T13:32:01Z</dcterms:created>
  <dcterms:modified xsi:type="dcterms:W3CDTF">2017-09-09T15:04:31Z</dcterms:modified>
</cp:coreProperties>
</file>