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3"/>
      <p:bold r:id="rId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6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-17896" y="1772816"/>
            <a:ext cx="9161895" cy="12241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-17896" y="1771181"/>
            <a:ext cx="9161896" cy="829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722016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030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55576" y="332656"/>
            <a:ext cx="4968552" cy="782960"/>
          </a:xfrm>
        </p:spPr>
        <p:txBody>
          <a:bodyPr>
            <a:normAutofit/>
          </a:bodyPr>
          <a:lstStyle>
            <a:lvl1pPr algn="l">
              <a:defRPr sz="3200">
                <a:latin typeface="+mj-ea"/>
                <a:ea typeface="+mj-ea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3568" y="548680"/>
            <a:ext cx="72008" cy="36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755650" y="1268413"/>
            <a:ext cx="7777163" cy="475297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309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103312" y="0"/>
            <a:ext cx="14401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557808"/>
            <a:ext cx="8229600" cy="782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2022-07-08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0" y="74340"/>
            <a:ext cx="9144000" cy="16595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516216" y="6268488"/>
            <a:ext cx="2513284" cy="556348"/>
            <a:chOff x="1691680" y="4221088"/>
            <a:chExt cx="5335588" cy="1181100"/>
          </a:xfrm>
        </p:grpSpPr>
        <p:pic>
          <p:nvPicPr>
            <p:cNvPr id="1026" name="Picture 2" descr="Z:\2.전체공유\연구실 탬플릿\Outlook Banner - CI Mobile Robot Team copy.bmp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1680" y="4221088"/>
              <a:ext cx="5335588" cy="118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 userDrawn="1"/>
          </p:nvSpPr>
          <p:spPr>
            <a:xfrm>
              <a:off x="3923928" y="5157192"/>
              <a:ext cx="3103340" cy="1800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061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j-lt"/>
          <a:ea typeface="-윤고딕350" panose="02030504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ln>
            <a:solidFill>
              <a:schemeClr val="accent1">
                <a:alpha val="0"/>
              </a:schemeClr>
            </a:solidFill>
          </a:ln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97D511D5-1DC8-0BBA-25F5-A7716BD5A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-</a:t>
            </a:r>
            <a:r>
              <a:rPr lang="ko-KR" altLang="en-US" sz="2400" dirty="0">
                <a:solidFill>
                  <a:schemeClr val="tx1"/>
                </a:solidFill>
              </a:rPr>
              <a:t>인원</a:t>
            </a:r>
            <a:r>
              <a:rPr lang="en-US" altLang="ko-KR" sz="2400" dirty="0">
                <a:solidFill>
                  <a:schemeClr val="tx1"/>
                </a:solidFill>
              </a:rPr>
              <a:t>: 1</a:t>
            </a:r>
            <a:r>
              <a:rPr lang="ko-KR" altLang="en-US" sz="2400" dirty="0">
                <a:solidFill>
                  <a:schemeClr val="tx1"/>
                </a:solidFill>
              </a:rPr>
              <a:t>명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-2022</a:t>
            </a:r>
            <a:r>
              <a:rPr lang="ko-KR" altLang="en-US" sz="2400" dirty="0">
                <a:solidFill>
                  <a:schemeClr val="tx1"/>
                </a:solidFill>
              </a:rPr>
              <a:t>년 </a:t>
            </a:r>
            <a:r>
              <a:rPr lang="en-US" altLang="ko-KR" sz="2400" dirty="0">
                <a:solidFill>
                  <a:schemeClr val="tx1"/>
                </a:solidFill>
              </a:rPr>
              <a:t>2</a:t>
            </a:r>
            <a:r>
              <a:rPr lang="ko-KR" altLang="en-US" sz="2400" dirty="0">
                <a:solidFill>
                  <a:schemeClr val="tx1"/>
                </a:solidFill>
              </a:rPr>
              <a:t>학기 </a:t>
            </a:r>
            <a:r>
              <a:rPr lang="ko-KR" altLang="en-US" sz="2400" b="1" u="sng" dirty="0">
                <a:solidFill>
                  <a:srgbClr val="0000FF"/>
                </a:solidFill>
              </a:rPr>
              <a:t>링크</a:t>
            </a:r>
            <a:r>
              <a:rPr lang="ko-KR" altLang="en-US" sz="2400" dirty="0">
                <a:solidFill>
                  <a:schemeClr val="tx1"/>
                </a:solidFill>
              </a:rPr>
              <a:t> 참조</a:t>
            </a:r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endParaRPr lang="en-US" altLang="ko-KR" sz="2400" dirty="0">
              <a:solidFill>
                <a:schemeClr val="tx1"/>
              </a:solidFill>
            </a:endParaRPr>
          </a:p>
          <a:p>
            <a:pPr algn="l"/>
            <a:r>
              <a:rPr lang="en-US" altLang="ko-KR" sz="2400" dirty="0">
                <a:solidFill>
                  <a:schemeClr val="tx1"/>
                </a:solidFill>
              </a:rPr>
              <a:t>※ </a:t>
            </a:r>
            <a:r>
              <a:rPr lang="ko-KR" altLang="en-US" sz="2400" dirty="0">
                <a:solidFill>
                  <a:schemeClr val="tx1"/>
                </a:solidFill>
              </a:rPr>
              <a:t>궁금한 사항은 연구실에 문의해주세요</a:t>
            </a:r>
            <a:r>
              <a:rPr lang="en-US" altLang="ko-KR" sz="2400" dirty="0">
                <a:solidFill>
                  <a:schemeClr val="tx1"/>
                </a:solidFill>
              </a:rPr>
              <a:t>.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B2979D-F2FF-201C-538A-F87BDC83B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722016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2023</a:t>
            </a:r>
            <a:r>
              <a:rPr lang="ko-KR" altLang="en-US" sz="2800" dirty="0"/>
              <a:t>년 </a:t>
            </a:r>
            <a:r>
              <a:rPr lang="en-US" altLang="ko-KR" sz="2800" dirty="0"/>
              <a:t>1</a:t>
            </a:r>
            <a:r>
              <a:rPr lang="ko-KR" altLang="en-US" sz="2800" dirty="0"/>
              <a:t>학기 지원 </a:t>
            </a:r>
            <a:r>
              <a:rPr lang="en-US" altLang="ko-KR" sz="2800" dirty="0"/>
              <a:t>YU-KIST </a:t>
            </a:r>
            <a:r>
              <a:rPr lang="ko-KR" altLang="en-US" sz="2800" dirty="0"/>
              <a:t>융합사업 대학원생 모집</a:t>
            </a:r>
          </a:p>
        </p:txBody>
      </p:sp>
    </p:spTree>
    <p:extLst>
      <p:ext uri="{BB962C8B-B14F-4D97-AF65-F5344CB8AC3E}">
        <p14:creationId xmlns:p14="http://schemas.microsoft.com/office/powerpoint/2010/main" val="2304918633"/>
      </p:ext>
    </p:extLst>
  </p:cSld>
  <p:clrMapOvr>
    <a:masterClrMapping/>
  </p:clrMapOvr>
</p:sld>
</file>

<file path=ppt/theme/theme1.xml><?xml version="1.0" encoding="utf-8"?>
<a:theme xmlns:a="http://schemas.openxmlformats.org/drawingml/2006/main" name="CI탬플릿(ver1.3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dirty="0" smtClean="0">
            <a:ln>
              <a:solidFill>
                <a:schemeClr val="accent1">
                  <a:alpha val="0"/>
                </a:schemeClr>
              </a:solidFill>
            </a:ln>
            <a:latin typeface="-윤고딕330" panose="02030504000101010101" pitchFamily="18" charset="-127"/>
            <a:ea typeface="-윤고딕330" panose="02030504000101010101" pitchFamily="18" charset="-127"/>
            <a:cs typeface="+mj-cs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CI탬플릿</Template>
  <TotalTime>10</TotalTime>
  <Words>27</Words>
  <Application>Microsoft Office PowerPoint</Application>
  <PresentationFormat>화면 슬라이드 쇼(4:3)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CI탬플릿(ver1.3)</vt:lpstr>
      <vt:lpstr>2023년 1학기 지원 YU-KIST 융합사업 대학원생 모집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박규현</dc:creator>
  <cp:lastModifiedBy>박규현</cp:lastModifiedBy>
  <cp:revision>3</cp:revision>
  <dcterms:created xsi:type="dcterms:W3CDTF">2022-07-08T12:17:45Z</dcterms:created>
  <dcterms:modified xsi:type="dcterms:W3CDTF">2022-07-08T12:33:01Z</dcterms:modified>
</cp:coreProperties>
</file>