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</p:sldIdLst>
  <p:sldSz cx="13716000" cy="9753600"/>
  <p:notesSz cx="9753600" cy="13716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5" d="100"/>
          <a:sy n="55" d="100"/>
        </p:scale>
        <p:origin x="14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019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www.figma.com/file/lvVgSMMX8nDsjJ24RWANoO/Login-Page?node-id=0%3A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jpeg"/><Relationship Id="rId4" Type="http://schemas.openxmlformats.org/officeDocument/2006/relationships/image" Target="../media/image20.svg"/><Relationship Id="rId9" Type="http://schemas.openxmlformats.org/officeDocument/2006/relationships/image" Target="../media/image2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jpeg"/><Relationship Id="rId3" Type="http://schemas.openxmlformats.org/officeDocument/2006/relationships/image" Target="../media/image28.png"/><Relationship Id="rId21" Type="http://schemas.openxmlformats.org/officeDocument/2006/relationships/image" Target="../media/image46.sv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17" Type="http://schemas.openxmlformats.org/officeDocument/2006/relationships/image" Target="../media/image42.svg"/><Relationship Id="rId25" Type="http://schemas.openxmlformats.org/officeDocument/2006/relationships/image" Target="../media/image50.jpe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24" Type="http://schemas.openxmlformats.org/officeDocument/2006/relationships/image" Target="../media/image49.jpeg"/><Relationship Id="rId5" Type="http://schemas.openxmlformats.org/officeDocument/2006/relationships/image" Target="../media/image30.png"/><Relationship Id="rId15" Type="http://schemas.openxmlformats.org/officeDocument/2006/relationships/image" Target="../media/image40.svg"/><Relationship Id="rId23" Type="http://schemas.openxmlformats.org/officeDocument/2006/relationships/image" Target="../media/image48.svg"/><Relationship Id="rId28" Type="http://schemas.openxmlformats.org/officeDocument/2006/relationships/image" Target="../media/image53.png"/><Relationship Id="rId10" Type="http://schemas.openxmlformats.org/officeDocument/2006/relationships/image" Target="../media/image35.svg"/><Relationship Id="rId19" Type="http://schemas.openxmlformats.org/officeDocument/2006/relationships/image" Target="../media/image44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jpeg"/><Relationship Id="rId7" Type="http://schemas.openxmlformats.org/officeDocument/2006/relationships/image" Target="../media/image58.svg"/><Relationship Id="rId12" Type="http://schemas.openxmlformats.org/officeDocument/2006/relationships/image" Target="../media/image6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62.sv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jpeg"/><Relationship Id="rId9" Type="http://schemas.openxmlformats.org/officeDocument/2006/relationships/image" Target="../media/image6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svg"/><Relationship Id="rId9" Type="http://schemas.openxmlformats.org/officeDocument/2006/relationships/image" Target="../media/image7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svg"/><Relationship Id="rId12" Type="http://schemas.openxmlformats.org/officeDocument/2006/relationships/image" Target="../media/image7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svg"/><Relationship Id="rId9" Type="http://schemas.openxmlformats.org/officeDocument/2006/relationships/image" Target="../media/image70.svg"/><Relationship Id="rId14" Type="http://schemas.openxmlformats.org/officeDocument/2006/relationships/image" Target="../media/image7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7" Type="http://schemas.openxmlformats.org/officeDocument/2006/relationships/image" Target="../media/image80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5.png"/><Relationship Id="rId3" Type="http://schemas.openxmlformats.org/officeDocument/2006/relationships/image" Target="../media/image64.png"/><Relationship Id="rId7" Type="http://schemas.openxmlformats.org/officeDocument/2006/relationships/image" Target="../media/image82.svg"/><Relationship Id="rId12" Type="http://schemas.openxmlformats.org/officeDocument/2006/relationships/image" Target="../media/image7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svg"/><Relationship Id="rId9" Type="http://schemas.openxmlformats.org/officeDocument/2006/relationships/image" Target="../media/image84.svg"/><Relationship Id="rId14" Type="http://schemas.openxmlformats.org/officeDocument/2006/relationships/image" Target="../media/image8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58978"/>
            <a:ext cx="13716000" cy="515737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117"/>
            <a:ext cx="353223" cy="802589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4865543"/>
            <a:ext cx="13716000" cy="494347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117"/>
            <a:ext cx="353223" cy="802589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3343641" y="1574049"/>
            <a:ext cx="372359" cy="8175874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3390900" y="1209675"/>
            <a:ext cx="9134475" cy="1143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0650"/>
              </a:lnSpc>
            </a:pPr>
            <a:r>
              <a:rPr lang="en-US" sz="7200" b="0" i="0" dirty="0">
                <a:solidFill>
                  <a:srgbClr val="000000"/>
                </a:solidFill>
                <a:latin typeface="Oswald Regular" pitchFamily="34" charset="0"/>
                <a:ea typeface="Oswald Regular" pitchFamily="34" charset="-122"/>
                <a:cs typeface="Oswald Regular" pitchFamily="34" charset="-120"/>
              </a:rPr>
              <a:t>WELCOME TO FIGMA</a:t>
            </a:r>
            <a:endParaRPr lang="en-US" sz="7200" dirty="0"/>
          </a:p>
        </p:txBody>
      </p:sp>
      <p:sp>
        <p:nvSpPr>
          <p:cNvPr id="8" name="Text 1"/>
          <p:cNvSpPr/>
          <p:nvPr/>
        </p:nvSpPr>
        <p:spPr>
          <a:xfrm>
            <a:off x="4333875" y="2476500"/>
            <a:ext cx="5372100" cy="9715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0650"/>
              </a:lnSpc>
            </a:pPr>
            <a:r>
              <a:rPr lang="en-US" sz="7200" b="0" i="0" dirty="0">
                <a:solidFill>
                  <a:srgbClr val="000000"/>
                </a:solidFill>
                <a:latin typeface="Oswald Regular" pitchFamily="34" charset="0"/>
                <a:ea typeface="Oswald Regular" pitchFamily="34" charset="-122"/>
                <a:cs typeface="Oswald Regular" pitchFamily="34" charset="-120"/>
              </a:rPr>
              <a:t>PRESENTATION</a:t>
            </a:r>
            <a:endParaRPr lang="en-US" sz="7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C5BB3-8F34-A8FC-202B-3ADBDB1B1154}"/>
              </a:ext>
            </a:extLst>
          </p:cNvPr>
          <p:cNvSpPr txBox="1"/>
          <p:nvPr/>
        </p:nvSpPr>
        <p:spPr>
          <a:xfrm>
            <a:off x="3390900" y="4715665"/>
            <a:ext cx="6625936" cy="1510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6935FF-1B98-8B5D-5C5C-785D69E26094}"/>
              </a:ext>
            </a:extLst>
          </p:cNvPr>
          <p:cNvSpPr txBox="1"/>
          <p:nvPr/>
        </p:nvSpPr>
        <p:spPr>
          <a:xfrm>
            <a:off x="3975652" y="5157374"/>
            <a:ext cx="6149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hlinkClick r:id="rId7"/>
              </a:rPr>
              <a:t>CLICK HERE </a:t>
            </a:r>
            <a:r>
              <a:rPr lang="en-IN" sz="2000" dirty="0">
                <a:latin typeface="Arial Rounded MT Bold" panose="020F0704030504030204" pitchFamily="34" charset="0"/>
              </a:rPr>
              <a:t>TO OPEN FIGMA PROJECT</a:t>
            </a:r>
          </a:p>
          <a:p>
            <a:endParaRPr lang="en-IN" sz="2000" dirty="0">
              <a:latin typeface="Arial Rounded MT Bold" panose="020F0704030504030204" pitchFamily="34" charset="0"/>
            </a:endParaRPr>
          </a:p>
          <a:p>
            <a:r>
              <a:rPr lang="en-IN" sz="2000" dirty="0">
                <a:latin typeface="Arial Rounded MT Bold" panose="020F0704030504030204" pitchFamily="34" charset="0"/>
              </a:rPr>
              <a:t>CLICK HERE TO OPEN GITHUB LINK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457325"/>
            <a:ext cx="13716000" cy="38004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286750" y="942975"/>
            <a:ext cx="295275" cy="29527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881688" y="938213"/>
            <a:ext cx="2838450" cy="3048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0" y="5600700"/>
            <a:ext cx="13716000" cy="34861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334000" y="7591425"/>
            <a:ext cx="9525" cy="381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4800600" y="8120063"/>
            <a:ext cx="1262063" cy="18288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553325" y="6967538"/>
            <a:ext cx="1133475" cy="18288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10934700" y="6967538"/>
            <a:ext cx="1190625" cy="18288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0" y="1457325"/>
            <a:ext cx="13716000" cy="3800475"/>
          </a:xfrm>
          <a:prstGeom prst="rect">
            <a:avLst/>
          </a:prstGeom>
        </p:spPr>
      </p:pic>
      <p:sp>
        <p:nvSpPr>
          <p:cNvPr id="11" name="Text 0"/>
          <p:cNvSpPr/>
          <p:nvPr/>
        </p:nvSpPr>
        <p:spPr>
          <a:xfrm>
            <a:off x="12211050" y="866775"/>
            <a:ext cx="12039600" cy="2381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425"/>
              </a:lnSpc>
            </a:pPr>
            <a:r>
              <a:rPr lang="en-US" sz="3000" b="0" i="0" dirty="0">
                <a:solidFill>
                  <a:srgbClr val="000000"/>
                </a:solidFill>
                <a:latin typeface="Oswald Regular" pitchFamily="34" charset="0"/>
                <a:ea typeface="Oswald Regular" pitchFamily="34" charset="-122"/>
                <a:cs typeface="Oswald Regular" pitchFamily="34" charset="-120"/>
              </a:rPr>
              <a:t>SIGN IN</a:t>
            </a:r>
            <a:endParaRPr lang="en-US" sz="3000" dirty="0"/>
          </a:p>
        </p:txBody>
      </p:sp>
      <p:sp>
        <p:nvSpPr>
          <p:cNvPr id="12" name="Text 1"/>
          <p:cNvSpPr/>
          <p:nvPr/>
        </p:nvSpPr>
        <p:spPr>
          <a:xfrm>
            <a:off x="6200775" y="971550"/>
            <a:ext cx="19240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575"/>
              </a:lnSpc>
            </a:pPr>
            <a:r>
              <a:rPr lang="en-US" sz="1050" b="0" i="0" dirty="0">
                <a:solidFill>
                  <a:srgbClr val="000000"/>
                </a:solidFill>
                <a:latin typeface="Oswald Regular" pitchFamily="34" charset="0"/>
                <a:ea typeface="Oswald Regular" pitchFamily="34" charset="-122"/>
                <a:cs typeface="Oswald Regular" pitchFamily="34" charset="-120"/>
              </a:rPr>
              <a:t>SEARCH</a:t>
            </a:r>
            <a:endParaRPr lang="en-US" sz="1050" dirty="0"/>
          </a:p>
        </p:txBody>
      </p:sp>
      <p:sp>
        <p:nvSpPr>
          <p:cNvPr id="13" name="Text 2"/>
          <p:cNvSpPr/>
          <p:nvPr/>
        </p:nvSpPr>
        <p:spPr>
          <a:xfrm>
            <a:off x="285750" y="1457325"/>
            <a:ext cx="5048250" cy="2571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1625"/>
              </a:lnSpc>
            </a:pPr>
            <a:r>
              <a:rPr lang="en-US" sz="7875" b="0" i="0" dirty="0">
                <a:solidFill>
                  <a:srgbClr val="FFFFFF"/>
                </a:solidFill>
                <a:latin typeface="Oswald Regular" pitchFamily="34" charset="0"/>
                <a:ea typeface="Oswald Regular" pitchFamily="34" charset="-122"/>
                <a:cs typeface="Oswald Regular" pitchFamily="34" charset="-120"/>
              </a:rPr>
              <a:t>CHAMPION SPORT</a:t>
            </a:r>
            <a:endParaRPr lang="en-US" sz="787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067675" y="2200275"/>
            <a:ext cx="5281613" cy="591502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33400" y="2686050"/>
            <a:ext cx="7200900" cy="56197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0753725" y="7324725"/>
            <a:ext cx="619125" cy="58102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1487150" y="7324725"/>
            <a:ext cx="704850" cy="52387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0163175" y="8510588"/>
            <a:ext cx="1828800" cy="28575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8639175" y="5162550"/>
            <a:ext cx="647700" cy="47625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8477250" y="3657600"/>
            <a:ext cx="971550" cy="857250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8601075" y="3375036"/>
            <a:ext cx="3099811" cy="36067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3825"/>
              </a:lnSpc>
            </a:pPr>
            <a:r>
              <a:rPr lang="en-US" sz="1800" b="0" i="0" dirty="0">
                <a:solidFill>
                  <a:srgbClr val="000000"/>
                </a:solidFill>
                <a:latin typeface="NTR Regular" pitchFamily="34" charset="0"/>
                <a:ea typeface="NTR Regular" pitchFamily="34" charset="-122"/>
                <a:cs typeface="NTR Regular" pitchFamily="34" charset="-120"/>
              </a:rPr>
              <a:t>USERNAME</a:t>
            </a:r>
            <a:endParaRPr lang="en-US" sz="1800" dirty="0"/>
          </a:p>
        </p:txBody>
      </p:sp>
      <p:sp>
        <p:nvSpPr>
          <p:cNvPr id="10" name="Text 1"/>
          <p:cNvSpPr/>
          <p:nvPr/>
        </p:nvSpPr>
        <p:spPr>
          <a:xfrm>
            <a:off x="8629650" y="4601322"/>
            <a:ext cx="2245381" cy="35036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3825"/>
              </a:lnSpc>
            </a:pPr>
            <a:r>
              <a:rPr lang="en-US" sz="1800" b="0" i="0" dirty="0">
                <a:solidFill>
                  <a:srgbClr val="000000"/>
                </a:solidFill>
                <a:latin typeface="NTR Regular" pitchFamily="34" charset="0"/>
                <a:ea typeface="NTR Regular" pitchFamily="34" charset="-122"/>
                <a:cs typeface="NTR Regular" pitchFamily="34" charset="-120"/>
              </a:rPr>
              <a:t>PASSWORD</a:t>
            </a:r>
            <a:endParaRPr lang="en-US" sz="1800" dirty="0"/>
          </a:p>
        </p:txBody>
      </p:sp>
      <p:sp>
        <p:nvSpPr>
          <p:cNvPr id="11" name="Text 2"/>
          <p:cNvSpPr/>
          <p:nvPr/>
        </p:nvSpPr>
        <p:spPr>
          <a:xfrm>
            <a:off x="11049000" y="6019800"/>
            <a:ext cx="2281484" cy="2782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350"/>
              </a:lnSpc>
            </a:pPr>
            <a:r>
              <a:rPr lang="en-US" sz="1125" b="0" i="0" dirty="0">
                <a:solidFill>
                  <a:srgbClr val="000000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FORGOT PASSWORD ?</a:t>
            </a:r>
            <a:endParaRPr lang="en-US" sz="1125" dirty="0"/>
          </a:p>
        </p:txBody>
      </p:sp>
      <p:sp>
        <p:nvSpPr>
          <p:cNvPr id="12" name="Text 3"/>
          <p:cNvSpPr/>
          <p:nvPr/>
        </p:nvSpPr>
        <p:spPr>
          <a:xfrm>
            <a:off x="8915400" y="2362200"/>
            <a:ext cx="3408554" cy="7728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5325"/>
              </a:lnSpc>
            </a:pPr>
            <a:r>
              <a:rPr lang="en-US" sz="3600" b="0" i="0" dirty="0">
                <a:solidFill>
                  <a:srgbClr val="000000"/>
                </a:solidFill>
                <a:latin typeface="Oswald Regular" pitchFamily="34" charset="0"/>
                <a:ea typeface="Oswald Regular" pitchFamily="34" charset="-122"/>
                <a:cs typeface="Oswald Regular" pitchFamily="34" charset="-120"/>
              </a:rPr>
              <a:t>LOGIN</a:t>
            </a:r>
            <a:endParaRPr lang="en-US" sz="3600" dirty="0"/>
          </a:p>
        </p:txBody>
      </p:sp>
      <p:sp>
        <p:nvSpPr>
          <p:cNvPr id="13" name="Text 4"/>
          <p:cNvSpPr/>
          <p:nvPr/>
        </p:nvSpPr>
        <p:spPr>
          <a:xfrm>
            <a:off x="9820275" y="6619875"/>
            <a:ext cx="1956559" cy="309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175"/>
              </a:lnSpc>
            </a:pPr>
            <a:r>
              <a:rPr lang="en-US" sz="1800" b="0" i="0" dirty="0">
                <a:solidFill>
                  <a:srgbClr val="000000"/>
                </a:solidFill>
                <a:latin typeface="Inter Black" pitchFamily="34" charset="0"/>
                <a:ea typeface="Inter Black" pitchFamily="34" charset="-122"/>
                <a:cs typeface="Inter Black" pitchFamily="34" charset="-120"/>
              </a:rPr>
              <a:t>LOGIN</a:t>
            </a:r>
            <a:endParaRPr lang="en-US" sz="1800" dirty="0"/>
          </a:p>
        </p:txBody>
      </p:sp>
      <p:sp>
        <p:nvSpPr>
          <p:cNvPr id="14" name="Text 5"/>
          <p:cNvSpPr/>
          <p:nvPr/>
        </p:nvSpPr>
        <p:spPr>
          <a:xfrm>
            <a:off x="9477375" y="7439025"/>
            <a:ext cx="115252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3825"/>
              </a:lnSpc>
            </a:pPr>
            <a:r>
              <a:rPr lang="en-US" sz="1800" b="0" i="0" dirty="0">
                <a:solidFill>
                  <a:srgbClr val="000000"/>
                </a:solidFill>
                <a:latin typeface="NTR Regular" pitchFamily="34" charset="0"/>
                <a:ea typeface="NTR Regular" pitchFamily="34" charset="-122"/>
                <a:cs typeface="NTR Regular" pitchFamily="34" charset="-120"/>
              </a:rPr>
              <a:t>LOGIN WITH</a:t>
            </a:r>
            <a:endParaRPr lang="en-US" sz="1800" dirty="0"/>
          </a:p>
        </p:txBody>
      </p:sp>
      <p:sp>
        <p:nvSpPr>
          <p:cNvPr id="15" name="Text 6"/>
          <p:cNvSpPr/>
          <p:nvPr/>
        </p:nvSpPr>
        <p:spPr>
          <a:xfrm>
            <a:off x="2524125" y="857250"/>
            <a:ext cx="277177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5400"/>
              </a:lnSpc>
            </a:pPr>
            <a:r>
              <a:rPr lang="en-US" sz="4800" b="0" i="0" dirty="0">
                <a:solidFill>
                  <a:srgbClr val="000000"/>
                </a:solidFill>
                <a:latin typeface="Share Tech Regular" pitchFamily="34" charset="0"/>
                <a:ea typeface="Share Tech Regular" pitchFamily="34" charset="-122"/>
                <a:cs typeface="Share Tech Regular" pitchFamily="34" charset="-120"/>
              </a:rPr>
              <a:t>WELCOME !!!</a:t>
            </a:r>
            <a:endParaRPr lang="en-US" sz="4800" dirty="0"/>
          </a:p>
        </p:txBody>
      </p:sp>
      <p:sp>
        <p:nvSpPr>
          <p:cNvPr id="16" name="Text 7"/>
          <p:cNvSpPr/>
          <p:nvPr/>
        </p:nvSpPr>
        <p:spPr>
          <a:xfrm>
            <a:off x="9505950" y="8077200"/>
            <a:ext cx="3124200" cy="4476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3825"/>
              </a:lnSpc>
            </a:pPr>
            <a:r>
              <a:rPr lang="en-US" sz="1800" b="0" i="0" dirty="0">
                <a:solidFill>
                  <a:srgbClr val="000000"/>
                </a:solidFill>
                <a:latin typeface="NTR Regular" pitchFamily="34" charset="0"/>
                <a:ea typeface="NTR Regular" pitchFamily="34" charset="-122"/>
                <a:cs typeface="NTR Regular" pitchFamily="34" charset="-120"/>
              </a:rPr>
              <a:t>new user ? click here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38200" y="3390900"/>
            <a:ext cx="2905125" cy="571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19150" y="7210425"/>
            <a:ext cx="2905125" cy="5715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09563" y="4386263"/>
            <a:ext cx="3819525" cy="5715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09563" y="3157538"/>
            <a:ext cx="3819525" cy="5905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09563" y="2014538"/>
            <a:ext cx="3819525" cy="5334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876300" y="5467350"/>
            <a:ext cx="2581275" cy="66675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4524375" y="1038225"/>
            <a:ext cx="9191625" cy="66294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714375" y="6557963"/>
            <a:ext cx="685800" cy="28575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2933700" y="6557963"/>
            <a:ext cx="609600" cy="2857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0" y="6934200"/>
            <a:ext cx="2228850" cy="4572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295275" y="8001000"/>
            <a:ext cx="3429000" cy="4572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309563" y="6910388"/>
            <a:ext cx="3819525" cy="4953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309563" y="7577138"/>
            <a:ext cx="3819525" cy="4953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24"/>
          <a:srcRect/>
          <a:stretch/>
        </p:blipFill>
        <p:spPr>
          <a:xfrm>
            <a:off x="504825" y="7010400"/>
            <a:ext cx="276225" cy="3048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25"/>
          <a:srcRect/>
          <a:stretch/>
        </p:blipFill>
        <p:spPr>
          <a:xfrm>
            <a:off x="438150" y="7639050"/>
            <a:ext cx="409575" cy="371475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26"/>
          <a:srcRect/>
          <a:stretch/>
        </p:blipFill>
        <p:spPr>
          <a:xfrm>
            <a:off x="361950" y="3314700"/>
            <a:ext cx="285750" cy="2667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27"/>
          <a:srcRect/>
          <a:stretch/>
        </p:blipFill>
        <p:spPr>
          <a:xfrm>
            <a:off x="323850" y="2066925"/>
            <a:ext cx="447675" cy="41910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28"/>
          <a:srcRect/>
          <a:stretch/>
        </p:blipFill>
        <p:spPr>
          <a:xfrm>
            <a:off x="419100" y="4448175"/>
            <a:ext cx="266700" cy="409575"/>
          </a:xfrm>
          <a:prstGeom prst="rect">
            <a:avLst/>
          </a:prstGeom>
        </p:spPr>
      </p:pic>
      <p:sp>
        <p:nvSpPr>
          <p:cNvPr id="20" name="Text 0"/>
          <p:cNvSpPr/>
          <p:nvPr/>
        </p:nvSpPr>
        <p:spPr>
          <a:xfrm>
            <a:off x="304800" y="495300"/>
            <a:ext cx="3952875" cy="10763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5400"/>
              </a:lnSpc>
            </a:pPr>
            <a:r>
              <a:rPr lang="en-US" sz="4800" b="0" i="0" dirty="0">
                <a:solidFill>
                  <a:srgbClr val="000000"/>
                </a:solidFill>
                <a:latin typeface="Share Tech Regular" pitchFamily="34" charset="0"/>
                <a:ea typeface="Share Tech Regular" pitchFamily="34" charset="-122"/>
                <a:cs typeface="Share Tech Regular" pitchFamily="34" charset="-120"/>
              </a:rPr>
              <a:t>SIGN UP HERE</a:t>
            </a:r>
            <a:endParaRPr lang="en-US" sz="4800" dirty="0"/>
          </a:p>
        </p:txBody>
      </p:sp>
      <p:sp>
        <p:nvSpPr>
          <p:cNvPr id="21" name="Text 1"/>
          <p:cNvSpPr/>
          <p:nvPr/>
        </p:nvSpPr>
        <p:spPr>
          <a:xfrm>
            <a:off x="304800" y="1571625"/>
            <a:ext cx="2924175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825"/>
              </a:lnSpc>
            </a:pPr>
            <a:r>
              <a:rPr lang="en-US" sz="1800" b="0" i="0" dirty="0">
                <a:solidFill>
                  <a:srgbClr val="000000"/>
                </a:solidFill>
                <a:latin typeface="NTR Regular" pitchFamily="34" charset="0"/>
                <a:ea typeface="NTR Regular" pitchFamily="34" charset="-122"/>
                <a:cs typeface="NTR Regular" pitchFamily="34" charset="-120"/>
              </a:rPr>
              <a:t>ENTER USERNAME</a:t>
            </a:r>
            <a:endParaRPr lang="en-US" sz="1800" dirty="0"/>
          </a:p>
        </p:txBody>
      </p:sp>
      <p:sp>
        <p:nvSpPr>
          <p:cNvPr id="22" name="Text 2"/>
          <p:cNvSpPr/>
          <p:nvPr/>
        </p:nvSpPr>
        <p:spPr>
          <a:xfrm>
            <a:off x="304800" y="2705100"/>
            <a:ext cx="2628900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3825"/>
              </a:lnSpc>
            </a:pPr>
            <a:r>
              <a:rPr lang="en-US" sz="1800" b="0" i="0" dirty="0">
                <a:solidFill>
                  <a:srgbClr val="000000"/>
                </a:solidFill>
                <a:latin typeface="NTR Regular" pitchFamily="34" charset="0"/>
                <a:ea typeface="NTR Regular" pitchFamily="34" charset="-122"/>
                <a:cs typeface="NTR Regular" pitchFamily="34" charset="-120"/>
              </a:rPr>
              <a:t>ENTER PASSWORD</a:t>
            </a:r>
            <a:endParaRPr lang="en-US" sz="1800" dirty="0"/>
          </a:p>
        </p:txBody>
      </p:sp>
      <p:sp>
        <p:nvSpPr>
          <p:cNvPr id="23" name="Text 3"/>
          <p:cNvSpPr/>
          <p:nvPr/>
        </p:nvSpPr>
        <p:spPr>
          <a:xfrm>
            <a:off x="304800" y="3905250"/>
            <a:ext cx="2362200" cy="3238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3825"/>
              </a:lnSpc>
            </a:pPr>
            <a:r>
              <a:rPr lang="en-US" sz="1800" b="0" i="0" dirty="0">
                <a:solidFill>
                  <a:srgbClr val="000000"/>
                </a:solidFill>
                <a:latin typeface="NTR Regular" pitchFamily="34" charset="0"/>
                <a:ea typeface="NTR Regular" pitchFamily="34" charset="-122"/>
                <a:cs typeface="NTR Regular" pitchFamily="34" charset="-120"/>
              </a:rPr>
              <a:t>CONFIRM PASSWORD</a:t>
            </a:r>
            <a:endParaRPr lang="en-US" sz="1800" dirty="0"/>
          </a:p>
        </p:txBody>
      </p:sp>
      <p:sp>
        <p:nvSpPr>
          <p:cNvPr id="24" name="Text 4"/>
          <p:cNvSpPr/>
          <p:nvPr/>
        </p:nvSpPr>
        <p:spPr>
          <a:xfrm>
            <a:off x="1304925" y="5676900"/>
            <a:ext cx="183832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175"/>
              </a:lnSpc>
            </a:pPr>
            <a:r>
              <a:rPr lang="en-US" sz="1800" b="0" i="0" dirty="0">
                <a:solidFill>
                  <a:srgbClr val="000000"/>
                </a:solidFill>
                <a:latin typeface="Inter Black" pitchFamily="34" charset="0"/>
                <a:ea typeface="Inter Black" pitchFamily="34" charset="-122"/>
                <a:cs typeface="Inter Black" pitchFamily="34" charset="-120"/>
              </a:rPr>
              <a:t>CREATE</a:t>
            </a:r>
            <a:endParaRPr lang="en-US" sz="1800" dirty="0"/>
          </a:p>
        </p:txBody>
      </p:sp>
      <p:sp>
        <p:nvSpPr>
          <p:cNvPr id="25" name="Text 5"/>
          <p:cNvSpPr/>
          <p:nvPr/>
        </p:nvSpPr>
        <p:spPr>
          <a:xfrm>
            <a:off x="1409700" y="6457950"/>
            <a:ext cx="153352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800"/>
              </a:lnSpc>
            </a:pPr>
            <a:r>
              <a:rPr lang="en-US" sz="1500" b="0" i="0" dirty="0">
                <a:solidFill>
                  <a:srgbClr val="000000"/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OR LOGIN WITH</a:t>
            </a:r>
            <a:endParaRPr lang="en-US" sz="1500" dirty="0"/>
          </a:p>
        </p:txBody>
      </p:sp>
      <p:sp>
        <p:nvSpPr>
          <p:cNvPr id="26" name="Text 6"/>
          <p:cNvSpPr/>
          <p:nvPr/>
        </p:nvSpPr>
        <p:spPr>
          <a:xfrm>
            <a:off x="1019175" y="7067550"/>
            <a:ext cx="2714625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875"/>
              </a:lnSpc>
            </a:pPr>
            <a:r>
              <a:rPr lang="en-US" sz="1500" b="1" i="0" dirty="0">
                <a:solidFill>
                  <a:srgbClr val="000000"/>
                </a:solidFill>
                <a:latin typeface="Oxygen Bold" pitchFamily="34" charset="0"/>
                <a:ea typeface="Oxygen Bold" pitchFamily="34" charset="-122"/>
                <a:cs typeface="Oxygen Bold" pitchFamily="34" charset="-120"/>
              </a:rPr>
              <a:t>SIGN IN WITH GOOGLE</a:t>
            </a:r>
            <a:endParaRPr lang="en-US" sz="1500" dirty="0"/>
          </a:p>
        </p:txBody>
      </p:sp>
      <p:sp>
        <p:nvSpPr>
          <p:cNvPr id="27" name="Text 7"/>
          <p:cNvSpPr/>
          <p:nvPr/>
        </p:nvSpPr>
        <p:spPr>
          <a:xfrm>
            <a:off x="1238250" y="7705725"/>
            <a:ext cx="239077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875"/>
              </a:lnSpc>
            </a:pPr>
            <a:r>
              <a:rPr lang="en-US" sz="1500" b="1" i="0" dirty="0">
                <a:solidFill>
                  <a:srgbClr val="000000"/>
                </a:solidFill>
                <a:latin typeface="Oxygen Bold" pitchFamily="34" charset="0"/>
                <a:ea typeface="Oxygen Bold" pitchFamily="34" charset="-122"/>
                <a:cs typeface="Oxygen Bold" pitchFamily="34" charset="-120"/>
              </a:rPr>
              <a:t>SIGN IN WITH TWITTER</a:t>
            </a: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4876800"/>
            <a:ext cx="13716000" cy="48768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0"/>
            <a:ext cx="13716000" cy="5233688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609850" y="0"/>
            <a:ext cx="9144000" cy="55245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162425" y="4438650"/>
            <a:ext cx="5362575" cy="8763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4538663" y="4557713"/>
            <a:ext cx="4610100" cy="714375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5715000" y="5791200"/>
            <a:ext cx="2257425" cy="638175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4667250" y="4676775"/>
            <a:ext cx="638175" cy="409575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4781550" y="1162050"/>
            <a:ext cx="413385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500"/>
              </a:lnSpc>
            </a:pPr>
            <a:r>
              <a:rPr lang="en-US" sz="3600" b="0" i="0" dirty="0">
                <a:solidFill>
                  <a:srgbClr val="FFFFFF"/>
                </a:solidFill>
                <a:latin typeface="Sunflower Medium" pitchFamily="34" charset="0"/>
                <a:ea typeface="Sunflower Medium" pitchFamily="34" charset="-122"/>
                <a:cs typeface="Sunflower Medium" pitchFamily="34" charset="-120"/>
              </a:rPr>
              <a:t>RESET PASSWORD</a:t>
            </a:r>
            <a:endParaRPr lang="en-US" sz="3600" dirty="0"/>
          </a:p>
        </p:txBody>
      </p:sp>
      <p:sp>
        <p:nvSpPr>
          <p:cNvPr id="10" name="Text 1"/>
          <p:cNvSpPr/>
          <p:nvPr/>
        </p:nvSpPr>
        <p:spPr>
          <a:xfrm>
            <a:off x="3486150" y="3390900"/>
            <a:ext cx="6324600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3825"/>
              </a:lnSpc>
            </a:pPr>
            <a:r>
              <a:rPr lang="en-US" sz="1800" b="0" i="0" dirty="0">
                <a:solidFill>
                  <a:srgbClr val="000000"/>
                </a:solidFill>
                <a:latin typeface="NTR Regular" pitchFamily="34" charset="0"/>
                <a:ea typeface="NTR Regular" pitchFamily="34" charset="-122"/>
                <a:cs typeface="NTR Regular" pitchFamily="34" charset="-120"/>
              </a:rPr>
              <a:t>ENTER YOUR MAIL AND WE WILL SEND YOU A LINK TO RESET YOUR PASSWORD</a:t>
            </a:r>
            <a:endParaRPr lang="en-US" sz="1800" dirty="0"/>
          </a:p>
        </p:txBody>
      </p:sp>
      <p:sp>
        <p:nvSpPr>
          <p:cNvPr id="11" name="Text 2"/>
          <p:cNvSpPr/>
          <p:nvPr/>
        </p:nvSpPr>
        <p:spPr>
          <a:xfrm>
            <a:off x="4981575" y="4714875"/>
            <a:ext cx="3905250" cy="5429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825"/>
              </a:lnSpc>
            </a:pPr>
            <a:r>
              <a:rPr lang="en-US" sz="1800" b="0" i="0" dirty="0">
                <a:solidFill>
                  <a:srgbClr val="D9D9D9"/>
                </a:solidFill>
                <a:latin typeface="NTR Regular" pitchFamily="34" charset="0"/>
                <a:ea typeface="NTR Regular" pitchFamily="34" charset="-122"/>
                <a:cs typeface="NTR Regular" pitchFamily="34" charset="-120"/>
              </a:rPr>
              <a:t>ENTER YOUR MAIL</a:t>
            </a:r>
            <a:endParaRPr lang="en-US" sz="1800" dirty="0"/>
          </a:p>
        </p:txBody>
      </p:sp>
      <p:sp>
        <p:nvSpPr>
          <p:cNvPr id="12" name="Text 3"/>
          <p:cNvSpPr/>
          <p:nvPr/>
        </p:nvSpPr>
        <p:spPr>
          <a:xfrm>
            <a:off x="5895975" y="5915025"/>
            <a:ext cx="1885950" cy="3619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3825"/>
              </a:lnSpc>
            </a:pPr>
            <a:r>
              <a:rPr lang="en-US" sz="1800" b="0" i="0" dirty="0">
                <a:solidFill>
                  <a:srgbClr val="FFFFFF"/>
                </a:solidFill>
                <a:latin typeface="NTR Regular" pitchFamily="34" charset="0"/>
                <a:ea typeface="NTR Regular" pitchFamily="34" charset="-122"/>
                <a:cs typeface="NTR Regular" pitchFamily="34" charset="-120"/>
              </a:rPr>
              <a:t>CONTINUE</a:t>
            </a:r>
            <a:endParaRPr lang="en-US" sz="1800" dirty="0"/>
          </a:p>
        </p:txBody>
      </p:sp>
      <p:sp>
        <p:nvSpPr>
          <p:cNvPr id="13" name="Text 4"/>
          <p:cNvSpPr/>
          <p:nvPr/>
        </p:nvSpPr>
        <p:spPr>
          <a:xfrm>
            <a:off x="5076825" y="8782050"/>
            <a:ext cx="3838575" cy="4381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3825"/>
              </a:lnSpc>
            </a:pPr>
            <a:r>
              <a:rPr lang="en-US" sz="1800" b="0" i="0" dirty="0">
                <a:solidFill>
                  <a:srgbClr val="000000"/>
                </a:solidFill>
                <a:latin typeface="NTR Regular" pitchFamily="34" charset="0"/>
                <a:ea typeface="NTR Regular" pitchFamily="34" charset="-122"/>
                <a:cs typeface="NTR Regular" pitchFamily="34" charset="-120"/>
              </a:rPr>
              <a:t>&lt;-- BACK TO LOGIN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571875" y="1323975"/>
            <a:ext cx="6562725" cy="71056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172200" y="1762125"/>
            <a:ext cx="1371600" cy="4572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552950" y="3762375"/>
            <a:ext cx="4819650" cy="9334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877175" y="7029450"/>
            <a:ext cx="1466850" cy="542925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4524375" y="7191375"/>
            <a:ext cx="14287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dirty="0">
                <a:solidFill>
                  <a:srgbClr val="0912FF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Create Account</a:t>
            </a:r>
            <a:endParaRPr lang="en-US" sz="1500" dirty="0"/>
          </a:p>
        </p:txBody>
      </p:sp>
      <p:sp>
        <p:nvSpPr>
          <p:cNvPr id="7" name="Text 1"/>
          <p:cNvSpPr/>
          <p:nvPr/>
        </p:nvSpPr>
        <p:spPr>
          <a:xfrm>
            <a:off x="4562475" y="5972175"/>
            <a:ext cx="11430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dirty="0">
                <a:solidFill>
                  <a:srgbClr val="0912FF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Learn more?</a:t>
            </a:r>
            <a:endParaRPr lang="en-US" sz="1500" dirty="0"/>
          </a:p>
        </p:txBody>
      </p:sp>
      <p:sp>
        <p:nvSpPr>
          <p:cNvPr id="8" name="Text 2"/>
          <p:cNvSpPr/>
          <p:nvPr/>
        </p:nvSpPr>
        <p:spPr>
          <a:xfrm>
            <a:off x="4562475" y="5743575"/>
            <a:ext cx="50387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dirty="0">
                <a:solidFill>
                  <a:srgbClr val="000000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Not your computer? Use guest mode to sign in privately</a:t>
            </a:r>
            <a:endParaRPr lang="en-US" sz="1500" dirty="0"/>
          </a:p>
        </p:txBody>
      </p:sp>
      <p:sp>
        <p:nvSpPr>
          <p:cNvPr id="9" name="Text 3"/>
          <p:cNvSpPr/>
          <p:nvPr/>
        </p:nvSpPr>
        <p:spPr>
          <a:xfrm>
            <a:off x="4562475" y="5000625"/>
            <a:ext cx="12382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dirty="0">
                <a:solidFill>
                  <a:srgbClr val="0912FF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Forgot Email?</a:t>
            </a:r>
            <a:endParaRPr lang="en-US" sz="1500" dirty="0"/>
          </a:p>
        </p:txBody>
      </p:sp>
      <p:sp>
        <p:nvSpPr>
          <p:cNvPr id="10" name="Text 4"/>
          <p:cNvSpPr/>
          <p:nvPr/>
        </p:nvSpPr>
        <p:spPr>
          <a:xfrm>
            <a:off x="6305550" y="2495550"/>
            <a:ext cx="1085850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150"/>
              </a:lnSpc>
            </a:pPr>
            <a:r>
              <a:rPr lang="en-US" sz="2625" b="0" i="0" dirty="0">
                <a:solidFill>
                  <a:srgbClr val="000000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Sign in</a:t>
            </a:r>
            <a:endParaRPr lang="en-US" sz="2625" dirty="0"/>
          </a:p>
        </p:txBody>
      </p:sp>
      <p:sp>
        <p:nvSpPr>
          <p:cNvPr id="11" name="Text 5"/>
          <p:cNvSpPr/>
          <p:nvPr/>
        </p:nvSpPr>
        <p:spPr>
          <a:xfrm>
            <a:off x="5400675" y="3171825"/>
            <a:ext cx="2876550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250"/>
              </a:lnSpc>
            </a:pPr>
            <a:r>
              <a:rPr lang="en-US" sz="1875" b="0" i="0" dirty="0">
                <a:solidFill>
                  <a:srgbClr val="000000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with your google account</a:t>
            </a:r>
            <a:endParaRPr lang="en-US" sz="1875" dirty="0"/>
          </a:p>
        </p:txBody>
      </p:sp>
      <p:sp>
        <p:nvSpPr>
          <p:cNvPr id="12" name="Text 6"/>
          <p:cNvSpPr/>
          <p:nvPr/>
        </p:nvSpPr>
        <p:spPr>
          <a:xfrm>
            <a:off x="4562475" y="3562350"/>
            <a:ext cx="13525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dirty="0">
                <a:solidFill>
                  <a:srgbClr val="0912FF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Email or phone</a:t>
            </a:r>
            <a:endParaRPr lang="en-US" sz="1500" dirty="0"/>
          </a:p>
        </p:txBody>
      </p:sp>
      <p:sp>
        <p:nvSpPr>
          <p:cNvPr id="13" name="Text 7"/>
          <p:cNvSpPr/>
          <p:nvPr/>
        </p:nvSpPr>
        <p:spPr>
          <a:xfrm>
            <a:off x="8372475" y="7191375"/>
            <a:ext cx="44767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dirty="0">
                <a:solidFill>
                  <a:srgbClr val="FFFFFF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Next</a:t>
            </a: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648075" y="1323975"/>
            <a:ext cx="6562725" cy="71056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172200" y="1762125"/>
            <a:ext cx="1371600" cy="4572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514850" y="4162425"/>
            <a:ext cx="4819650" cy="9334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877175" y="7029450"/>
            <a:ext cx="1466850" cy="54292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305425" y="3076575"/>
            <a:ext cx="3114675" cy="523875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5391150" y="3162300"/>
            <a:ext cx="374649" cy="36195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8082946" y="3273414"/>
            <a:ext cx="178768" cy="143981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543425" y="5743575"/>
            <a:ext cx="190500" cy="190500"/>
          </a:xfrm>
          <a:prstGeom prst="rect">
            <a:avLst/>
          </a:prstGeom>
        </p:spPr>
      </p:pic>
      <p:sp>
        <p:nvSpPr>
          <p:cNvPr id="10" name="Text 0"/>
          <p:cNvSpPr/>
          <p:nvPr/>
        </p:nvSpPr>
        <p:spPr>
          <a:xfrm>
            <a:off x="4914900" y="5705475"/>
            <a:ext cx="14478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dirty="0">
                <a:solidFill>
                  <a:srgbClr val="000000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Show password</a:t>
            </a:r>
            <a:endParaRPr lang="en-US" sz="1500" dirty="0"/>
          </a:p>
        </p:txBody>
      </p:sp>
      <p:sp>
        <p:nvSpPr>
          <p:cNvPr id="11" name="Text 1"/>
          <p:cNvSpPr/>
          <p:nvPr/>
        </p:nvSpPr>
        <p:spPr>
          <a:xfrm>
            <a:off x="4486275" y="7191375"/>
            <a:ext cx="16383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dirty="0">
                <a:solidFill>
                  <a:srgbClr val="0912FF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Forgot Password?</a:t>
            </a:r>
            <a:endParaRPr lang="en-US" sz="1500" dirty="0"/>
          </a:p>
        </p:txBody>
      </p:sp>
      <p:sp>
        <p:nvSpPr>
          <p:cNvPr id="12" name="Text 2"/>
          <p:cNvSpPr/>
          <p:nvPr/>
        </p:nvSpPr>
        <p:spPr>
          <a:xfrm>
            <a:off x="6105525" y="2476500"/>
            <a:ext cx="1466850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150"/>
              </a:lnSpc>
            </a:pPr>
            <a:r>
              <a:rPr lang="en-US" sz="2625" b="0" i="0" dirty="0">
                <a:solidFill>
                  <a:srgbClr val="000000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Welcome</a:t>
            </a:r>
            <a:endParaRPr lang="en-US" sz="2625" dirty="0"/>
          </a:p>
        </p:txBody>
      </p:sp>
      <p:sp>
        <p:nvSpPr>
          <p:cNvPr id="13" name="Text 3"/>
          <p:cNvSpPr/>
          <p:nvPr/>
        </p:nvSpPr>
        <p:spPr>
          <a:xfrm>
            <a:off x="8372475" y="7191375"/>
            <a:ext cx="44767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dirty="0">
                <a:solidFill>
                  <a:srgbClr val="FFFFFF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Next</a:t>
            </a:r>
            <a:endParaRPr lang="en-US" sz="1500" dirty="0"/>
          </a:p>
        </p:txBody>
      </p:sp>
      <p:sp>
        <p:nvSpPr>
          <p:cNvPr id="14" name="Text 4"/>
          <p:cNvSpPr/>
          <p:nvPr/>
        </p:nvSpPr>
        <p:spPr>
          <a:xfrm>
            <a:off x="5953125" y="3228975"/>
            <a:ext cx="1933575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725"/>
              </a:lnSpc>
            </a:pPr>
            <a:r>
              <a:rPr lang="en-US" sz="1500" b="0" i="0" dirty="0">
                <a:solidFill>
                  <a:srgbClr val="000000"/>
                </a:solidFill>
                <a:latin typeface="Convergence Regular" pitchFamily="34" charset="0"/>
                <a:ea typeface="Convergence Regular" pitchFamily="34" charset="-122"/>
                <a:cs typeface="Convergence Regular" pitchFamily="34" charset="-120"/>
              </a:rPr>
              <a:t>********@gmail.com</a:t>
            </a:r>
            <a:endParaRPr lang="en-US" sz="1500" dirty="0"/>
          </a:p>
        </p:txBody>
      </p:sp>
      <p:sp>
        <p:nvSpPr>
          <p:cNvPr id="15" name="Text 5"/>
          <p:cNvSpPr/>
          <p:nvPr/>
        </p:nvSpPr>
        <p:spPr>
          <a:xfrm>
            <a:off x="4781550" y="4524375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025"/>
              </a:lnSpc>
            </a:pPr>
            <a:r>
              <a:rPr lang="en-US" sz="1650" b="0" i="0" dirty="0">
                <a:solidFill>
                  <a:srgbClr val="000000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Enter Your Password</a:t>
            </a:r>
            <a:endParaRPr lang="en-US" sz="16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04850" y="0"/>
            <a:ext cx="2295525" cy="17335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943225" y="2867025"/>
            <a:ext cx="8181975" cy="33623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657975" y="3238500"/>
            <a:ext cx="752475" cy="69532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543550" y="6657975"/>
            <a:ext cx="2924175" cy="7048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371850" y="4133850"/>
            <a:ext cx="7334250" cy="1485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600"/>
              </a:lnSpc>
            </a:pPr>
            <a:r>
              <a:rPr lang="en-US" sz="3600" b="0" i="0" dirty="0">
                <a:solidFill>
                  <a:srgbClr val="000000"/>
                </a:solidFill>
                <a:latin typeface="Wallpoet Regular" pitchFamily="34" charset="0"/>
                <a:ea typeface="Wallpoet Regular" pitchFamily="34" charset="-122"/>
                <a:cs typeface="Wallpoet Regular" pitchFamily="34" charset="-120"/>
              </a:rPr>
              <a:t>LOGIN SUCCSESSFULL !!!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2571750" y="4876800"/>
            <a:ext cx="8562975" cy="1257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250"/>
              </a:lnSpc>
            </a:pPr>
            <a:r>
              <a:rPr lang="en-US" sz="1800" b="0" i="0" dirty="0">
                <a:solidFill>
                  <a:srgbClr val="000000"/>
                </a:solidFill>
                <a:latin typeface="Sunflower Medium" pitchFamily="34" charset="0"/>
                <a:ea typeface="Sunflower Medium" pitchFamily="34" charset="-122"/>
                <a:cs typeface="Sunflower Medium" pitchFamily="34" charset="-120"/>
              </a:rPr>
              <a:t>You have succsessfully loged in.Wish you have a nice experience.</a:t>
            </a:r>
            <a:endParaRPr lang="en-US" sz="1800" dirty="0"/>
          </a:p>
        </p:txBody>
      </p:sp>
      <p:sp>
        <p:nvSpPr>
          <p:cNvPr id="8" name="Text 2"/>
          <p:cNvSpPr/>
          <p:nvPr/>
        </p:nvSpPr>
        <p:spPr>
          <a:xfrm>
            <a:off x="5743575" y="6867525"/>
            <a:ext cx="2590800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400"/>
              </a:lnSpc>
            </a:pPr>
            <a:r>
              <a:rPr lang="en-US" sz="2400" b="0" i="0" dirty="0">
                <a:solidFill>
                  <a:srgbClr val="000000"/>
                </a:solidFill>
                <a:latin typeface="Wallpoet Regular" pitchFamily="34" charset="0"/>
                <a:ea typeface="Wallpoet Regular" pitchFamily="34" charset="-122"/>
                <a:cs typeface="Wallpoet Regular" pitchFamily="34" charset="-120"/>
              </a:rPr>
              <a:t>GET STARTED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581400" y="1323975"/>
            <a:ext cx="6562725" cy="71056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172200" y="1447800"/>
            <a:ext cx="1371600" cy="4572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448175" y="4848225"/>
            <a:ext cx="4819650" cy="9334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886700" y="7772400"/>
            <a:ext cx="2009775" cy="54292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305425" y="2762250"/>
            <a:ext cx="3114675" cy="523875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5391150" y="2847975"/>
            <a:ext cx="374650" cy="36195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8082946" y="2959089"/>
            <a:ext cx="178769" cy="143981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476750" y="7353300"/>
            <a:ext cx="190500" cy="1905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448175" y="6238875"/>
            <a:ext cx="4819650" cy="933450"/>
          </a:xfrm>
          <a:prstGeom prst="rect">
            <a:avLst/>
          </a:prstGeom>
        </p:spPr>
      </p:pic>
      <p:sp>
        <p:nvSpPr>
          <p:cNvPr id="11" name="Text 0"/>
          <p:cNvSpPr/>
          <p:nvPr/>
        </p:nvSpPr>
        <p:spPr>
          <a:xfrm>
            <a:off x="4457700" y="3467100"/>
            <a:ext cx="2971800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175"/>
              </a:lnSpc>
            </a:pPr>
            <a:r>
              <a:rPr lang="en-US" sz="1875" b="0" i="0" dirty="0">
                <a:solidFill>
                  <a:srgbClr val="000000"/>
                </a:solidFill>
                <a:latin typeface="Convergence Regular" pitchFamily="34" charset="0"/>
                <a:ea typeface="Convergence Regular" pitchFamily="34" charset="-122"/>
                <a:cs typeface="Convergence Regular" pitchFamily="34" charset="-120"/>
              </a:rPr>
              <a:t>Create a strong password</a:t>
            </a:r>
            <a:endParaRPr lang="en-US" sz="1875" dirty="0"/>
          </a:p>
        </p:txBody>
      </p:sp>
      <p:sp>
        <p:nvSpPr>
          <p:cNvPr id="12" name="Text 1"/>
          <p:cNvSpPr/>
          <p:nvPr/>
        </p:nvSpPr>
        <p:spPr>
          <a:xfrm>
            <a:off x="4457700" y="3914775"/>
            <a:ext cx="532447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dirty="0">
                <a:solidFill>
                  <a:srgbClr val="000000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Create a new, strong password that you don’t use for other
websites</a:t>
            </a:r>
            <a:endParaRPr lang="en-US" sz="1500" dirty="0"/>
          </a:p>
        </p:txBody>
      </p:sp>
      <p:sp>
        <p:nvSpPr>
          <p:cNvPr id="13" name="Text 2"/>
          <p:cNvSpPr/>
          <p:nvPr/>
        </p:nvSpPr>
        <p:spPr>
          <a:xfrm>
            <a:off x="4848225" y="7315200"/>
            <a:ext cx="14478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dirty="0">
                <a:solidFill>
                  <a:srgbClr val="000000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Show password</a:t>
            </a:r>
            <a:endParaRPr lang="en-US" sz="1500" dirty="0"/>
          </a:p>
        </p:txBody>
      </p:sp>
      <p:sp>
        <p:nvSpPr>
          <p:cNvPr id="14" name="Text 3"/>
          <p:cNvSpPr/>
          <p:nvPr/>
        </p:nvSpPr>
        <p:spPr>
          <a:xfrm>
            <a:off x="4457700" y="7934325"/>
            <a:ext cx="40957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dirty="0">
                <a:solidFill>
                  <a:srgbClr val="0912FF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Skip</a:t>
            </a:r>
            <a:endParaRPr lang="en-US" sz="1500" dirty="0"/>
          </a:p>
        </p:txBody>
      </p:sp>
      <p:sp>
        <p:nvSpPr>
          <p:cNvPr id="15" name="Text 4"/>
          <p:cNvSpPr/>
          <p:nvPr/>
        </p:nvSpPr>
        <p:spPr>
          <a:xfrm>
            <a:off x="5410200" y="2076450"/>
            <a:ext cx="2876550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150"/>
              </a:lnSpc>
            </a:pPr>
            <a:r>
              <a:rPr lang="en-US" sz="2625" b="0" i="0" dirty="0">
                <a:solidFill>
                  <a:srgbClr val="000000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Change Password</a:t>
            </a:r>
            <a:endParaRPr lang="en-US" sz="2625" dirty="0"/>
          </a:p>
        </p:txBody>
      </p:sp>
      <p:sp>
        <p:nvSpPr>
          <p:cNvPr id="16" name="Text 5"/>
          <p:cNvSpPr/>
          <p:nvPr/>
        </p:nvSpPr>
        <p:spPr>
          <a:xfrm>
            <a:off x="8181975" y="7934325"/>
            <a:ext cx="13906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dirty="0">
                <a:solidFill>
                  <a:srgbClr val="FFFFFF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Save Password</a:t>
            </a:r>
            <a:endParaRPr lang="en-US" sz="1500" dirty="0"/>
          </a:p>
        </p:txBody>
      </p:sp>
      <p:sp>
        <p:nvSpPr>
          <p:cNvPr id="17" name="Text 6"/>
          <p:cNvSpPr/>
          <p:nvPr/>
        </p:nvSpPr>
        <p:spPr>
          <a:xfrm>
            <a:off x="5953125" y="2914650"/>
            <a:ext cx="1933575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725"/>
              </a:lnSpc>
            </a:pPr>
            <a:r>
              <a:rPr lang="en-US" sz="1500" b="0" i="0" dirty="0">
                <a:solidFill>
                  <a:srgbClr val="000000"/>
                </a:solidFill>
                <a:latin typeface="Convergence Regular" pitchFamily="34" charset="0"/>
                <a:ea typeface="Convergence Regular" pitchFamily="34" charset="-122"/>
                <a:cs typeface="Convergence Regular" pitchFamily="34" charset="-120"/>
              </a:rPr>
              <a:t>********@gmail.com</a:t>
            </a:r>
            <a:endParaRPr lang="en-US" sz="1500" dirty="0"/>
          </a:p>
        </p:txBody>
      </p:sp>
      <p:sp>
        <p:nvSpPr>
          <p:cNvPr id="18" name="Text 7"/>
          <p:cNvSpPr/>
          <p:nvPr/>
        </p:nvSpPr>
        <p:spPr>
          <a:xfrm>
            <a:off x="4457700" y="4543425"/>
            <a:ext cx="1714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025"/>
              </a:lnSpc>
            </a:pPr>
            <a:r>
              <a:rPr lang="en-US" sz="1650" b="0" i="0" dirty="0">
                <a:solidFill>
                  <a:srgbClr val="000000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Create Password</a:t>
            </a:r>
            <a:endParaRPr lang="en-US" sz="1650" dirty="0"/>
          </a:p>
        </p:txBody>
      </p:sp>
      <p:sp>
        <p:nvSpPr>
          <p:cNvPr id="19" name="Text 8"/>
          <p:cNvSpPr/>
          <p:nvPr/>
        </p:nvSpPr>
        <p:spPr>
          <a:xfrm>
            <a:off x="4457700" y="5943600"/>
            <a:ext cx="809625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025"/>
              </a:lnSpc>
            </a:pPr>
            <a:r>
              <a:rPr lang="en-US" sz="1650" b="0" i="0" dirty="0">
                <a:solidFill>
                  <a:srgbClr val="000000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Confirm</a:t>
            </a:r>
            <a:endParaRPr lang="en-US" sz="16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184</Words>
  <Application>Microsoft Office PowerPoint</Application>
  <PresentationFormat>Custom</PresentationFormat>
  <Paragraphs>64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Arial</vt:lpstr>
      <vt:lpstr>Arial Rounded MT Bold</vt:lpstr>
      <vt:lpstr>Calibri</vt:lpstr>
      <vt:lpstr>Convergence Regular</vt:lpstr>
      <vt:lpstr>Inter Black</vt:lpstr>
      <vt:lpstr>Inter Regular</vt:lpstr>
      <vt:lpstr>Inter Semi Bold</vt:lpstr>
      <vt:lpstr>NTR Regular</vt:lpstr>
      <vt:lpstr>Oswald Regular</vt:lpstr>
      <vt:lpstr>Oxygen Bold</vt:lpstr>
      <vt:lpstr>Share Tech Regular</vt:lpstr>
      <vt:lpstr>Sunflower Medium</vt:lpstr>
      <vt:lpstr>Wallpoet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Cilambarasan V</cp:lastModifiedBy>
  <cp:revision>2</cp:revision>
  <dcterms:created xsi:type="dcterms:W3CDTF">2022-11-04T10:10:08Z</dcterms:created>
  <dcterms:modified xsi:type="dcterms:W3CDTF">2022-11-04T10:15:42Z</dcterms:modified>
</cp:coreProperties>
</file>