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3716000" cy="9753600"/>
  <p:notesSz cx="9753600" cy="13716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5C173F-3260-46EF-BDDA-559F2EB08718}" v="1" dt="2022-11-08T04:36:10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5" d="100"/>
          <a:sy n="55" d="100"/>
        </p:scale>
        <p:origin x="145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ilambarasan V" userId="56f836fe29ffbd4e" providerId="LiveId" clId="{5E5C173F-3260-46EF-BDDA-559F2EB08718}"/>
    <pc:docChg chg="custSel modSld">
      <pc:chgData name="Cilambarasan V" userId="56f836fe29ffbd4e" providerId="LiveId" clId="{5E5C173F-3260-46EF-BDDA-559F2EB08718}" dt="2022-11-08T04:40:18.081" v="122" actId="1076"/>
      <pc:docMkLst>
        <pc:docMk/>
      </pc:docMkLst>
      <pc:sldChg chg="addSp modSp mod">
        <pc:chgData name="Cilambarasan V" userId="56f836fe29ffbd4e" providerId="LiveId" clId="{5E5C173F-3260-46EF-BDDA-559F2EB08718}" dt="2022-11-08T04:40:18.081" v="122" actId="1076"/>
        <pc:sldMkLst>
          <pc:docMk/>
          <pc:sldMk cId="0" sldId="256"/>
        </pc:sldMkLst>
        <pc:spChg chg="mod">
          <ac:chgData name="Cilambarasan V" userId="56f836fe29ffbd4e" providerId="LiveId" clId="{5E5C173F-3260-46EF-BDDA-559F2EB08718}" dt="2022-11-08T04:37:40.296" v="32" actId="20577"/>
          <ac:spMkLst>
            <pc:docMk/>
            <pc:sldMk cId="0" sldId="256"/>
            <ac:spMk id="7" creationId="{00000000-0000-0000-0000-000000000000}"/>
          </ac:spMkLst>
        </pc:spChg>
        <pc:spChg chg="add mod">
          <ac:chgData name="Cilambarasan V" userId="56f836fe29ffbd4e" providerId="LiveId" clId="{5E5C173F-3260-46EF-BDDA-559F2EB08718}" dt="2022-11-08T04:40:10.745" v="121" actId="14100"/>
          <ac:spMkLst>
            <pc:docMk/>
            <pc:sldMk cId="0" sldId="256"/>
            <ac:spMk id="9" creationId="{D21F47E7-3180-F3C0-4136-5DF5125BA319}"/>
          </ac:spMkLst>
        </pc:spChg>
        <pc:picChg chg="mod">
          <ac:chgData name="Cilambarasan V" userId="56f836fe29ffbd4e" providerId="LiveId" clId="{5E5C173F-3260-46EF-BDDA-559F2EB08718}" dt="2022-11-08T04:40:18.081" v="122" actId="1076"/>
          <ac:picMkLst>
            <pc:docMk/>
            <pc:sldMk cId="0" sldId="256"/>
            <ac:picMk id="2" creationId="{00000000-0000-0000-0000-000000000000}"/>
          </ac:picMkLst>
        </pc:picChg>
        <pc:picChg chg="mod">
          <ac:chgData name="Cilambarasan V" userId="56f836fe29ffbd4e" providerId="LiveId" clId="{5E5C173F-3260-46EF-BDDA-559F2EB08718}" dt="2022-11-08T04:35:50.880" v="0" actId="1076"/>
          <ac:picMkLst>
            <pc:docMk/>
            <pc:sldMk cId="0" sldId="256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9173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ilambarasan/CODE-66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figma.com/file/lvVgSMMX8nDsjJ24RWANoO/Login-Page?node-id=0%3A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jpeg"/><Relationship Id="rId3" Type="http://schemas.openxmlformats.org/officeDocument/2006/relationships/image" Target="../media/image5.jpeg"/><Relationship Id="rId21" Type="http://schemas.openxmlformats.org/officeDocument/2006/relationships/image" Target="../media/image23.pn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jpe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5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17" Type="http://schemas.openxmlformats.org/officeDocument/2006/relationships/image" Target="../media/image46.jpe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svg"/><Relationship Id="rId10" Type="http://schemas.openxmlformats.org/officeDocument/2006/relationships/image" Target="../media/image39.svg"/><Relationship Id="rId19" Type="http://schemas.openxmlformats.org/officeDocument/2006/relationships/image" Target="../media/image48.jpeg"/><Relationship Id="rId4" Type="http://schemas.openxmlformats.org/officeDocument/2006/relationships/image" Target="../media/image33.sv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7" Type="http://schemas.openxmlformats.org/officeDocument/2006/relationships/image" Target="../media/image5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jpeg"/><Relationship Id="rId7" Type="http://schemas.openxmlformats.org/officeDocument/2006/relationships/image" Target="../media/image58.svg"/><Relationship Id="rId12" Type="http://schemas.openxmlformats.org/officeDocument/2006/relationships/image" Target="../media/image6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62.sv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jpeg"/><Relationship Id="rId9" Type="http://schemas.openxmlformats.org/officeDocument/2006/relationships/image" Target="../media/image6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55419"/>
            <a:ext cx="13716000" cy="5157373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117"/>
            <a:ext cx="353220" cy="802589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4851689"/>
            <a:ext cx="13716000" cy="494347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117"/>
            <a:ext cx="353220" cy="802589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3343641" y="1574049"/>
            <a:ext cx="372359" cy="8175874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3390900" y="1209675"/>
            <a:ext cx="9134475" cy="1143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0650"/>
              </a:lnSpc>
            </a:pPr>
            <a:r>
              <a:rPr lang="en-US" sz="7200" b="0" i="0" dirty="0">
                <a:solidFill>
                  <a:srgbClr val="000000"/>
                </a:solidFill>
                <a:latin typeface="Oswald Regular" pitchFamily="34" charset="0"/>
                <a:ea typeface="Oswald Regular" pitchFamily="34" charset="-122"/>
                <a:cs typeface="Oswald Regular" pitchFamily="34" charset="-120"/>
              </a:rPr>
              <a:t>WELCOME TO FIGMA</a:t>
            </a:r>
            <a:endParaRPr lang="en-US" sz="7200" dirty="0"/>
          </a:p>
        </p:txBody>
      </p:sp>
      <p:sp>
        <p:nvSpPr>
          <p:cNvPr id="8" name="Text 1"/>
          <p:cNvSpPr/>
          <p:nvPr/>
        </p:nvSpPr>
        <p:spPr>
          <a:xfrm>
            <a:off x="4333875" y="2476500"/>
            <a:ext cx="5372100" cy="9715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0650"/>
              </a:lnSpc>
            </a:pPr>
            <a:r>
              <a:rPr lang="en-US" sz="7200" b="0" i="0" dirty="0">
                <a:solidFill>
                  <a:srgbClr val="000000"/>
                </a:solidFill>
                <a:latin typeface="Oswald Regular" pitchFamily="34" charset="0"/>
                <a:ea typeface="Oswald Regular" pitchFamily="34" charset="-122"/>
                <a:cs typeface="Oswald Regular" pitchFamily="34" charset="-120"/>
              </a:rPr>
              <a:t>PRESENTATION</a:t>
            </a:r>
            <a:endParaRPr lang="en-US" sz="7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1F47E7-3180-F3C0-4136-5DF5125BA319}"/>
              </a:ext>
            </a:extLst>
          </p:cNvPr>
          <p:cNvSpPr txBox="1"/>
          <p:nvPr/>
        </p:nvSpPr>
        <p:spPr>
          <a:xfrm>
            <a:off x="2507674" y="4710545"/>
            <a:ext cx="82988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hlinkClick r:id="rId7"/>
              </a:rPr>
              <a:t>CLICK HERE </a:t>
            </a:r>
            <a:r>
              <a:rPr lang="en-IN" sz="3200" dirty="0">
                <a:latin typeface="Arial Rounded MT Bold" panose="020F0704030504030204" pitchFamily="34" charset="0"/>
              </a:rPr>
              <a:t>TO OPEN FIGMA PROJECT</a:t>
            </a:r>
          </a:p>
          <a:p>
            <a:endParaRPr lang="en-IN" sz="3200" dirty="0">
              <a:latin typeface="Arial Rounded MT Bold" panose="020F0704030504030204" pitchFamily="34" charset="0"/>
            </a:endParaRPr>
          </a:p>
          <a:p>
            <a:r>
              <a:rPr lang="en-IN" sz="3200" dirty="0">
                <a:latin typeface="Arial Rounded MT Bold" panose="020F0704030504030204" pitchFamily="34" charset="0"/>
                <a:hlinkClick r:id="rId8"/>
              </a:rPr>
              <a:t>CLICK HERE </a:t>
            </a:r>
            <a:r>
              <a:rPr lang="en-IN" sz="3200" dirty="0">
                <a:latin typeface="Arial Rounded MT Bold" panose="020F0704030504030204" pitchFamily="34" charset="0"/>
              </a:rPr>
              <a:t>TO OPEN GITHUB LINK</a:t>
            </a:r>
          </a:p>
          <a:p>
            <a:endParaRPr lang="en-IN" sz="32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5772150"/>
            <a:ext cx="13716000" cy="34861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362575" y="7762875"/>
            <a:ext cx="9525" cy="381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829175" y="8291513"/>
            <a:ext cx="1262063" cy="18288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581900" y="7138988"/>
            <a:ext cx="1133475" cy="18288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0963275" y="7138988"/>
            <a:ext cx="1190625" cy="18288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0" y="0"/>
            <a:ext cx="13716000" cy="3810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10872788" y="709613"/>
            <a:ext cx="1838325" cy="504825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12334875" y="781050"/>
            <a:ext cx="371475" cy="36195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190500" y="676275"/>
            <a:ext cx="2257425" cy="61912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352425" y="1781175"/>
            <a:ext cx="13077825" cy="3743325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4800600" y="2638425"/>
            <a:ext cx="4086225" cy="1343025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5981700" y="3781425"/>
            <a:ext cx="1695450" cy="819150"/>
          </a:xfrm>
          <a:prstGeom prst="rect">
            <a:avLst/>
          </a:prstGeom>
        </p:spPr>
      </p:pic>
      <p:sp>
        <p:nvSpPr>
          <p:cNvPr id="14" name="Text 0"/>
          <p:cNvSpPr/>
          <p:nvPr/>
        </p:nvSpPr>
        <p:spPr>
          <a:xfrm>
            <a:off x="1123950" y="1781175"/>
            <a:ext cx="4857750" cy="2819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1625"/>
              </a:lnSpc>
            </a:pPr>
            <a:r>
              <a:rPr lang="en-US" sz="7875" b="0" i="0" dirty="0">
                <a:solidFill>
                  <a:srgbClr val="FFFFFF"/>
                </a:solidFill>
                <a:latin typeface="Oswald Regular" pitchFamily="34" charset="0"/>
                <a:ea typeface="Oswald Regular" pitchFamily="34" charset="-122"/>
                <a:cs typeface="Oswald Regular" pitchFamily="34" charset="-120"/>
              </a:rPr>
              <a:t>KIXWAY 
SPORT</a:t>
            </a:r>
            <a:endParaRPr lang="en-US" sz="7875" dirty="0"/>
          </a:p>
        </p:txBody>
      </p:sp>
      <p:sp>
        <p:nvSpPr>
          <p:cNvPr id="15" name="Text 1"/>
          <p:cNvSpPr/>
          <p:nvPr/>
        </p:nvSpPr>
        <p:spPr>
          <a:xfrm>
            <a:off x="11801475" y="0"/>
            <a:ext cx="2543175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175"/>
              </a:lnSpc>
            </a:pPr>
            <a:r>
              <a:rPr lang="en-US" sz="1800" b="0" i="0" dirty="0">
                <a:solidFill>
                  <a:srgbClr val="FFFFFF"/>
                </a:solidFill>
                <a:latin typeface="Sansita Regular" pitchFamily="34" charset="0"/>
                <a:ea typeface="Sansita Regular" pitchFamily="34" charset="-122"/>
                <a:cs typeface="Sansita Regular" pitchFamily="34" charset="-120"/>
              </a:rPr>
              <a:t>EASY RETURNS</a:t>
            </a:r>
            <a:endParaRPr lang="en-US" sz="1800" dirty="0"/>
          </a:p>
        </p:txBody>
      </p:sp>
      <p:sp>
        <p:nvSpPr>
          <p:cNvPr id="16" name="Text 2"/>
          <p:cNvSpPr/>
          <p:nvPr/>
        </p:nvSpPr>
        <p:spPr>
          <a:xfrm>
            <a:off x="6791325" y="0"/>
            <a:ext cx="2628900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175"/>
              </a:lnSpc>
            </a:pPr>
            <a:r>
              <a:rPr lang="en-US" sz="1800" b="0" i="0" dirty="0">
                <a:solidFill>
                  <a:srgbClr val="FFFFFF"/>
                </a:solidFill>
                <a:latin typeface="Sansita Regular" pitchFamily="34" charset="0"/>
                <a:ea typeface="Sansita Regular" pitchFamily="34" charset="-122"/>
                <a:cs typeface="Sansita Regular" pitchFamily="34" charset="-120"/>
              </a:rPr>
              <a:t>FREE DELIVERY</a:t>
            </a:r>
            <a:endParaRPr lang="en-US" sz="1800" dirty="0"/>
          </a:p>
        </p:txBody>
      </p:sp>
      <p:sp>
        <p:nvSpPr>
          <p:cNvPr id="17" name="Text 3"/>
          <p:cNvSpPr/>
          <p:nvPr/>
        </p:nvSpPr>
        <p:spPr>
          <a:xfrm>
            <a:off x="2905125" y="723900"/>
            <a:ext cx="10058400" cy="4476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300"/>
              </a:lnSpc>
            </a:pPr>
            <a:r>
              <a:rPr lang="en-US" sz="2400" b="0" i="0" dirty="0">
                <a:solidFill>
                  <a:srgbClr val="000000"/>
                </a:solidFill>
                <a:latin typeface="Alata Regular" pitchFamily="34" charset="0"/>
                <a:ea typeface="Alata Regular" pitchFamily="34" charset="-122"/>
                <a:cs typeface="Alata Regular" pitchFamily="34" charset="-120"/>
              </a:rPr>
              <a:t>MEN     WOMEN     KIDS     BRANDS</a:t>
            </a:r>
            <a:endParaRPr lang="en-US" sz="2400" dirty="0"/>
          </a:p>
        </p:txBody>
      </p:sp>
      <p:sp>
        <p:nvSpPr>
          <p:cNvPr id="18" name="Text 4"/>
          <p:cNvSpPr/>
          <p:nvPr/>
        </p:nvSpPr>
        <p:spPr>
          <a:xfrm>
            <a:off x="11001375" y="828675"/>
            <a:ext cx="1924050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250"/>
              </a:lnSpc>
            </a:pPr>
            <a:r>
              <a:rPr lang="en-US" sz="1500" b="0" i="0" dirty="0">
                <a:solidFill>
                  <a:srgbClr val="000000"/>
                </a:solidFill>
                <a:latin typeface="Oswald Regular" pitchFamily="34" charset="0"/>
                <a:ea typeface="Oswald Regular" pitchFamily="34" charset="-122"/>
                <a:cs typeface="Oswald Regular" pitchFamily="34" charset="-120"/>
              </a:rPr>
              <a:t>SEARCH</a:t>
            </a:r>
            <a:endParaRPr lang="en-US" sz="1500" dirty="0"/>
          </a:p>
        </p:txBody>
      </p:sp>
      <p:sp>
        <p:nvSpPr>
          <p:cNvPr id="19" name="Text 5"/>
          <p:cNvSpPr/>
          <p:nvPr/>
        </p:nvSpPr>
        <p:spPr>
          <a:xfrm>
            <a:off x="12906375" y="781050"/>
            <a:ext cx="809625" cy="590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700"/>
              </a:lnSpc>
            </a:pPr>
            <a:r>
              <a:rPr lang="en-US" sz="1800" b="0" i="0" dirty="0">
                <a:solidFill>
                  <a:srgbClr val="000000"/>
                </a:solidFill>
                <a:latin typeface="Oswald Regular" pitchFamily="34" charset="0"/>
                <a:ea typeface="Oswald Regular" pitchFamily="34" charset="-122"/>
                <a:cs typeface="Oswald Regular" pitchFamily="34" charset="-120"/>
              </a:rPr>
              <a:t>SIGN IN</a:t>
            </a:r>
            <a:endParaRPr lang="en-US" sz="1800" dirty="0"/>
          </a:p>
        </p:txBody>
      </p:sp>
      <p:sp>
        <p:nvSpPr>
          <p:cNvPr id="20" name="Text 6"/>
          <p:cNvSpPr/>
          <p:nvPr/>
        </p:nvSpPr>
        <p:spPr>
          <a:xfrm>
            <a:off x="5486400" y="3305175"/>
            <a:ext cx="31242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650"/>
              </a:lnSpc>
            </a:pPr>
            <a:r>
              <a:rPr lang="en-US" sz="4800" b="0" i="0" dirty="0">
                <a:solidFill>
                  <a:srgbClr val="000000"/>
                </a:solidFill>
                <a:latin typeface="Iceland Regular" pitchFamily="34" charset="0"/>
                <a:ea typeface="Iceland Regular" pitchFamily="34" charset="-122"/>
                <a:cs typeface="Iceland Regular" pitchFamily="34" charset="-120"/>
              </a:rPr>
              <a:t>KIXWAY</a:t>
            </a:r>
            <a:endParaRPr lang="en-US" sz="4800" dirty="0"/>
          </a:p>
        </p:txBody>
      </p:sp>
      <p:sp>
        <p:nvSpPr>
          <p:cNvPr id="21" name="Text 7"/>
          <p:cNvSpPr/>
          <p:nvPr/>
        </p:nvSpPr>
        <p:spPr>
          <a:xfrm>
            <a:off x="6067425" y="3895725"/>
            <a:ext cx="205740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425"/>
              </a:lnSpc>
            </a:pPr>
            <a:r>
              <a:rPr lang="en-US" sz="1500" b="0" i="0" dirty="0">
                <a:solidFill>
                  <a:srgbClr val="000000"/>
                </a:solidFill>
                <a:latin typeface="Iceland Regular" pitchFamily="34" charset="0"/>
                <a:ea typeface="Iceland Regular" pitchFamily="34" charset="-122"/>
                <a:cs typeface="Iceland Regular" pitchFamily="34" charset="-120"/>
              </a:rPr>
              <a:t>UNLEASH THE BEAST</a:t>
            </a:r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067675" y="2200275"/>
            <a:ext cx="5281613" cy="591502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33400" y="2686050"/>
            <a:ext cx="7200900" cy="56197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163175" y="8291513"/>
            <a:ext cx="1828800" cy="2857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8639175" y="5162550"/>
            <a:ext cx="647700" cy="4762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8477250" y="3657600"/>
            <a:ext cx="971550" cy="857250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8601075" y="3375036"/>
            <a:ext cx="3099811" cy="36067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3825"/>
              </a:lnSpc>
            </a:pPr>
            <a:r>
              <a:rPr lang="en-US" sz="1800" b="0" i="0" dirty="0">
                <a:solidFill>
                  <a:srgbClr val="000000"/>
                </a:solidFill>
                <a:latin typeface="NTR Regular" pitchFamily="34" charset="0"/>
                <a:ea typeface="NTR Regular" pitchFamily="34" charset="-122"/>
                <a:cs typeface="NTR Regular" pitchFamily="34" charset="-120"/>
              </a:rPr>
              <a:t>USERNAME</a:t>
            </a:r>
            <a:endParaRPr lang="en-US" sz="1800" dirty="0"/>
          </a:p>
        </p:txBody>
      </p:sp>
      <p:sp>
        <p:nvSpPr>
          <p:cNvPr id="8" name="Text 1"/>
          <p:cNvSpPr/>
          <p:nvPr/>
        </p:nvSpPr>
        <p:spPr>
          <a:xfrm>
            <a:off x="8629650" y="4601322"/>
            <a:ext cx="2245381" cy="35036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3825"/>
              </a:lnSpc>
            </a:pPr>
            <a:r>
              <a:rPr lang="en-US" sz="1800" b="0" i="0" dirty="0">
                <a:solidFill>
                  <a:srgbClr val="000000"/>
                </a:solidFill>
                <a:latin typeface="NTR Regular" pitchFamily="34" charset="0"/>
                <a:ea typeface="NTR Regular" pitchFamily="34" charset="-122"/>
                <a:cs typeface="NTR Regular" pitchFamily="34" charset="-120"/>
              </a:rPr>
              <a:t>PASSWORD</a:t>
            </a:r>
            <a:endParaRPr lang="en-US" sz="1800" dirty="0"/>
          </a:p>
        </p:txBody>
      </p:sp>
      <p:sp>
        <p:nvSpPr>
          <p:cNvPr id="9" name="Text 2"/>
          <p:cNvSpPr/>
          <p:nvPr/>
        </p:nvSpPr>
        <p:spPr>
          <a:xfrm>
            <a:off x="11049000" y="6019800"/>
            <a:ext cx="2281484" cy="2782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350"/>
              </a:lnSpc>
            </a:pPr>
            <a:r>
              <a:rPr lang="en-US" sz="1125" b="0" i="0" dirty="0">
                <a:solidFill>
                  <a:srgbClr val="000000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FORGOT PASSWORD ?</a:t>
            </a:r>
            <a:endParaRPr lang="en-US" sz="1125" dirty="0"/>
          </a:p>
        </p:txBody>
      </p:sp>
      <p:sp>
        <p:nvSpPr>
          <p:cNvPr id="10" name="Text 3"/>
          <p:cNvSpPr/>
          <p:nvPr/>
        </p:nvSpPr>
        <p:spPr>
          <a:xfrm>
            <a:off x="8915400" y="2362200"/>
            <a:ext cx="3408554" cy="7728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5325"/>
              </a:lnSpc>
            </a:pPr>
            <a:r>
              <a:rPr lang="en-US" sz="3600" b="0" i="0" dirty="0">
                <a:solidFill>
                  <a:srgbClr val="000000"/>
                </a:solidFill>
                <a:latin typeface="Oswald Regular" pitchFamily="34" charset="0"/>
                <a:ea typeface="Oswald Regular" pitchFamily="34" charset="-122"/>
                <a:cs typeface="Oswald Regular" pitchFamily="34" charset="-120"/>
              </a:rPr>
              <a:t>LOGIN</a:t>
            </a:r>
            <a:endParaRPr lang="en-US" sz="3600" dirty="0"/>
          </a:p>
        </p:txBody>
      </p:sp>
      <p:sp>
        <p:nvSpPr>
          <p:cNvPr id="11" name="Text 4"/>
          <p:cNvSpPr/>
          <p:nvPr/>
        </p:nvSpPr>
        <p:spPr>
          <a:xfrm>
            <a:off x="9820275" y="6619875"/>
            <a:ext cx="1956559" cy="309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175"/>
              </a:lnSpc>
            </a:pPr>
            <a:r>
              <a:rPr lang="en-US" sz="1800" b="0" i="0" dirty="0">
                <a:solidFill>
                  <a:srgbClr val="000000"/>
                </a:solidFill>
                <a:latin typeface="Inter Black" pitchFamily="34" charset="0"/>
                <a:ea typeface="Inter Black" pitchFamily="34" charset="-122"/>
                <a:cs typeface="Inter Black" pitchFamily="34" charset="-120"/>
              </a:rPr>
              <a:t>LOGIN</a:t>
            </a:r>
            <a:endParaRPr lang="en-US" sz="1800" dirty="0"/>
          </a:p>
        </p:txBody>
      </p:sp>
      <p:sp>
        <p:nvSpPr>
          <p:cNvPr id="12" name="Text 5"/>
          <p:cNvSpPr/>
          <p:nvPr/>
        </p:nvSpPr>
        <p:spPr>
          <a:xfrm>
            <a:off x="638175" y="1323975"/>
            <a:ext cx="5657850" cy="1362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5400"/>
              </a:lnSpc>
            </a:pPr>
            <a:r>
              <a:rPr lang="en-US" sz="4800" b="0" i="0" dirty="0">
                <a:solidFill>
                  <a:srgbClr val="000000"/>
                </a:solidFill>
                <a:latin typeface="Share Tech Regular" pitchFamily="34" charset="0"/>
                <a:ea typeface="Share Tech Regular" pitchFamily="34" charset="-122"/>
                <a:cs typeface="Share Tech Regular" pitchFamily="34" charset="-120"/>
              </a:rPr>
              <a:t>WELCOME TO KIXWAY !!!</a:t>
            </a:r>
            <a:endParaRPr lang="en-US" sz="4800" dirty="0"/>
          </a:p>
        </p:txBody>
      </p:sp>
      <p:sp>
        <p:nvSpPr>
          <p:cNvPr id="13" name="Text 6"/>
          <p:cNvSpPr/>
          <p:nvPr/>
        </p:nvSpPr>
        <p:spPr>
          <a:xfrm>
            <a:off x="9505950" y="7858125"/>
            <a:ext cx="3124200" cy="4476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3825"/>
              </a:lnSpc>
            </a:pPr>
            <a:r>
              <a:rPr lang="en-US" sz="1800" b="0" i="0" dirty="0">
                <a:solidFill>
                  <a:srgbClr val="000000"/>
                </a:solidFill>
                <a:latin typeface="NTR Regular" pitchFamily="34" charset="0"/>
                <a:ea typeface="NTR Regular" pitchFamily="34" charset="-122"/>
                <a:cs typeface="NTR Regular" pitchFamily="34" charset="-120"/>
              </a:rPr>
              <a:t>new user ? click here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38200" y="3390900"/>
            <a:ext cx="2905125" cy="571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09563" y="4386263"/>
            <a:ext cx="3819525" cy="5715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09563" y="3157538"/>
            <a:ext cx="3819525" cy="5905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09563" y="2014538"/>
            <a:ext cx="3819525" cy="5334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09563" y="5643563"/>
            <a:ext cx="3819525" cy="5334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23925" y="7000875"/>
            <a:ext cx="2581275" cy="66675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4524375" y="1028700"/>
            <a:ext cx="9191625" cy="66294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295275" y="8001000"/>
            <a:ext cx="3429000" cy="4572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361950" y="3314700"/>
            <a:ext cx="285750" cy="2667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323850" y="2066925"/>
            <a:ext cx="447675" cy="4191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419100" y="4448175"/>
            <a:ext cx="266700" cy="409575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9"/>
          <a:srcRect/>
          <a:stretch/>
        </p:blipFill>
        <p:spPr>
          <a:xfrm>
            <a:off x="419100" y="5657850"/>
            <a:ext cx="447675" cy="504825"/>
          </a:xfrm>
          <a:prstGeom prst="rect">
            <a:avLst/>
          </a:prstGeom>
        </p:spPr>
      </p:pic>
      <p:sp>
        <p:nvSpPr>
          <p:cNvPr id="14" name="Text 0"/>
          <p:cNvSpPr/>
          <p:nvPr/>
        </p:nvSpPr>
        <p:spPr>
          <a:xfrm>
            <a:off x="304800" y="495300"/>
            <a:ext cx="3952875" cy="10763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7125"/>
              </a:lnSpc>
            </a:pPr>
            <a:r>
              <a:rPr lang="en-US" sz="4800" b="0" i="0" dirty="0">
                <a:solidFill>
                  <a:srgbClr val="000000"/>
                </a:solidFill>
                <a:latin typeface="Oswald Regular" pitchFamily="34" charset="0"/>
                <a:ea typeface="Oswald Regular" pitchFamily="34" charset="-122"/>
                <a:cs typeface="Oswald Regular" pitchFamily="34" charset="-120"/>
              </a:rPr>
              <a:t>SIGN UP HERE</a:t>
            </a:r>
            <a:endParaRPr lang="en-US" sz="4800" dirty="0"/>
          </a:p>
        </p:txBody>
      </p:sp>
      <p:sp>
        <p:nvSpPr>
          <p:cNvPr id="15" name="Text 1"/>
          <p:cNvSpPr/>
          <p:nvPr/>
        </p:nvSpPr>
        <p:spPr>
          <a:xfrm>
            <a:off x="304800" y="1571625"/>
            <a:ext cx="2924175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825"/>
              </a:lnSpc>
            </a:pPr>
            <a:r>
              <a:rPr lang="en-US" sz="1800" b="0" i="0" dirty="0">
                <a:solidFill>
                  <a:srgbClr val="000000"/>
                </a:solidFill>
                <a:latin typeface="NTR Regular" pitchFamily="34" charset="0"/>
                <a:ea typeface="NTR Regular" pitchFamily="34" charset="-122"/>
                <a:cs typeface="NTR Regular" pitchFamily="34" charset="-120"/>
              </a:rPr>
              <a:t>ENTER USERNAME</a:t>
            </a:r>
            <a:endParaRPr lang="en-US" sz="1800" dirty="0"/>
          </a:p>
        </p:txBody>
      </p:sp>
      <p:sp>
        <p:nvSpPr>
          <p:cNvPr id="16" name="Text 2"/>
          <p:cNvSpPr/>
          <p:nvPr/>
        </p:nvSpPr>
        <p:spPr>
          <a:xfrm>
            <a:off x="304800" y="2705100"/>
            <a:ext cx="2628900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3825"/>
              </a:lnSpc>
            </a:pPr>
            <a:r>
              <a:rPr lang="en-US" sz="1800" b="0" i="0" dirty="0">
                <a:solidFill>
                  <a:srgbClr val="000000"/>
                </a:solidFill>
                <a:latin typeface="NTR Regular" pitchFamily="34" charset="0"/>
                <a:ea typeface="NTR Regular" pitchFamily="34" charset="-122"/>
                <a:cs typeface="NTR Regular" pitchFamily="34" charset="-120"/>
              </a:rPr>
              <a:t>ENTER PASSWORD</a:t>
            </a:r>
            <a:endParaRPr lang="en-US" sz="1800" dirty="0"/>
          </a:p>
        </p:txBody>
      </p:sp>
      <p:sp>
        <p:nvSpPr>
          <p:cNvPr id="17" name="Text 3"/>
          <p:cNvSpPr/>
          <p:nvPr/>
        </p:nvSpPr>
        <p:spPr>
          <a:xfrm>
            <a:off x="304800" y="3905250"/>
            <a:ext cx="2362200" cy="3238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3825"/>
              </a:lnSpc>
            </a:pPr>
            <a:r>
              <a:rPr lang="en-US" sz="1800" b="0" i="0" dirty="0">
                <a:solidFill>
                  <a:srgbClr val="000000"/>
                </a:solidFill>
                <a:latin typeface="NTR Regular" pitchFamily="34" charset="0"/>
                <a:ea typeface="NTR Regular" pitchFamily="34" charset="-122"/>
                <a:cs typeface="NTR Regular" pitchFamily="34" charset="-120"/>
              </a:rPr>
              <a:t>CONFIRM PASSWORD</a:t>
            </a:r>
            <a:endParaRPr lang="en-US" sz="1800" dirty="0"/>
          </a:p>
        </p:txBody>
      </p:sp>
      <p:sp>
        <p:nvSpPr>
          <p:cNvPr id="18" name="Text 4"/>
          <p:cNvSpPr/>
          <p:nvPr/>
        </p:nvSpPr>
        <p:spPr>
          <a:xfrm>
            <a:off x="1352550" y="7210425"/>
            <a:ext cx="183832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175"/>
              </a:lnSpc>
            </a:pPr>
            <a:r>
              <a:rPr lang="en-US" sz="1800" b="0" i="0" dirty="0">
                <a:solidFill>
                  <a:srgbClr val="000000"/>
                </a:solidFill>
                <a:latin typeface="Inter Black" pitchFamily="34" charset="0"/>
                <a:ea typeface="Inter Black" pitchFamily="34" charset="-122"/>
                <a:cs typeface="Inter Black" pitchFamily="34" charset="-120"/>
              </a:rPr>
              <a:t>CREATE</a:t>
            </a:r>
            <a:endParaRPr lang="en-US" sz="1800" dirty="0"/>
          </a:p>
        </p:txBody>
      </p:sp>
      <p:sp>
        <p:nvSpPr>
          <p:cNvPr id="19" name="Text 5"/>
          <p:cNvSpPr/>
          <p:nvPr/>
        </p:nvSpPr>
        <p:spPr>
          <a:xfrm>
            <a:off x="104775" y="5162550"/>
            <a:ext cx="2266950" cy="4095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3825"/>
              </a:lnSpc>
            </a:pPr>
            <a:r>
              <a:rPr lang="en-US" sz="1800" b="0" i="0" dirty="0">
                <a:solidFill>
                  <a:srgbClr val="000000"/>
                </a:solidFill>
                <a:latin typeface="NTR Regular" pitchFamily="34" charset="0"/>
                <a:ea typeface="NTR Regular" pitchFamily="34" charset="-122"/>
                <a:cs typeface="NTR Regular" pitchFamily="34" charset="-120"/>
              </a:rPr>
              <a:t>ENTER YOUR EMAIL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009650"/>
            <a:ext cx="13716000" cy="87439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0" y="0"/>
            <a:ext cx="13716000" cy="16859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0" y="9058275"/>
            <a:ext cx="13716000" cy="6953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4876800"/>
            <a:ext cx="13716000" cy="48768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0"/>
            <a:ext cx="13716000" cy="5233688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609850" y="0"/>
            <a:ext cx="9144000" cy="55245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162425" y="4438650"/>
            <a:ext cx="5362575" cy="8763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4538663" y="4557713"/>
            <a:ext cx="4610100" cy="714375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5715000" y="5791200"/>
            <a:ext cx="2257425" cy="638175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4667250" y="4676775"/>
            <a:ext cx="638175" cy="409575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4781550" y="1162050"/>
            <a:ext cx="413385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500"/>
              </a:lnSpc>
            </a:pPr>
            <a:r>
              <a:rPr lang="en-US" sz="3600" b="0" i="0" dirty="0">
                <a:solidFill>
                  <a:srgbClr val="FFFFFF"/>
                </a:solidFill>
                <a:latin typeface="Sunflower Medium" pitchFamily="34" charset="0"/>
                <a:ea typeface="Sunflower Medium" pitchFamily="34" charset="-122"/>
                <a:cs typeface="Sunflower Medium" pitchFamily="34" charset="-120"/>
              </a:rPr>
              <a:t>RESET PASSWORD</a:t>
            </a:r>
            <a:endParaRPr lang="en-US" sz="3600" dirty="0"/>
          </a:p>
        </p:txBody>
      </p:sp>
      <p:sp>
        <p:nvSpPr>
          <p:cNvPr id="10" name="Text 1"/>
          <p:cNvSpPr/>
          <p:nvPr/>
        </p:nvSpPr>
        <p:spPr>
          <a:xfrm>
            <a:off x="3486150" y="3390900"/>
            <a:ext cx="6324600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3825"/>
              </a:lnSpc>
            </a:pPr>
            <a:r>
              <a:rPr lang="en-US" sz="1800" b="0" i="0" dirty="0">
                <a:solidFill>
                  <a:srgbClr val="000000"/>
                </a:solidFill>
                <a:latin typeface="NTR Regular" pitchFamily="34" charset="0"/>
                <a:ea typeface="NTR Regular" pitchFamily="34" charset="-122"/>
                <a:cs typeface="NTR Regular" pitchFamily="34" charset="-120"/>
              </a:rPr>
              <a:t>ENTER YOUR MAIL AND WE WILL SEND YOU A LINK TO RESET YOUR PASSWORD</a:t>
            </a:r>
            <a:endParaRPr lang="en-US" sz="1800" dirty="0"/>
          </a:p>
        </p:txBody>
      </p:sp>
      <p:sp>
        <p:nvSpPr>
          <p:cNvPr id="11" name="Text 2"/>
          <p:cNvSpPr/>
          <p:nvPr/>
        </p:nvSpPr>
        <p:spPr>
          <a:xfrm>
            <a:off x="4981575" y="4714875"/>
            <a:ext cx="3905250" cy="5429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825"/>
              </a:lnSpc>
            </a:pPr>
            <a:r>
              <a:rPr lang="en-US" sz="1800" b="0" i="0" dirty="0">
                <a:solidFill>
                  <a:srgbClr val="D9D9D9"/>
                </a:solidFill>
                <a:latin typeface="NTR Regular" pitchFamily="34" charset="0"/>
                <a:ea typeface="NTR Regular" pitchFamily="34" charset="-122"/>
                <a:cs typeface="NTR Regular" pitchFamily="34" charset="-120"/>
              </a:rPr>
              <a:t>ENTER YOUR MAIL</a:t>
            </a:r>
            <a:endParaRPr lang="en-US" sz="1800" dirty="0"/>
          </a:p>
        </p:txBody>
      </p:sp>
      <p:sp>
        <p:nvSpPr>
          <p:cNvPr id="12" name="Text 3"/>
          <p:cNvSpPr/>
          <p:nvPr/>
        </p:nvSpPr>
        <p:spPr>
          <a:xfrm>
            <a:off x="5895975" y="5915025"/>
            <a:ext cx="1885950" cy="3619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3825"/>
              </a:lnSpc>
            </a:pPr>
            <a:r>
              <a:rPr lang="en-US" sz="1800" b="0" i="0" dirty="0">
                <a:solidFill>
                  <a:srgbClr val="FFFFFF"/>
                </a:solidFill>
                <a:latin typeface="NTR Regular" pitchFamily="34" charset="0"/>
                <a:ea typeface="NTR Regular" pitchFamily="34" charset="-122"/>
                <a:cs typeface="NTR Regular" pitchFamily="34" charset="-120"/>
              </a:rPr>
              <a:t>CONTINUE</a:t>
            </a:r>
            <a:endParaRPr lang="en-US" sz="1800" dirty="0"/>
          </a:p>
        </p:txBody>
      </p:sp>
      <p:sp>
        <p:nvSpPr>
          <p:cNvPr id="13" name="Text 4"/>
          <p:cNvSpPr/>
          <p:nvPr/>
        </p:nvSpPr>
        <p:spPr>
          <a:xfrm>
            <a:off x="5076825" y="8782050"/>
            <a:ext cx="3838575" cy="4381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3825"/>
              </a:lnSpc>
            </a:pPr>
            <a:r>
              <a:rPr lang="en-US" sz="1800" b="0" i="0" dirty="0">
                <a:solidFill>
                  <a:srgbClr val="000000"/>
                </a:solidFill>
                <a:latin typeface="NTR Regular" pitchFamily="34" charset="0"/>
                <a:ea typeface="NTR Regular" pitchFamily="34" charset="-122"/>
                <a:cs typeface="NTR Regular" pitchFamily="34" charset="-120"/>
              </a:rPr>
              <a:t>&lt;-- BACK TO LOGIN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93</Words>
  <Application>Microsoft Office PowerPoint</Application>
  <PresentationFormat>Custom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20" baseType="lpstr">
      <vt:lpstr>Alata Regular</vt:lpstr>
      <vt:lpstr>Arial</vt:lpstr>
      <vt:lpstr>Arial Black</vt:lpstr>
      <vt:lpstr>Arial Rounded MT Bold</vt:lpstr>
      <vt:lpstr>Calibri</vt:lpstr>
      <vt:lpstr>Iceland Regular</vt:lpstr>
      <vt:lpstr>Inter Black</vt:lpstr>
      <vt:lpstr>Inter Regular</vt:lpstr>
      <vt:lpstr>NTR Regular</vt:lpstr>
      <vt:lpstr>Oswald Regular</vt:lpstr>
      <vt:lpstr>Sansita Regular</vt:lpstr>
      <vt:lpstr>Share Tech Regular</vt:lpstr>
      <vt:lpstr>Sunflower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Cilambarasan V</cp:lastModifiedBy>
  <cp:revision>1</cp:revision>
  <dcterms:created xsi:type="dcterms:W3CDTF">2022-11-08T03:23:09Z</dcterms:created>
  <dcterms:modified xsi:type="dcterms:W3CDTF">2022-11-08T04:40:19Z</dcterms:modified>
</cp:coreProperties>
</file>