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COMPILER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Compiler is as software which converts a program written in high level language to low level language.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FRONT-END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Front-end consists of Lexical Analysis, Syntax Analysis, Semantic Analysis and Intermediate Code Generation. Back-end consists of Code Optimization, Code Generation and Assembly phase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Back-END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Back-end consists of Code Optimization, Code Generation and Assembly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