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131f9f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131f9f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24cab16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24cab16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24cab1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24cab1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24cab16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624cab16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24cab16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24cab16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24cab1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624cab1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624cab16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624cab16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24cab16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624cab16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24cab16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624cab16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624cab16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624cab16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24cab16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24cab16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24cab1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24cab1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24cab16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24cab16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24cab16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24cab16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131f9f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131f9f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24cab1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24cab1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24cab16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24cab16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24cab16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24cab16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24cab16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24cab16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AALBERT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Audio ALBERT: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Lite BERT for Self-supervised Learning of Audio Representation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Pre-Training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Stage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6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LibriSpeech 360 hours dataset, 500k step, batch size 48.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29" y="1557700"/>
            <a:ext cx="3595271" cy="32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50" y="3771100"/>
            <a:ext cx="4779000" cy="11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63" y="1705038"/>
            <a:ext cx="4336165" cy="1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Phoneme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Weighted-sum and fine-tune feature extraction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Different Proportion of training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25" y="2259448"/>
            <a:ext cx="7268949" cy="2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Phoneme Classification task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Utilizing MLP classifier behind representation to train phoneme classification task.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Weighted-sum, Fine-tune.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Weighted-sum and Fine-tune version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400" y="1098475"/>
            <a:ext cx="4699200" cy="35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Different Proportion of training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(Weighted-sum)					   (Fine-tune)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627375"/>
            <a:ext cx="3822725" cy="28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900" y="1577475"/>
            <a:ext cx="3822725" cy="286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Speaker Identification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Utterance-level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Frame-level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Overall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800" y="2213175"/>
            <a:ext cx="3840950" cy="25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Utterance-level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Utilizing mean pooling over an utterance to generate utterance-level representation.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Simple linear classifier need to train in the Utterance-level speaker identification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T-sne 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30" y="1386762"/>
            <a:ext cx="2660624" cy="23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4292950" y="2326950"/>
            <a:ext cx="810300" cy="48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350" y="1386771"/>
            <a:ext cx="2660624" cy="236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Frame-level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Classify Each frame-level representation to corresponding speaker.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Simple linear Classifier need to train in the frame-level speaker identification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Overall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888" y="972075"/>
            <a:ext cx="5036226" cy="37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Recap: ALBERT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Factorize Embedding Matrix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Share Parameters across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Configuration between BERT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Probing Tasks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38" y="1105925"/>
            <a:ext cx="545853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36" y="337025"/>
            <a:ext cx="4496375" cy="46059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7077325" y="3522625"/>
            <a:ext cx="1644600" cy="97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09225" y="1251775"/>
            <a:ext cx="34104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1.Factorize Embedding Matrix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Original BERT: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30000 x 768 = 23.04M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ALBERT: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30000 x128 =  3.8M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128 x 768 = 0.098M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Total: 3.898M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74025" y="3538675"/>
            <a:ext cx="34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Parameters !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36" y="337025"/>
            <a:ext cx="4496375" cy="46059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165600" y="2182575"/>
            <a:ext cx="1083300" cy="44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09225" y="1251775"/>
            <a:ext cx="34104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2.Shared Same Parameters across Layer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1/ 12 BERT Parameters on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74025" y="3538675"/>
            <a:ext cx="34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Parameters !!!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Configuration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0" y="1152463"/>
            <a:ext cx="8145900" cy="17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37" y="3018500"/>
            <a:ext cx="8376926" cy="15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AALBERT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v.s ALBERT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750" y="0"/>
            <a:ext cx="5352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v.s Mockingjay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221" y="0"/>
            <a:ext cx="56572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Configuration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8875"/>
            <a:ext cx="8839200" cy="306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