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fe61276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fe61276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0fe61276e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0fe61276e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10fd30e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10fd30e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514876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514876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fe61276e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fe61276e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0fd30ea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10fd30ea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ntu-ml-2020spring-ta@googlegroups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c/ml2020spring-hw10" TargetMode="External"/><Relationship Id="rId4" Type="http://schemas.openxmlformats.org/officeDocument/2006/relationships/hyperlink" Target="https://reurl.cc/8GlnEy" TargetMode="External"/><Relationship Id="rId5" Type="http://schemas.openxmlformats.org/officeDocument/2006/relationships/hyperlink" Target="https://reurl.cc/204g16" TargetMode="External"/><Relationship Id="rId6" Type="http://schemas.openxmlformats.org/officeDocument/2006/relationships/hyperlink" Target="https://bit.ly/39d2x2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293082"/>
            <a:ext cx="71367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600"/>
              <a:t>Homework 10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600"/>
              <a:t>Anomaly Detection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3046174"/>
            <a:ext cx="4870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Submission Format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GitHub 上的 hw10-&lt;account&gt; </a:t>
            </a:r>
            <a:r>
              <a:rPr lang="en"/>
              <a:t>裡面必須有以下檔案：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eport.pdf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*.py（</a:t>
            </a:r>
            <a:r>
              <a:rPr lang="en"/>
              <a:t>所有train/test model會用到的.py檔）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Training時只能使用autoencoder model，testing時允許使用如report第2題提到的方法來提昇performance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Kaggle上performance最好的model跟任意一個baseline model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models/</a:t>
            </a:r>
            <a:r>
              <a:rPr lang="en"/>
              <a:t>best.pth</a:t>
            </a:r>
            <a:r>
              <a:rPr lang="en"/>
              <a:t>  (kaggle leaderboard上表現最好的model)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models/baseline.pth (另一顆baseline model)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-118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Submission Format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67500" y="591600"/>
            <a:ext cx="9009000" cy="3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hw10_test</a:t>
            </a:r>
            <a:r>
              <a:rPr lang="en"/>
              <a:t>.sh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用同學繳交上來的 </a:t>
            </a:r>
            <a:r>
              <a:rPr lang="en"/>
              <a:t>兩顆model</a:t>
            </a:r>
            <a:r>
              <a:rPr lang="en"/>
              <a:t>執行testing，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用法: bash hw10_test.sh &lt;test.npy&gt; </a:t>
            </a:r>
            <a:r>
              <a:rPr b="1" lang="en"/>
              <a:t>&lt;model&gt;</a:t>
            </a:r>
            <a:r>
              <a:rPr b="1" lang="en"/>
              <a:t> &lt;</a:t>
            </a:r>
            <a:r>
              <a:rPr b="1" lang="en"/>
              <a:t>prediction.csv</a:t>
            </a:r>
            <a:r>
              <a:rPr b="1" lang="en"/>
              <a:t>&gt;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</a:t>
            </a:r>
            <a:r>
              <a:rPr b="1" lang="en"/>
              <a:t>test.npy&gt;</a:t>
            </a:r>
            <a:r>
              <a:rPr lang="en"/>
              <a:t>: 助教這邊存放 </a:t>
            </a:r>
            <a:r>
              <a:rPr b="1" lang="en"/>
              <a:t>test.npy</a:t>
            </a:r>
            <a:r>
              <a:rPr lang="en"/>
              <a:t> 的路徑，請同學不要寫死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&lt;model&gt;</a:t>
            </a:r>
            <a:r>
              <a:rPr lang="en"/>
              <a:t>: 同學上繳的autoencoder model的路徑，請同學不要寫死。model的名稱一律照上頁的方式命名（best.pth, baseline.pth）。</a:t>
            </a:r>
            <a:r>
              <a:rPr lang="en" u="sng"/>
              <a:t>同學的程式須從名稱判斷是哪顆model</a:t>
            </a:r>
            <a:r>
              <a:rPr lang="en"/>
              <a:t>。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&lt;prediction.csv&gt;: </a:t>
            </a:r>
            <a:r>
              <a:rPr lang="en"/>
              <a:t>model預測的output，請同學不要寫死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hw10_train</a:t>
            </a:r>
            <a:r>
              <a:rPr lang="en"/>
              <a:t>.sh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說明：訓練</a:t>
            </a:r>
            <a:r>
              <a:rPr lang="en"/>
              <a:t>同學上繳的兩顆model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用法: bash hw10_train.sh &lt;</a:t>
            </a:r>
            <a:r>
              <a:rPr b="1" lang="en"/>
              <a:t>train.npy</a:t>
            </a:r>
            <a:r>
              <a:rPr b="1" lang="en"/>
              <a:t>&gt; &lt;model&gt;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</a:t>
            </a:r>
            <a:r>
              <a:rPr b="1" lang="en"/>
              <a:t>train.npy&gt;</a:t>
            </a:r>
            <a:r>
              <a:rPr lang="en"/>
              <a:t>: 助教這邊存放 </a:t>
            </a:r>
            <a:r>
              <a:rPr b="1" lang="en"/>
              <a:t>train.npy </a:t>
            </a:r>
            <a:r>
              <a:rPr lang="en"/>
              <a:t>的路徑，請同學不要寫死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&lt;model&gt;</a:t>
            </a:r>
            <a:r>
              <a:rPr lang="en"/>
              <a:t>: 訓練完 </a:t>
            </a:r>
            <a:r>
              <a:rPr lang="en"/>
              <a:t>autoencoder model</a:t>
            </a:r>
            <a:r>
              <a:rPr lang="en"/>
              <a:t> 之後要存檔的路徑，請同學不要寫死。用</a:t>
            </a:r>
            <a:r>
              <a:rPr lang="en"/>
              <a:t>法同testing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範例: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Training:  bash </a:t>
            </a:r>
            <a:r>
              <a:rPr lang="en"/>
              <a:t>hw10_train</a:t>
            </a:r>
            <a:r>
              <a:rPr lang="en"/>
              <a:t>.sh ~/data/train.npy ~/models/baseline.pth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Evaluation: </a:t>
            </a:r>
            <a:r>
              <a:rPr lang="en"/>
              <a:t>bash hw10_test.sh ~/data/test.npy ~/models/baseline.pth ~/outputs/prediction.csv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Reproduction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Report 及 reproduction 中所指的 score 為 public leaderboard 上的 score。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原則上助教只會執行 testing 的 script。</a:t>
            </a:r>
            <a:r>
              <a:rPr lang="en" sz="2000"/>
              <a:t>請確保上傳的 model 的 testing 結果與 Kaggle 上的結果誤差在 </a:t>
            </a:r>
            <a:r>
              <a:rPr b="1" lang="en" sz="2000">
                <a:solidFill>
                  <a:srgbClr val="FF0000"/>
                </a:solidFill>
              </a:rPr>
              <a:t>±3% </a:t>
            </a:r>
            <a:r>
              <a:rPr lang="en" sz="2000"/>
              <a:t>之間，若超過以上範圍，才會執行 training 的 script，若一樣誤差超過 </a:t>
            </a:r>
            <a:r>
              <a:rPr b="1" lang="en" sz="2000">
                <a:solidFill>
                  <a:srgbClr val="FF0000"/>
                </a:solidFill>
              </a:rPr>
              <a:t>±3%</a:t>
            </a:r>
            <a:r>
              <a:rPr lang="en" sz="2000"/>
              <a:t>，Kaggle 將不予計分。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en" sz="2000"/>
              <a:t>Testing 執行時間上限為 </a:t>
            </a:r>
            <a:r>
              <a:rPr b="1" lang="en" sz="2000">
                <a:solidFill>
                  <a:srgbClr val="FF0000"/>
                </a:solidFill>
              </a:rPr>
              <a:t>10 </a:t>
            </a:r>
            <a:r>
              <a:rPr lang="en" sz="2000"/>
              <a:t>分鐘。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en" sz="2000"/>
              <a:t>Training 執行時間上限為 </a:t>
            </a:r>
            <a:r>
              <a:rPr b="1" lang="en" sz="2000">
                <a:solidFill>
                  <a:srgbClr val="FF0000"/>
                </a:solidFill>
              </a:rPr>
              <a:t>30 </a:t>
            </a:r>
            <a:r>
              <a:rPr lang="en" sz="2000"/>
              <a:t>分鐘。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若有其他問題，請在 FB 社團</a:t>
            </a:r>
            <a:r>
              <a:rPr lang="en"/>
              <a:t>貼文</a:t>
            </a:r>
            <a:r>
              <a:rPr lang="en"/>
              <a:t>裡或寄信至助教信箱，</a:t>
            </a:r>
            <a:r>
              <a:rPr b="1" lang="en">
                <a:solidFill>
                  <a:srgbClr val="FF0000"/>
                </a:solidFill>
              </a:rPr>
              <a:t>請勿直接私訊助教</a:t>
            </a:r>
            <a:r>
              <a:rPr lang="en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助教信箱：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 sz="2400">
              <a:highlight>
                <a:srgbClr val="FF0000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Kaggle: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https://www.kaggle.com/c/ml2020spring-hw10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Colab: </a:t>
            </a:r>
            <a:r>
              <a:rPr lang="en" u="sng">
                <a:solidFill>
                  <a:schemeClr val="accent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https://reurl.cc/8GlnEy</a:t>
            </a:r>
            <a:endParaRPr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Report template: </a:t>
            </a:r>
            <a:r>
              <a:rPr lang="en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https://reurl.cc/204g16</a:t>
            </a:r>
            <a:endParaRPr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遲交表單: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https://bit.ly/39d2x2m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12350" y="1481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58738" y="8555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emi-supervised anomaly detection: 在只給定乾淨的（無anomaly）training data的情況下，</a:t>
            </a:r>
            <a:r>
              <a:rPr lang="en"/>
              <a:t>分辨 testing data 中哪些 data 是來自 training 或是從未見過的類別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264088" y="3211275"/>
            <a:ext cx="7095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365563" y="1820925"/>
            <a:ext cx="15252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448488" y="1744050"/>
            <a:ext cx="16197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Training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1776963" y="3482175"/>
            <a:ext cx="283800" cy="16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561963" y="1744050"/>
            <a:ext cx="16197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Testing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5561920" y="2811225"/>
            <a:ext cx="8052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6602238" y="2540325"/>
            <a:ext cx="7095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537438" y="4219975"/>
            <a:ext cx="7095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5563108" y="4490875"/>
            <a:ext cx="8052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487938" y="2811225"/>
            <a:ext cx="4095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7453638" y="4490875"/>
            <a:ext cx="4095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8069838" y="2719550"/>
            <a:ext cx="709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Inlier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8069838" y="4417075"/>
            <a:ext cx="8631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Outlier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25" y="2128350"/>
            <a:ext cx="409575" cy="27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/>
          <p:nvPr/>
        </p:nvSpPr>
        <p:spPr>
          <a:xfrm>
            <a:off x="736325" y="2105850"/>
            <a:ext cx="531300" cy="221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750" y="2187475"/>
            <a:ext cx="400050" cy="27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4917300" y="2128338"/>
            <a:ext cx="409500" cy="216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917300" y="4316238"/>
            <a:ext cx="409500" cy="609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Training: </a:t>
            </a:r>
            <a:r>
              <a:rPr lang="en"/>
              <a:t>某個 image dataset 的</a:t>
            </a:r>
            <a:r>
              <a:rPr lang="en"/>
              <a:t> training data </a:t>
            </a:r>
            <a:r>
              <a:rPr lang="en"/>
              <a:t>(大小32*32*3) </a:t>
            </a:r>
            <a:r>
              <a:rPr lang="en"/>
              <a:t>中的</a:t>
            </a:r>
            <a:r>
              <a:rPr lang="en"/>
              <a:t>屬於某些 </a:t>
            </a:r>
            <a:r>
              <a:rPr lang="en"/>
              <a:t>label的</a:t>
            </a:r>
            <a:r>
              <a:rPr lang="en"/>
              <a:t>data</a:t>
            </a:r>
            <a:r>
              <a:rPr lang="en"/>
              <a:t>（40000 筆）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Testing: 此 </a:t>
            </a:r>
            <a:r>
              <a:rPr lang="en"/>
              <a:t>dataset 的所有 testing data</a:t>
            </a:r>
            <a:r>
              <a:rPr lang="en"/>
              <a:t>（10000 筆）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Notice: 請勿使用額外data進行training，亦不可使用pretrained model。可用額外data輔助validation。禁止搜尋或手標給定的data。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 1- Autoencoder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588" y="1207350"/>
            <a:ext cx="5556824" cy="34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 2- K-means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假設 training data 的 label 種類不多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假設 training data 有 n 群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用 K-means 計算 training data 中的 n 個 centroid，再用這 n 個 centroid 對 training data 分群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Inlier data 與所分到群的 centroid 的距離應較 outlier 的此距離來得小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Method 3- PCA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33825"/>
            <a:ext cx="8658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計算 training data 的 principal component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將 testing data 投影在這些 component 上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再將這些投影重建回原先 space 的向量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對重建的圖片和原圖計算平方差，inlier data 的數值應該較 outlier 的數值為小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Metric: ROC_AUC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output: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850" y="1687225"/>
            <a:ext cx="2581275" cy="32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 (2%) 任取一個baseline model (sample code裡定義的 fcn，cnn，vae) 與你在kaggle leaderboard上表現最好的單純autoencoder架構的model（如果表現最好的model就是sample code裡定義的model的話就任選兩個，e.g.  fcn &amp; cnn），對各自重建的testing data的image中選出與原圖mse最大的兩張加上最小的兩張並畫出來。（假設有五張圖，每張圖經由autoencoder A重建的圖片與原圖的MSE分別為 [25.4, 33.6, 15, 39, 54.8]，則MSE最大的兩張是圖4、5而最小的是圖1、3）。須同時附上原圖與經autoencoder重建的圖片。（圖片總數：(原圖+重建)*(兩顆model)*(mse最大兩張+mse最小兩張) = 16張）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(1%) 嘗試把 sample code中的KNN 與 PCA分別做在 autoencoder 的 encoder output 上，並回報兩者的auc score以及本來model的auc。autoencoder不限。不論分數與本來的model相比有上升還是下降，請同學簡述原因。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3. </a:t>
            </a:r>
            <a:r>
              <a:rPr lang="en" sz="1400"/>
              <a:t>(1%) 如hw9，使用PCA或T-sne將testing data投影在2維平面上，並將testing data經第1題的兩顆model的encoder降維後的output投影在2維平面上，觀察經encoder降維後是否分成兩群的情況更明顯。（因未給定testing label，所以點不須著色）（總共</a:t>
            </a:r>
            <a:r>
              <a:rPr b="1" lang="en" sz="1400"/>
              <a:t>3張圖</a:t>
            </a:r>
            <a:r>
              <a:rPr lang="en" sz="1400"/>
              <a:t>）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4.  (2%) 說明為何使用auc score來衡量而非binary classification常用的f1 score。如果使用f1 score會有什麼不便之處？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