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1abf40128_1_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71abf4012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1abf40128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71abf40128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1abf40128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71abf40128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1abf40128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71abf40128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1abf40128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71abf40128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1abf40128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71abf40128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1abf40128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71abf40128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1abf40128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71abf40128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1abf40128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71abf40128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Python Capstone Project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7952" y="40437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  </a:t>
            </a:r>
            <a:r>
              <a:rPr b="1" lang="en"/>
              <a:t>Name : Santhosh kumar Ciliveru (S7946)</a:t>
            </a:r>
            <a:endParaRPr b="1"/>
          </a:p>
        </p:txBody>
      </p:sp>
      <p:sp>
        <p:nvSpPr>
          <p:cNvPr id="133" name="Google Shape;133;p25"/>
          <p:cNvSpPr txBox="1"/>
          <p:nvPr/>
        </p:nvSpPr>
        <p:spPr>
          <a:xfrm>
            <a:off x="729450" y="2394350"/>
            <a:ext cx="43356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OTP VERIFICATION SYSTEM</a:t>
            </a:r>
            <a:endParaRPr b="1" i="0" sz="30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ctrTitle"/>
          </p:nvPr>
        </p:nvSpPr>
        <p:spPr>
          <a:xfrm>
            <a:off x="729450" y="1322450"/>
            <a:ext cx="76881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300"/>
              <a:t>Challenge Description</a:t>
            </a:r>
            <a:endParaRPr sz="2300"/>
          </a:p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727950" y="2404350"/>
            <a:ext cx="76881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0D0D0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Create a Python-based OTP verification system that generates a unique 6-digit code sent to users via email. Users input the OTP for validation, granting access if it matches the generated code. Deny access if the codes don't match.</a:t>
            </a:r>
            <a:endParaRPr>
              <a:solidFill>
                <a:srgbClr val="0D0D0D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768875" y="13891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4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smtplib</a:t>
            </a:r>
            <a:r>
              <a:rPr lang="en" sz="14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module is used to send emails using the Simple Mail Transfer Protocol (SMTP). It allows to connect to an SMTP server, and send emails programmatically. </a:t>
            </a:r>
            <a:endParaRPr sz="14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4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email.message</a:t>
            </a:r>
            <a:r>
              <a:rPr lang="en" sz="14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is a module in Python's standard library that provides classes and functions for creating and manipulating email messages.</a:t>
            </a:r>
            <a:endParaRPr sz="14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n" sz="14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Random </a:t>
            </a:r>
            <a:r>
              <a:rPr lang="en" sz="14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 a module in Python that provides functions for generating random numbers. </a:t>
            </a:r>
            <a:endParaRPr b="1" sz="14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727650" y="7378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3000" y="3348975"/>
            <a:ext cx="5364201" cy="13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13289"/>
              <a:buNone/>
            </a:pPr>
            <a:r>
              <a:rPr lang="en" sz="255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 Explanation: generate_otp Function</a:t>
            </a:r>
            <a:endParaRPr sz="255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b="1" lang="en" sz="1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 purpose: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Generate a random OTP.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3015150"/>
            <a:ext cx="7688700" cy="11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lang="en" sz="23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 Explanation: send_otp_via_email Function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b="1" lang="en" sz="1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 Purpose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Send OTP to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user's email.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300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try :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is used to catch any errors</a:t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During the email sending process</a:t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575" y="2193950"/>
            <a:ext cx="4589575" cy="283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lang="en" sz="23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 Explanation: validate_otp Function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en" sz="1400">
                <a:solidFill>
                  <a:schemeClr val="dk2"/>
                </a:solidFill>
              </a:rPr>
              <a:t>Function purpose</a:t>
            </a:r>
            <a:r>
              <a:rPr lang="en">
                <a:solidFill>
                  <a:schemeClr val="dk2"/>
                </a:solidFill>
              </a:rPr>
              <a:t>: </a:t>
            </a:r>
            <a:r>
              <a:rPr lang="en" sz="1400">
                <a:solidFill>
                  <a:schemeClr val="dk2"/>
                </a:solidFill>
              </a:rPr>
              <a:t>Validate the OTP entered by User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675" y="2719913"/>
            <a:ext cx="7451475" cy="9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lang="en" sz="23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 Explanation: main Function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purpose</a:t>
            </a:r>
            <a:r>
              <a:rPr lang="en">
                <a:solidFill>
                  <a:schemeClr val="dk2"/>
                </a:solidFill>
              </a:rPr>
              <a:t>: 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Controlling the main flow of the OTP verification system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613" y="2617300"/>
            <a:ext cx="7774375" cy="19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25603"/>
              <a:buNone/>
            </a:pPr>
            <a:r>
              <a:rPr lang="en" sz="23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 Explanation: While loop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25603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bb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054150"/>
            <a:ext cx="7229626" cy="23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8" name="Google Shape;188;p33" title="Thank you 1080P, 2K, 4K, 5K HD wallpapers free download ...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350" y="478475"/>
            <a:ext cx="7749301" cy="466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