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0" r:id="rId7"/>
    <p:sldId id="265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6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EDD3-0573-A3DD-DCA1-286C3B36C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7209D-98D5-609C-6A8D-3827BD6E4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E7FA1-94A8-6602-5051-B6E2832C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B49A-BC2E-4ECB-90DF-3802EDE48C1E}" type="datetimeFigureOut">
              <a:rPr lang="en-IE" smtClean="0"/>
              <a:t>28/04/2024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A2CA0-DEED-9CDE-3622-EC587B56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DEF4C-176D-DE67-2D74-FE9DC6FC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AC7F-67E4-4E6C-8EC9-5D09F032CB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071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7A3A-A6BC-6D66-B382-B171F8FA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2A386-7FE7-D2D6-E5E0-C635A22D5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70F97-317E-F0F6-71D3-1D124F30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B49A-BC2E-4ECB-90DF-3802EDE48C1E}" type="datetimeFigureOut">
              <a:rPr lang="en-IE" smtClean="0"/>
              <a:t>28/04/2024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7E594-462C-9740-EFC5-E07CF817F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0AD79-2B81-6982-11C5-C5F7DDA2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AC7F-67E4-4E6C-8EC9-5D09F032CB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335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49BF7D-FEBE-EFB6-5F11-F781DEAB6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4868E-FE67-DFCC-BE78-547961496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C009B-CDD6-AF11-167D-441E23EEB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B49A-BC2E-4ECB-90DF-3802EDE48C1E}" type="datetimeFigureOut">
              <a:rPr lang="en-IE" smtClean="0"/>
              <a:t>28/04/2024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CAA01-18C4-D64D-89B0-05937A68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F0A79-1362-1648-69D4-BCAC0F33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AC7F-67E4-4E6C-8EC9-5D09F032CB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555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D021-D893-029F-DDB8-C3FF7AA4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C2FEE-2556-52D9-4E51-3694071D9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F0A53-A1DC-ACCF-9C6B-7CCA7E6D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B49A-BC2E-4ECB-90DF-3802EDE48C1E}" type="datetimeFigureOut">
              <a:rPr lang="en-IE" smtClean="0"/>
              <a:t>28/04/2024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5BAC8-5A56-F5CA-B6EB-DEE83BEA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71EC1-FDDD-FCF6-FFC6-6E90010D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AC7F-67E4-4E6C-8EC9-5D09F032CB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71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A124-983B-5A9F-4867-B6CA0E9E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C48C1-2F20-AC87-4ABF-A7F95E2AB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99F18-A90F-75DE-DD94-FA1928C4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B49A-BC2E-4ECB-90DF-3802EDE48C1E}" type="datetimeFigureOut">
              <a:rPr lang="en-IE" smtClean="0"/>
              <a:t>28/04/2024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32741-4379-5E06-10BE-9532DCE4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EFA5B-9F3B-9E7D-DFE1-1EC8E622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AC7F-67E4-4E6C-8EC9-5D09F032CB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855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BD73-A1F7-4CF6-E35E-02204DA5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060AF-BCB7-CC5D-BB93-07217C3C0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710CE-986C-7BF9-8CA9-C6269A6C5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228A2-5E6B-572A-F488-B7F4A575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B49A-BC2E-4ECB-90DF-3802EDE48C1E}" type="datetimeFigureOut">
              <a:rPr lang="en-IE" smtClean="0"/>
              <a:t>28/04/2024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C140E-4F4D-E65A-0C66-B5DFFBBB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FD754-587B-15DA-027B-CEADDE82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AC7F-67E4-4E6C-8EC9-5D09F032CB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086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2830-5170-1D98-AB52-4943DEEB6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35E82-33F8-A146-5F02-1CB9995CF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6B24D-C4EC-A298-49CA-BB2BC5AA4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ECE26-3BCD-2A2E-B11F-027C17A4C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E559E-4217-A87C-ABE4-6BC20429B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25EF3-DE4C-79A4-C791-C28B19C2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B49A-BC2E-4ECB-90DF-3802EDE48C1E}" type="datetimeFigureOut">
              <a:rPr lang="en-IE" smtClean="0"/>
              <a:t>28/04/2024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B34DE-AD8A-E610-3198-D1E608E1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05494D-9EB5-4419-5FD3-A32900D1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AC7F-67E4-4E6C-8EC9-5D09F032CB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819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C74B-A6D6-7082-D2A6-3CFEBAC7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14D8AE-9A98-47A5-3F2B-B87F1E0A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B49A-BC2E-4ECB-90DF-3802EDE48C1E}" type="datetimeFigureOut">
              <a:rPr lang="en-IE" smtClean="0"/>
              <a:t>28/04/2024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719CD-86F1-0941-541B-19F5AC97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4186A-C35B-B2E3-9BB8-B14A2A4A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AC7F-67E4-4E6C-8EC9-5D09F032CB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561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87573-386A-9CE4-B442-AA479E97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B49A-BC2E-4ECB-90DF-3802EDE48C1E}" type="datetimeFigureOut">
              <a:rPr lang="en-IE" smtClean="0"/>
              <a:t>28/04/2024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82FBD-DF56-46C8-DFC1-AE664878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BAC63-79B1-0C08-239F-794BBA94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AC7F-67E4-4E6C-8EC9-5D09F032CB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518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D17-5FF6-FF48-2820-55BD0D29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F232D-3907-8707-A1F5-4A21EC24B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14CBC-AA28-47EB-4D10-FB588382C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A009C-0943-0583-7F14-CCC85834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B49A-BC2E-4ECB-90DF-3802EDE48C1E}" type="datetimeFigureOut">
              <a:rPr lang="en-IE" smtClean="0"/>
              <a:t>28/04/2024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9684-3B1F-E722-1513-950C9C76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02AE1-AEDA-4089-E662-1C0B163C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AC7F-67E4-4E6C-8EC9-5D09F032CB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480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3501-4F49-B13F-B449-C8CE5227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71EF5-AD93-A954-1374-9ADC3F0C9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6C2E9-FF99-37DF-1AFD-948E68AC9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CCA7C-2F48-D70E-86C7-D53B7FBF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B49A-BC2E-4ECB-90DF-3802EDE48C1E}" type="datetimeFigureOut">
              <a:rPr lang="en-IE" smtClean="0"/>
              <a:t>28/04/2024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5AA73-817D-CE2F-A46E-511CAAEA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AA227-D20D-BFE9-D3CF-B0717491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AC7F-67E4-4E6C-8EC9-5D09F032CB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589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D7E9E-1632-298B-47A0-DAC4EAEF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EB26F-7EC9-1B28-AB6E-E23C5D14B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AED8C-57AE-5034-5C53-AF85E5A8F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79B49A-BC2E-4ECB-90DF-3802EDE48C1E}" type="datetimeFigureOut">
              <a:rPr lang="en-IE" smtClean="0"/>
              <a:t>28/04/2024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B5093-191B-5303-ED24-BB85FE688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D2217-CFC8-1076-C090-A421F6581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53AC7F-67E4-4E6C-8EC9-5D09F032CB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466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D05E-E733-E389-0C75-2EA3A901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4558-024C-790F-1C81-CD0F97DE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7DF0B-0FA3-A37C-D7E2-CACBF14E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71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8145-B20A-4085-A4DD-5C28351A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159CC-BCE3-99AD-6B7F-54708E51D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57277A-7802-F602-F211-74D79B4C9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04" y="1488186"/>
            <a:ext cx="9253977" cy="435133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AC454A-DFAB-8423-FC0A-1F345A1F243E}"/>
              </a:ext>
            </a:extLst>
          </p:cNvPr>
          <p:cNvSpPr/>
          <p:nvPr/>
        </p:nvSpPr>
        <p:spPr>
          <a:xfrm>
            <a:off x="1448182" y="5239512"/>
            <a:ext cx="9003410" cy="6000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362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37B99-E199-89A6-6925-2BD57260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13F02B-812E-7ED5-06FF-BF17B424F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75" y="912812"/>
            <a:ext cx="3899724" cy="504552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8FD44D-7130-F992-1390-CD92DBBF9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168" y="912812"/>
            <a:ext cx="3708397" cy="5032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028A5C-413F-E95D-12E2-2519A7914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260" y="899667"/>
            <a:ext cx="3708397" cy="504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0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D05E-E733-E389-0C75-2EA3A901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4558-024C-790F-1C81-CD0F97DE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D869EC-61BE-58C3-4CAE-8A9CFCA4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6" y="16074"/>
            <a:ext cx="12134848" cy="6825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426587-55D4-D924-E8D3-32AA14843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6" y="38100"/>
            <a:ext cx="12134848" cy="6781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73AD37-CA9E-F82B-5797-F91D8999A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74"/>
            <a:ext cx="12163424" cy="684192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94D1401-5441-5C05-0933-2D754A7AB6F0}"/>
              </a:ext>
            </a:extLst>
          </p:cNvPr>
          <p:cNvSpPr/>
          <p:nvPr/>
        </p:nvSpPr>
        <p:spPr>
          <a:xfrm>
            <a:off x="28576" y="6524626"/>
            <a:ext cx="295274" cy="2952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A8645-611E-B2A8-8BC3-2711AED43097}"/>
              </a:ext>
            </a:extLst>
          </p:cNvPr>
          <p:cNvCxnSpPr>
            <a:cxnSpLocks/>
            <a:endCxn id="4" idx="7"/>
          </p:cNvCxnSpPr>
          <p:nvPr/>
        </p:nvCxnSpPr>
        <p:spPr>
          <a:xfrm flipH="1">
            <a:off x="280608" y="3209925"/>
            <a:ext cx="1652967" cy="3357943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4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D05E-E733-E389-0C75-2EA3A901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4558-024C-790F-1C81-CD0F97DE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D869EC-61BE-58C3-4CAE-8A9CFCA4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6" y="16074"/>
            <a:ext cx="12134848" cy="6825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426587-55D4-D924-E8D3-32AA14843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6" y="38100"/>
            <a:ext cx="12134848" cy="6781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73AD37-CA9E-F82B-5797-F91D8999A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6" y="16074"/>
            <a:ext cx="12134848" cy="684192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94D1401-5441-5C05-0933-2D754A7AB6F0}"/>
              </a:ext>
            </a:extLst>
          </p:cNvPr>
          <p:cNvSpPr/>
          <p:nvPr/>
        </p:nvSpPr>
        <p:spPr>
          <a:xfrm>
            <a:off x="28576" y="6524626"/>
            <a:ext cx="295274" cy="2952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A8645-611E-B2A8-8BC3-2711AED43097}"/>
              </a:ext>
            </a:extLst>
          </p:cNvPr>
          <p:cNvCxnSpPr>
            <a:cxnSpLocks/>
            <a:endCxn id="4" idx="7"/>
          </p:cNvCxnSpPr>
          <p:nvPr/>
        </p:nvCxnSpPr>
        <p:spPr>
          <a:xfrm flipH="1">
            <a:off x="280608" y="3209925"/>
            <a:ext cx="1652967" cy="3357943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7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CE3A-BFA7-4FE3-4BB1-55A202F1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023E-9DF9-B101-C3AF-8A79FE54C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BB0BC3-210F-78C6-6A7F-EF72C7C3B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" y="37719"/>
            <a:ext cx="12057888" cy="6782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82F4C1BD-B235-21BD-5610-EAA468B762AC}"/>
              </a:ext>
            </a:extLst>
          </p:cNvPr>
          <p:cNvSpPr/>
          <p:nvPr/>
        </p:nvSpPr>
        <p:spPr>
          <a:xfrm rot="16200000">
            <a:off x="5931826" y="4215737"/>
            <a:ext cx="328349" cy="4616188"/>
          </a:xfrm>
          <a:prstGeom prst="rightBracket">
            <a:avLst>
              <a:gd name="adj" fmla="val 127536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37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CE3A-BFA7-4FE3-4BB1-55A202F1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023E-9DF9-B101-C3AF-8A79FE54C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90C88-0982-FCFC-52B7-6E66B8269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" y="50800"/>
            <a:ext cx="12090401" cy="6750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5B02DC-5F39-953D-5EC6-4F75DC4ED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1" y="50800"/>
            <a:ext cx="12011378" cy="6756400"/>
          </a:xfrm>
          <a:prstGeom prst="rect">
            <a:avLst/>
          </a:prstGeom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82F4C1BD-B235-21BD-5610-EAA468B762AC}"/>
              </a:ext>
            </a:extLst>
          </p:cNvPr>
          <p:cNvSpPr/>
          <p:nvPr/>
        </p:nvSpPr>
        <p:spPr>
          <a:xfrm>
            <a:off x="1476374" y="365125"/>
            <a:ext cx="328349" cy="2207418"/>
          </a:xfrm>
          <a:prstGeom prst="rightBracket">
            <a:avLst>
              <a:gd name="adj" fmla="val 127536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810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CE3A-BFA7-4FE3-4BB1-55A202F1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023E-9DF9-B101-C3AF-8A79FE54C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90C88-0982-FCFC-52B7-6E66B8269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" y="50800"/>
            <a:ext cx="12090401" cy="6750050"/>
          </a:xfrm>
          <a:prstGeom prst="rect">
            <a:avLst/>
          </a:prstGeom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82F4C1BD-B235-21BD-5610-EAA468B762AC}"/>
              </a:ext>
            </a:extLst>
          </p:cNvPr>
          <p:cNvSpPr/>
          <p:nvPr/>
        </p:nvSpPr>
        <p:spPr>
          <a:xfrm>
            <a:off x="1828799" y="526257"/>
            <a:ext cx="328349" cy="3009900"/>
          </a:xfrm>
          <a:prstGeom prst="rightBracket">
            <a:avLst>
              <a:gd name="adj" fmla="val 127536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916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A68B-2005-60A1-C87A-D4C95EF3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CEBFD-9C69-9173-6D75-50DCF1C54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7069DA-966D-DD29-9547-4AEB6B468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" y="103060"/>
            <a:ext cx="11864260" cy="665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8145-B20A-4085-A4DD-5C28351A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159CC-BCE3-99AD-6B7F-54708E51D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039B9C-4AE0-C897-51DA-30A3EAA80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4" y="365125"/>
            <a:ext cx="11753851" cy="590091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AC454A-DFAB-8423-FC0A-1F345A1F243E}"/>
              </a:ext>
            </a:extLst>
          </p:cNvPr>
          <p:cNvSpPr/>
          <p:nvPr/>
        </p:nvSpPr>
        <p:spPr>
          <a:xfrm>
            <a:off x="440627" y="4370832"/>
            <a:ext cx="11457432" cy="11887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12604F-2D09-EAE8-A2FC-9D6171EFA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285750"/>
            <a:ext cx="87439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9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8145-B20A-4085-A4DD-5C28351A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159CC-BCE3-99AD-6B7F-54708E51D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12604F-2D09-EAE8-A2FC-9D6171EFA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068" y="146304"/>
            <a:ext cx="9131864" cy="656539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AC454A-DFAB-8423-FC0A-1F345A1F243E}"/>
              </a:ext>
            </a:extLst>
          </p:cNvPr>
          <p:cNvSpPr/>
          <p:nvPr/>
        </p:nvSpPr>
        <p:spPr>
          <a:xfrm>
            <a:off x="1356304" y="5148072"/>
            <a:ext cx="9187166" cy="9601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655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Limerick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Cillian.McHugh</dc:creator>
  <cp:lastModifiedBy>Cillian.McHugh</cp:lastModifiedBy>
  <cp:revision>5</cp:revision>
  <dcterms:created xsi:type="dcterms:W3CDTF">2024-04-22T23:13:22Z</dcterms:created>
  <dcterms:modified xsi:type="dcterms:W3CDTF">2024-04-28T23:44:16Z</dcterms:modified>
</cp:coreProperties>
</file>