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81897864-685D-4883-8CF3-38970A63D9F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"/>
          <p:cNvGraphicFramePr/>
          <p:nvPr/>
        </p:nvGraphicFramePr>
        <p:xfrm>
          <a:off x="991800" y="419760"/>
          <a:ext cx="7211880" cy="356544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2191680"/>
                <a:gridCol w="1459440"/>
                <a:gridCol w="833040"/>
              </a:tblGrid>
              <a:tr h="3999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Study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Design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Valence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Single item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Scale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</a:tr>
              <a:tr h="339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</a:tr>
              <a:tr h="336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Both/interaction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</a:tr>
              <a:tr h="3333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</a:tr>
              <a:tr h="3196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between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Both/interaction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f10d0c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a933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"/>
          <p:cNvGraphicFramePr/>
          <p:nvPr/>
        </p:nvGraphicFramePr>
        <p:xfrm>
          <a:off x="991800" y="419760"/>
          <a:ext cx="7211880" cy="356544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2191680"/>
                <a:gridCol w="1459440"/>
                <a:gridCol w="833040"/>
              </a:tblGrid>
              <a:tr h="3999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Study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Design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Valence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Single item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Scale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</a:tr>
              <a:tr h="339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36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Both/interaction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333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</a:tr>
              <a:tr h="3196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between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Both/interaction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"/>
          <p:cNvGraphicFramePr/>
          <p:nvPr/>
        </p:nvGraphicFramePr>
        <p:xfrm>
          <a:off x="976320" y="419760"/>
          <a:ext cx="7211880" cy="356544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2191680"/>
                <a:gridCol w="1191960"/>
                <a:gridCol w="1100520"/>
              </a:tblGrid>
              <a:tr h="3999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Study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Design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Valence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MM-1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latin typeface="Arial"/>
                        </a:rPr>
                        <a:t>MPS-4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4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</a:tr>
              <a:tr h="339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366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Both/interaction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333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</a:tr>
              <a:tr h="3196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within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between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Both/interaction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b66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16173"/>
                    </a:solidFill>
                  </a:tcPr>
                </a:tc>
              </a:tr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68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latin typeface="Arial"/>
                        </a:rPr>
                        <a:t>Good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9cff9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7bc6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"/>
          <p:cNvGraphicFramePr/>
          <p:nvPr/>
        </p:nvGraphicFramePr>
        <p:xfrm>
          <a:off x="1719360" y="1754280"/>
          <a:ext cx="6444360" cy="1764360"/>
        </p:xfrm>
        <a:graphic>
          <a:graphicData uri="http://schemas.openxmlformats.org/drawingml/2006/table">
            <a:tbl>
              <a:tblPr/>
              <a:tblGrid>
                <a:gridCol w="2259360"/>
                <a:gridCol w="732960"/>
                <a:gridCol w="593280"/>
                <a:gridCol w="2046240"/>
                <a:gridCol w="812880"/>
              </a:tblGrid>
              <a:tr h="365040"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Arial"/>
                        </a:rPr>
                        <a:t>Bad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 gridSpan="2"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GB" sz="1800" spc="-1" strike="noStrike">
                          <a:latin typeface="Arial"/>
                        </a:rPr>
                        <a:t>Good</a:t>
                      </a:r>
                      <a:endParaRPr b="1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 hMerge="1"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79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Within subjects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Within subjects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(</a:t>
                      </a: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3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Between subjects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Between subjects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3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“</a:t>
                      </a:r>
                      <a:r>
                        <a:rPr b="0" lang="en-GB" sz="1800" spc="-1" strike="noStrike">
                          <a:latin typeface="Arial"/>
                        </a:rPr>
                        <a:t>Contrast effect”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solidFill>
                            <a:srgbClr val="f10d0c"/>
                          </a:solidFill>
                          <a:latin typeface="OpenSymbol"/>
                          <a:ea typeface="OpenSymbol"/>
                        </a:rPr>
                        <a:t>✘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(</a:t>
                      </a: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OpenSymbol"/>
                          <a:ea typeface="OpenSymbol"/>
                        </a:rPr>
                        <a:t>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“</a:t>
                      </a:r>
                      <a:r>
                        <a:rPr b="0" lang="en-GB" sz="1800" spc="-1" strike="noStrike">
                          <a:latin typeface="Arial"/>
                        </a:rPr>
                        <a:t>Contrast effect”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GB" sz="1800" spc="-1" strike="noStrike">
                          <a:solidFill>
                            <a:srgbClr val="00a933"/>
                          </a:solidFill>
                          <a:latin typeface="OpenSymbol"/>
                          <a:ea typeface="OpenSymbol"/>
                        </a:rPr>
                        <a:t>✔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283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High variance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GB" sz="1800" spc="-1" strike="noStrike">
                          <a:latin typeface="Arial"/>
                        </a:rPr>
                        <a:t>Low variance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2022-05-15T22:16:44Z</dcterms:created>
  <dc:creator/>
  <dc:description/>
  <dc:language>en-IE</dc:language>
  <cp:lastModifiedBy/>
  <dcterms:modified xsi:type="dcterms:W3CDTF">2023-01-25T12:13:27Z</dcterms:modified>
  <cp:revision>3</cp:revision>
  <dc:subject/>
  <dc:title/>
</cp:coreProperties>
</file>