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5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5/17/2022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02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059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21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825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928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76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526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362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85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816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128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5/17/2022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161195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7" r:id="rId1"/>
    <p:sldLayoutId id="2147483818" r:id="rId2"/>
    <p:sldLayoutId id="2147483819" r:id="rId3"/>
    <p:sldLayoutId id="2147483820" r:id="rId4"/>
    <p:sldLayoutId id="2147483821" r:id="rId5"/>
    <p:sldLayoutId id="2147483822" r:id="rId6"/>
    <p:sldLayoutId id="2147483823" r:id="rId7"/>
    <p:sldLayoutId id="2147483814" r:id="rId8"/>
    <p:sldLayoutId id="2147483815" r:id="rId9"/>
    <p:sldLayoutId id="2147483816" r:id="rId10"/>
    <p:sldLayoutId id="214748382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17" name="Picture 3" descr="Black envelope">
            <a:extLst>
              <a:ext uri="{FF2B5EF4-FFF2-40B4-BE49-F238E27FC236}">
                <a16:creationId xmlns:a16="http://schemas.microsoft.com/office/drawing/2014/main" id="{BFB6F908-C732-AF63-42EB-E7C963053A9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r="-1" b="15708"/>
          <a:stretch/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27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544C9D-7FEA-4977-A98F-D9FAD4E4F9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PLACEHOLDER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A0F991-AA80-42EF-8F60-A311FA112A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>
            <a:normAutofit/>
          </a:bodyPr>
          <a:lstStyle/>
          <a:p>
            <a:r>
              <a:rPr lang="en-ZA" dirty="0">
                <a:solidFill>
                  <a:srgbClr val="FFFFFF"/>
                </a:solidFill>
              </a:rPr>
              <a:t>This file is scheduled to be replaced in the near future</a:t>
            </a:r>
          </a:p>
        </p:txBody>
      </p:sp>
    </p:spTree>
    <p:extLst>
      <p:ext uri="{BB962C8B-B14F-4D97-AF65-F5344CB8AC3E}">
        <p14:creationId xmlns:p14="http://schemas.microsoft.com/office/powerpoint/2010/main" val="1633308521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Gill Sans Nova</vt:lpstr>
      <vt:lpstr>ConfettiVTI</vt:lpstr>
      <vt:lpstr>PLACEHOLDER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PLACEHOLDER</dc:title>
  <dc:creator>Corne Oosthuizen</dc:creator>
  <cp:lastModifiedBy>Corne Oosthuizen</cp:lastModifiedBy>
  <cp:revision>1</cp:revision>
  <dcterms:created xsi:type="dcterms:W3CDTF">2022-05-17T08:50:59Z</dcterms:created>
  <dcterms:modified xsi:type="dcterms:W3CDTF">2022-05-17T08:57:17Z</dcterms:modified>
</cp:coreProperties>
</file>