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F2E"/>
    <a:srgbClr val="921429"/>
    <a:srgbClr val="781121"/>
    <a:srgbClr val="ACAFAF"/>
    <a:srgbClr val="6A3093"/>
    <a:srgbClr val="D71F3C"/>
    <a:srgbClr val="7F8C8C"/>
    <a:srgbClr val="CD9BFF"/>
    <a:srgbClr val="B4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  <a:endParaRPr lang="es-MX" sz="2200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repo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--u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–u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  <a:endParaRPr lang="es-MX" sz="2200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  <a:endParaRPr lang="es-MX" sz="2200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</TotalTime>
  <Words>241</Words>
  <Application>Microsoft Office PowerPoint</Application>
  <PresentationFormat>Panorámica</PresentationFormat>
  <Paragraphs>76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Office Theme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34</cp:revision>
  <dcterms:created xsi:type="dcterms:W3CDTF">2017-11-26T07:10:10Z</dcterms:created>
  <dcterms:modified xsi:type="dcterms:W3CDTF">2017-12-01T00:59:49Z</dcterms:modified>
</cp:coreProperties>
</file>