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70" r:id="rId15"/>
    <p:sldId id="265" r:id="rId16"/>
    <p:sldId id="284" r:id="rId17"/>
    <p:sldId id="285" r:id="rId18"/>
    <p:sldId id="286" r:id="rId19"/>
    <p:sldId id="287" r:id="rId20"/>
    <p:sldId id="271" r:id="rId21"/>
    <p:sldId id="272" r:id="rId22"/>
    <p:sldId id="274" r:id="rId23"/>
    <p:sldId id="277" r:id="rId24"/>
    <p:sldId id="273" r:id="rId25"/>
    <p:sldId id="279" r:id="rId26"/>
    <p:sldId id="275" r:id="rId27"/>
    <p:sldId id="280" r:id="rId28"/>
    <p:sldId id="276" r:id="rId29"/>
    <p:sldId id="281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121"/>
    <a:srgbClr val="7F8C8C"/>
    <a:srgbClr val="D71F3C"/>
    <a:srgbClr val="B469FF"/>
    <a:srgbClr val="D50F2E"/>
    <a:srgbClr val="921429"/>
    <a:srgbClr val="ACAFAF"/>
    <a:srgbClr val="6A3093"/>
    <a:srgbClr val="CD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41680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/ </a:t>
            </a:r>
            <a:r>
              <a:rPr lang="es-MX" sz="11000" dirty="0" smtClean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  <a:endParaRPr lang="es-MX" sz="11000" dirty="0">
              <a:gradFill flip="none" rotWithShape="1">
                <a:gsLst>
                  <a:gs pos="26000">
                    <a:srgbClr val="921429"/>
                  </a:gs>
                  <a:gs pos="0">
                    <a:srgbClr val="D50F2E"/>
                  </a:gs>
                </a:gsLst>
                <a:lin ang="5400000" scaled="1"/>
                <a:tileRect/>
              </a:gradFill>
              <a:latin typeface="Roboto Black" panose="02000000000000000000" pitchFamily="2" charset="0"/>
              <a:ea typeface="Roboto Black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4054680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repo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pPr marL="0" indent="0"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--u</a:t>
            </a: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–u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82569" y="2767281"/>
            <a:ext cx="142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</a:t>
            </a:r>
          </a:p>
          <a:p>
            <a:pPr algn="ctr"/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s-MX" sz="20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</a:t>
            </a:r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editor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vi 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[nombre-archivo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abajo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 ó ↓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arriba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 ó ↑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der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siguiente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w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anterior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:n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der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1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Insertar texto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(después de ‘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i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carácter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+ a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:n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der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6840747" y="3198168"/>
            <a:ext cx="4688666" cy="461665"/>
            <a:chOff x="6150634" y="3217653"/>
            <a:chExt cx="4688666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150634" y="3217653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  <a:endPara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://www.newdesignfile.com/postpic/2014/01/8-bit-heart_28167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509" y="3334089"/>
              <a:ext cx="228791" cy="2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29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Flujos de trabajo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73974" y="2206098"/>
            <a:ext cx="4142211" cy="2445804"/>
            <a:chOff x="573974" y="2147979"/>
            <a:chExt cx="4142211" cy="2445804"/>
          </a:xfrm>
        </p:grpSpPr>
        <p:grpSp>
          <p:nvGrpSpPr>
            <p:cNvPr id="12" name="Grupo 11"/>
            <p:cNvGrpSpPr/>
            <p:nvPr/>
          </p:nvGrpSpPr>
          <p:grpSpPr>
            <a:xfrm>
              <a:off x="573974" y="2147979"/>
              <a:ext cx="2266697" cy="477054"/>
              <a:chOff x="573974" y="2147979"/>
              <a:chExt cx="2266697" cy="4770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20022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838200" y="2147979"/>
                <a:ext cx="2002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Centralizado</a:t>
                </a:r>
                <a:endParaRPr lang="es-MX" sz="25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73974" y="2804229"/>
              <a:ext cx="4142211" cy="477054"/>
              <a:chOff x="573974" y="2804229"/>
              <a:chExt cx="4142211" cy="477054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4" name="CuadroTexto 13"/>
              <p:cNvSpPr txBox="1"/>
              <p:nvPr/>
            </p:nvSpPr>
            <p:spPr>
              <a:xfrm>
                <a:off x="838200" y="2804229"/>
                <a:ext cx="387798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Rama por característica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73974" y="3460479"/>
              <a:ext cx="1833886" cy="477054"/>
              <a:chOff x="573974" y="2804229"/>
              <a:chExt cx="1833886" cy="47705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9" name="CuadroTexto 18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Gitflow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73974" y="4116729"/>
              <a:ext cx="1833886" cy="477054"/>
              <a:chOff x="573974" y="2804229"/>
              <a:chExt cx="1833886" cy="47705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Forkflow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6" y="1593850"/>
            <a:ext cx="4581525" cy="1325563"/>
          </a:xfrm>
        </p:spPr>
        <p:txBody>
          <a:bodyPr/>
          <a:lstStyle/>
          <a:p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Centralizado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2" y="3152774"/>
            <a:ext cx="1996633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7030A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centralizado</a:t>
            </a:r>
            <a:endParaRPr lang="es-MX" sz="30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766219"/>
            <a:ext cx="45815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Rama por característica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rama por característica</a:t>
            </a:r>
            <a:endParaRPr lang="es-MX" sz="30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766219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err="1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Gitflow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chemeClr val="accent2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</a:t>
            </a:r>
            <a:r>
              <a:rPr lang="es-MX" sz="5000" dirty="0" err="1" smtClean="0">
                <a:solidFill>
                  <a:schemeClr val="accent2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Gitflow</a:t>
            </a:r>
            <a:endParaRPr lang="es-MX" sz="3000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556669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err="1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Forkflow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01" y="3882232"/>
            <a:ext cx="425197" cy="13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</a:t>
            </a:r>
            <a:r>
              <a:rPr lang="es-MX" sz="5000" dirty="0" err="1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Forkflow</a:t>
            </a:r>
            <a:endParaRPr lang="es-MX" sz="3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563" y="1556544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633662"/>
            <a:ext cx="371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Words>357</Words>
  <Application>Microsoft Office PowerPoint</Application>
  <PresentationFormat>Panorámica</PresentationFormat>
  <Paragraphs>175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Open Sans</vt:lpstr>
      <vt:lpstr>Roboto</vt:lpstr>
      <vt:lpstr>Roboto Black</vt:lpstr>
      <vt:lpstr>Roboto Light</vt:lpstr>
      <vt:lpstr>Roboto Medium</vt:lpstr>
      <vt:lpstr>Office Theme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Centralizado</vt:lpstr>
      <vt:lpstr>Presentación de PowerPoint</vt:lpstr>
      <vt:lpstr>Rama por característica</vt:lpstr>
      <vt:lpstr>Presentación de PowerPoint</vt:lpstr>
      <vt:lpstr>Gitflow</vt:lpstr>
      <vt:lpstr>Presentación de PowerPoint</vt:lpstr>
      <vt:lpstr>Forkflow</vt:lpstr>
      <vt:lpstr>Presentación de PowerPoint</vt:lpstr>
      <vt:lpstr>Mío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49</cp:revision>
  <dcterms:created xsi:type="dcterms:W3CDTF">2017-11-26T07:10:10Z</dcterms:created>
  <dcterms:modified xsi:type="dcterms:W3CDTF">2017-12-06T06:24:25Z</dcterms:modified>
</cp:coreProperties>
</file>