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59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s Eduardo Jimenez Robles" initials="LEJR" lastIdx="1" clrIdx="0">
    <p:extLst>
      <p:ext uri="{19B8F6BF-5375-455C-9EA6-DF929625EA0E}">
        <p15:presenceInfo xmlns:p15="http://schemas.microsoft.com/office/powerpoint/2012/main" userId="e7195be39a7cff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6584"/>
    <a:srgbClr val="F7B731"/>
    <a:srgbClr val="1ABC9C"/>
    <a:srgbClr val="B71540"/>
    <a:srgbClr val="E55039"/>
    <a:srgbClr val="EB2F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6T19:53:26.256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D720D-DDB5-44A4-BBBF-4CA335314AF3}" type="datetimeFigureOut">
              <a:rPr lang="es-MX" smtClean="0"/>
              <a:t>26/04/2018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01FF0-1199-4D47-B6FA-FA89019C6B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345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Primero crear un folder antes de inicializar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git</a:t>
            </a:r>
            <a:r>
              <a:rPr lang="es-MX" baseline="0" dirty="0" smtClean="0"/>
              <a:t>  </a:t>
            </a:r>
            <a:br>
              <a:rPr lang="es-MX" baseline="0" dirty="0" smtClean="0"/>
            </a:br>
            <a:r>
              <a:rPr lang="es-MX" baseline="0" dirty="0" smtClean="0"/>
              <a:t>ES EN EL QUE TRABAJARAN SIEMPRE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6829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4390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Tour por </a:t>
            </a:r>
            <a:r>
              <a:rPr lang="es-MX" dirty="0" err="1" smtClean="0"/>
              <a:t>github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1128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Explicar rama</a:t>
            </a:r>
            <a:r>
              <a:rPr lang="es-MX" baseline="0" dirty="0" smtClean="0"/>
              <a:t> master y como funcionan las ramas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269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26/04/2018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049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26/04/2018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3760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26/04/2018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470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26/04/2018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943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26/04/2018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272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26/04/2018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93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26/04/2018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786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26/04/2018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423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26/04/2018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85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26/04/2018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19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26/04/2018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288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717EF-3C14-4F00-8C8A-E97CFC318462}" type="datetimeFigureOut">
              <a:rPr lang="es-MX" smtClean="0"/>
              <a:t>26/04/2018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188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sultado de imagen para github campus expert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" t="10641" r="3554" b="7878"/>
          <a:stretch/>
        </p:blipFill>
        <p:spPr bwMode="auto">
          <a:xfrm>
            <a:off x="195322" y="6286500"/>
            <a:ext cx="861060" cy="45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3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rgbClr val="C0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GitHub Repo</a:t>
            </a:r>
            <a:endParaRPr lang="es-MX" sz="30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repo en GitHub</a:t>
            </a:r>
          </a:p>
          <a:p>
            <a:pPr marL="0" indent="0">
              <a:buNone/>
            </a:pP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Agregando 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 acceso al repo remoto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remote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origin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 todas las conexiones a remoto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remote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–v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Publicar cambios</a:t>
            </a:r>
          </a:p>
          <a:p>
            <a:pPr marL="0" indent="0">
              <a:buNone/>
            </a:pPr>
            <a:r>
              <a:rPr lang="es-MX" sz="24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push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origin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master</a:t>
            </a:r>
            <a:endParaRPr lang="es-MX" sz="2400" dirty="0">
              <a:solidFill>
                <a:srgbClr val="4B658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85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rgbClr val="B7154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Esenciales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38200" y="150558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Agregar todos los cambios de todos los archivos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0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0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</a:t>
            </a:r>
            <a:r>
              <a:rPr lang="es-MX" sz="20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</a:t>
            </a:r>
            <a:r>
              <a:rPr lang="es-MX" sz="20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0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0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0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[archivo] 	</a:t>
            </a:r>
            <a:r>
              <a:rPr lang="es-MX" sz="20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0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0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. </a:t>
            </a:r>
          </a:p>
          <a:p>
            <a:pPr marL="0" indent="0">
              <a:lnSpc>
                <a:spcPct val="100000"/>
              </a:lnSpc>
              <a:buNone/>
            </a:pPr>
            <a:endParaRPr lang="es-MX" sz="20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Confirmar cambios realizados presentándolos con un mensaje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0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0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commit</a:t>
            </a:r>
            <a:r>
              <a:rPr lang="es-MX" sz="20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–m “mensaje”</a:t>
            </a:r>
          </a:p>
          <a:p>
            <a:pPr marL="0" indent="0">
              <a:lnSpc>
                <a:spcPct val="100000"/>
              </a:lnSpc>
              <a:buNone/>
            </a:pPr>
            <a:endParaRPr lang="es-MX" sz="20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Traer cambios 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que hay en rama remota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0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0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pull</a:t>
            </a:r>
            <a:r>
              <a:rPr lang="es-MX" sz="20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[remoto] [rama]</a:t>
            </a:r>
          </a:p>
          <a:p>
            <a:pPr marL="0" indent="0">
              <a:lnSpc>
                <a:spcPct val="100000"/>
              </a:lnSpc>
              <a:buNone/>
            </a:pP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s-MX" sz="21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Publicar cambios de local a rama remota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MX" sz="20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0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0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push</a:t>
            </a:r>
            <a:r>
              <a:rPr lang="es-MX" sz="20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[remoto] [rama]</a:t>
            </a:r>
            <a:endParaRPr lang="es-MX" sz="2000" dirty="0">
              <a:solidFill>
                <a:srgbClr val="4B658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73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Working tree, staging area, and Git directory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647" y="1470766"/>
            <a:ext cx="7104706" cy="391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97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1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7124" y="1873419"/>
            <a:ext cx="44759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 err="1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downstream</a:t>
            </a:r>
            <a:endParaRPr lang="es-MX" sz="60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37124" y="4029878"/>
            <a:ext cx="34852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 err="1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upstream</a:t>
            </a:r>
            <a:endParaRPr lang="es-MX" sz="60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8117628" y="2142723"/>
            <a:ext cx="3565925" cy="477054"/>
            <a:chOff x="7111788" y="2139353"/>
            <a:chExt cx="3565925" cy="477054"/>
          </a:xfrm>
        </p:grpSpPr>
        <p:sp>
          <p:nvSpPr>
            <p:cNvPr id="6" name="CuadroTexto 5"/>
            <p:cNvSpPr txBox="1"/>
            <p:nvPr/>
          </p:nvSpPr>
          <p:spPr>
            <a:xfrm>
              <a:off x="7815730" y="2139353"/>
              <a:ext cx="233476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500" b="1" dirty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local </a:t>
              </a:r>
              <a:r>
                <a:rPr lang="es-MX" sz="2500" b="1" dirty="0">
                  <a:solidFill>
                    <a:srgbClr val="FFC000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&lt;-</a:t>
              </a:r>
              <a:r>
                <a:rPr lang="es-MX" sz="2500" b="1" dirty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remoto</a:t>
              </a:r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1788" y="2234626"/>
              <a:ext cx="508330" cy="336448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6108" y="2234626"/>
              <a:ext cx="331605" cy="336448"/>
            </a:xfrm>
            <a:prstGeom prst="rect">
              <a:avLst/>
            </a:prstGeom>
          </p:spPr>
        </p:pic>
      </p:grpSp>
      <p:grpSp>
        <p:nvGrpSpPr>
          <p:cNvPr id="14" name="Grupo 13"/>
          <p:cNvGrpSpPr/>
          <p:nvPr/>
        </p:nvGrpSpPr>
        <p:grpSpPr>
          <a:xfrm>
            <a:off x="8117628" y="4299182"/>
            <a:ext cx="3565925" cy="477054"/>
            <a:chOff x="8117628" y="4299183"/>
            <a:chExt cx="3565925" cy="477054"/>
          </a:xfrm>
        </p:grpSpPr>
        <p:sp>
          <p:nvSpPr>
            <p:cNvPr id="7" name="CuadroTexto 6"/>
            <p:cNvSpPr txBox="1"/>
            <p:nvPr/>
          </p:nvSpPr>
          <p:spPr>
            <a:xfrm>
              <a:off x="8847026" y="4299183"/>
              <a:ext cx="238682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500" b="1" dirty="0" smtClean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local </a:t>
              </a:r>
              <a:r>
                <a:rPr lang="es-MX" sz="2500" b="1" dirty="0" smtClean="0">
                  <a:solidFill>
                    <a:srgbClr val="FFC000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-&gt;</a:t>
              </a:r>
              <a:r>
                <a:rPr lang="es-MX" sz="2500" b="1" dirty="0" smtClean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remoto</a:t>
              </a:r>
              <a:endParaRPr lang="es-MX" sz="2500" b="1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7628" y="4371596"/>
              <a:ext cx="508330" cy="336448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1948" y="4371596"/>
              <a:ext cx="331605" cy="3364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810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err="1" smtClean="0">
                <a:solidFill>
                  <a:srgbClr val="B7154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Branches</a:t>
            </a:r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38200" y="1825625"/>
            <a:ext cx="49846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Listar </a:t>
            </a:r>
            <a:r>
              <a:rPr lang="es-MX" sz="22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branches</a:t>
            </a: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disponibles en el repo</a:t>
            </a: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branch</a:t>
            </a:r>
            <a:endParaRPr lang="es-MX" sz="2400" dirty="0" smtClean="0">
              <a:solidFill>
                <a:srgbClr val="4B658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nueva </a:t>
            </a:r>
            <a:r>
              <a:rPr lang="es-MX" sz="22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branch</a:t>
            </a: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[nombre rama]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Cambiarse a otra rama</a:t>
            </a: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4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checkout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[nombre rama]</a:t>
            </a:r>
            <a:endParaRPr lang="es-MX" sz="2400" dirty="0">
              <a:solidFill>
                <a:srgbClr val="4B658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75" y="767217"/>
            <a:ext cx="376939" cy="531501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6228271" y="3198168"/>
            <a:ext cx="5293190" cy="461665"/>
            <a:chOff x="6228271" y="3405202"/>
            <a:chExt cx="5293190" cy="461665"/>
          </a:xfrm>
        </p:grpSpPr>
        <p:sp>
          <p:nvSpPr>
            <p:cNvPr id="5" name="CuadroTexto 4"/>
            <p:cNvSpPr txBox="1"/>
            <p:nvPr/>
          </p:nvSpPr>
          <p:spPr>
            <a:xfrm>
              <a:off x="6228271" y="3405202"/>
              <a:ext cx="44598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dirty="0" err="1">
                  <a:solidFill>
                    <a:srgbClr val="4B658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</a:t>
              </a:r>
              <a:r>
                <a:rPr lang="es-MX" sz="2400" dirty="0" err="1" smtClean="0">
                  <a:solidFill>
                    <a:srgbClr val="4B658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it</a:t>
              </a:r>
              <a:r>
                <a:rPr lang="es-MX" sz="2400" dirty="0" smtClean="0">
                  <a:solidFill>
                    <a:srgbClr val="4B658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400" dirty="0" err="1">
                  <a:solidFill>
                    <a:srgbClr val="4B658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checkout</a:t>
              </a:r>
              <a:r>
                <a:rPr lang="es-MX" sz="2400" dirty="0">
                  <a:solidFill>
                    <a:srgbClr val="4B658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–b [nombre rama]</a:t>
              </a:r>
            </a:p>
          </p:txBody>
        </p: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8146" y="3570778"/>
              <a:ext cx="833315" cy="130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650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91435" y="2433906"/>
            <a:ext cx="4566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MARKDOWN</a:t>
            </a:r>
          </a:p>
          <a:p>
            <a:pPr algn="ctr"/>
            <a:r>
              <a:rPr lang="es-MX" sz="2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formatting</a:t>
            </a:r>
            <a:r>
              <a:rPr lang="es-MX" sz="2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syntax</a:t>
            </a:r>
            <a:endParaRPr lang="es-MX" sz="2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5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1485" y="538431"/>
            <a:ext cx="536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Elementos principales</a:t>
            </a:r>
          </a:p>
        </p:txBody>
      </p:sp>
      <p:sp>
        <p:nvSpPr>
          <p:cNvPr id="3" name="CuadroTexto 2"/>
          <p:cNvSpPr txBox="1"/>
          <p:nvPr/>
        </p:nvSpPr>
        <p:spPr>
          <a:xfrm flipH="1">
            <a:off x="1064891" y="1543050"/>
            <a:ext cx="88982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Headers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</a:p>
          <a:p>
            <a:r>
              <a:rPr lang="es-MX" dirty="0"/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	</a:t>
            </a:r>
            <a:r>
              <a:rPr lang="es-MX" sz="2200" b="1" dirty="0" smtClean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	h1</a:t>
            </a:r>
            <a:endParaRPr lang="es-MX" sz="2200" b="1" dirty="0">
              <a:solidFill>
                <a:srgbClr val="F7B73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	</a:t>
            </a:r>
            <a:r>
              <a:rPr lang="es-MX" sz="2200" b="1" dirty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	h2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	</a:t>
            </a:r>
            <a:r>
              <a:rPr lang="es-MX" sz="2200" b="1" dirty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	h3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	</a:t>
            </a:r>
            <a:r>
              <a:rPr lang="es-MX" sz="2200" b="1" dirty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	h4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#####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</a:t>
            </a:r>
            <a:r>
              <a:rPr lang="es-MX" sz="2200" b="1" dirty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	h5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######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</a:t>
            </a:r>
            <a:r>
              <a:rPr lang="es-MX" sz="2200" b="1" dirty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	h6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Formato de texto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*texto* 				</a:t>
            </a:r>
            <a:r>
              <a:rPr lang="es-MX" sz="2200" b="1" dirty="0" err="1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italic</a:t>
            </a:r>
            <a:endParaRPr lang="es-MX" sz="2200" b="1" dirty="0">
              <a:solidFill>
                <a:srgbClr val="F7B73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**texto**				</a:t>
            </a:r>
            <a:r>
              <a:rPr lang="es-MX" sz="2200" b="1" dirty="0" err="1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bold</a:t>
            </a:r>
            <a:endParaRPr lang="es-MX" sz="2200" b="1" dirty="0">
              <a:solidFill>
                <a:srgbClr val="F7B73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~~texto~~			</a:t>
            </a:r>
            <a:r>
              <a:rPr lang="es-MX" sz="2200" b="1" dirty="0" err="1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strikethrough</a:t>
            </a:r>
            <a:endParaRPr lang="es-MX" sz="2200" b="1" dirty="0">
              <a:solidFill>
                <a:srgbClr val="F7B73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 flipH="1">
            <a:off x="9832916" y="5902510"/>
            <a:ext cx="2359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Extensión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.md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9176657" y="6304227"/>
            <a:ext cx="295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markdownlivepreview.com</a:t>
            </a:r>
          </a:p>
        </p:txBody>
      </p:sp>
    </p:spTree>
    <p:extLst>
      <p:ext uri="{BB962C8B-B14F-4D97-AF65-F5344CB8AC3E}">
        <p14:creationId xmlns:p14="http://schemas.microsoft.com/office/powerpoint/2010/main" val="29915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1485" y="538431"/>
            <a:ext cx="536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Elementos principales</a:t>
            </a:r>
          </a:p>
        </p:txBody>
      </p:sp>
      <p:sp>
        <p:nvSpPr>
          <p:cNvPr id="3" name="CuadroTexto 2"/>
          <p:cNvSpPr txBox="1"/>
          <p:nvPr/>
        </p:nvSpPr>
        <p:spPr>
          <a:xfrm flipH="1">
            <a:off x="1064888" y="1543050"/>
            <a:ext cx="8929343" cy="5038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Lista ordenada</a:t>
            </a:r>
          </a:p>
          <a:p>
            <a:r>
              <a:rPr lang="es-MX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[numero]. texto</a:t>
            </a:r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texto </a:t>
            </a:r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</a:t>
            </a:r>
            <a:r>
              <a:rPr lang="es-MX" sz="2200" b="1" dirty="0" err="1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sublista</a:t>
            </a:r>
            <a:endParaRPr lang="es-MX" sz="2200" b="1" dirty="0">
              <a:solidFill>
                <a:srgbClr val="F7B73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texto</a:t>
            </a:r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</a:t>
            </a:r>
            <a:r>
              <a:rPr lang="es-MX" sz="2200" b="1" dirty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numero consecutivo</a:t>
            </a:r>
          </a:p>
          <a:p>
            <a:endParaRPr lang="es-MX" sz="3000" dirty="0" smtClean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Lista no ordenada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texto					</a:t>
            </a:r>
            <a:r>
              <a:rPr lang="es-MX" sz="2200" b="1" dirty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lista no ordenada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* texto	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		</a:t>
            </a:r>
            <a:r>
              <a:rPr lang="es-MX" sz="2200" b="1" dirty="0" err="1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sublista</a:t>
            </a:r>
            <a:r>
              <a:rPr lang="es-MX" sz="2200" b="1" dirty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 ordenada</a:t>
            </a:r>
          </a:p>
          <a:p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+ texto 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</a:t>
            </a:r>
            <a:r>
              <a:rPr lang="es-MX" sz="2200" b="1" dirty="0" err="1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sublista</a:t>
            </a:r>
            <a:r>
              <a:rPr lang="es-MX" sz="2200" b="1" dirty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 ordenada</a:t>
            </a:r>
          </a:p>
          <a:p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texto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200" b="1" dirty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 </a:t>
            </a:r>
            <a:r>
              <a:rPr lang="es-MX" sz="2200" b="1" dirty="0" err="1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sublista</a:t>
            </a:r>
            <a:r>
              <a:rPr lang="es-MX" sz="2200" b="1" dirty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ordenada</a:t>
            </a:r>
          </a:p>
          <a:p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 flipH="1">
            <a:off x="9832916" y="5902510"/>
            <a:ext cx="2359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Extensión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.md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176657" y="6304227"/>
            <a:ext cx="295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markdownlivepreview.com</a:t>
            </a:r>
          </a:p>
        </p:txBody>
      </p:sp>
    </p:spTree>
    <p:extLst>
      <p:ext uri="{BB962C8B-B14F-4D97-AF65-F5344CB8AC3E}">
        <p14:creationId xmlns:p14="http://schemas.microsoft.com/office/powerpoint/2010/main" val="52850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1485" y="538431"/>
            <a:ext cx="536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Elementos principales</a:t>
            </a:r>
          </a:p>
        </p:txBody>
      </p:sp>
      <p:sp>
        <p:nvSpPr>
          <p:cNvPr id="3" name="CuadroTexto 2"/>
          <p:cNvSpPr txBox="1"/>
          <p:nvPr/>
        </p:nvSpPr>
        <p:spPr>
          <a:xfrm flipH="1">
            <a:off x="1064886" y="1543050"/>
            <a:ext cx="11063219" cy="5038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Links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es-MX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texto](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						</a:t>
            </a:r>
            <a:r>
              <a:rPr lang="es-MX" sz="2400" b="1" dirty="0" smtClean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link sencillo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[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texto] (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“Texto a mostrar”)			</a:t>
            </a:r>
            <a:r>
              <a:rPr lang="es-MX" sz="2400" b="1" dirty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link con título</a:t>
            </a:r>
          </a:p>
          <a:p>
            <a:endParaRPr lang="es-MX" sz="2400" dirty="0" smtClean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Imágenes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![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](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imagen “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”)			</a:t>
            </a:r>
            <a:r>
              <a:rPr lang="es-MX" sz="2400" b="1" dirty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imagen</a:t>
            </a:r>
          </a:p>
          <a:p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  <a:p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![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][logo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  <a:p>
            <a:endParaRPr lang="es-MX" sz="2400" dirty="0" smtClean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[logo]:  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					</a:t>
            </a:r>
            <a:r>
              <a:rPr lang="es-MX" sz="2400" b="1" dirty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imagen por referencia</a:t>
            </a:r>
          </a:p>
        </p:txBody>
      </p:sp>
      <p:sp>
        <p:nvSpPr>
          <p:cNvPr id="4" name="CuadroTexto 3"/>
          <p:cNvSpPr txBox="1"/>
          <p:nvPr/>
        </p:nvSpPr>
        <p:spPr>
          <a:xfrm flipH="1">
            <a:off x="9832916" y="5902510"/>
            <a:ext cx="2359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Extensión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.md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176657" y="6304227"/>
            <a:ext cx="295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markdownlivepreview.com</a:t>
            </a:r>
          </a:p>
        </p:txBody>
      </p:sp>
    </p:spTree>
    <p:extLst>
      <p:ext uri="{BB962C8B-B14F-4D97-AF65-F5344CB8AC3E}">
        <p14:creationId xmlns:p14="http://schemas.microsoft.com/office/powerpoint/2010/main" val="157127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1485" y="538431"/>
            <a:ext cx="536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Elementos principales</a:t>
            </a:r>
          </a:p>
        </p:txBody>
      </p:sp>
      <p:sp>
        <p:nvSpPr>
          <p:cNvPr id="3" name="CuadroTexto 2"/>
          <p:cNvSpPr txBox="1"/>
          <p:nvPr/>
        </p:nvSpPr>
        <p:spPr>
          <a:xfrm flipH="1">
            <a:off x="1064887" y="1543050"/>
            <a:ext cx="9662252" cy="5038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3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Blockquotes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Texto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Línea de 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división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---	ó *** ó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___					</a:t>
            </a:r>
            <a:r>
              <a:rPr lang="es-MX" sz="2400" b="1" dirty="0" smtClean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tres </a:t>
            </a:r>
            <a:r>
              <a:rPr lang="es-MX" sz="2400" b="1" dirty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 </a:t>
            </a:r>
            <a:r>
              <a:rPr lang="es-MX" sz="2400" b="1" dirty="0" smtClean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más</a:t>
            </a:r>
          </a:p>
          <a:p>
            <a:endParaRPr lang="es-MX" sz="24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Tabla</a:t>
            </a:r>
          </a:p>
          <a:p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Primer columna | Segunda columna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--- | ---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fila1 | fila</a:t>
            </a:r>
          </a:p>
        </p:txBody>
      </p:sp>
      <p:sp>
        <p:nvSpPr>
          <p:cNvPr id="5" name="CuadroTexto 4"/>
          <p:cNvSpPr txBox="1"/>
          <p:nvPr/>
        </p:nvSpPr>
        <p:spPr>
          <a:xfrm flipH="1">
            <a:off x="9832916" y="5902510"/>
            <a:ext cx="2359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Extensión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.md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176657" y="6304227"/>
            <a:ext cx="295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markdownlivepreview.com</a:t>
            </a:r>
          </a:p>
        </p:txBody>
      </p:sp>
    </p:spTree>
    <p:extLst>
      <p:ext uri="{BB962C8B-B14F-4D97-AF65-F5344CB8AC3E}">
        <p14:creationId xmlns:p14="http://schemas.microsoft.com/office/powerpoint/2010/main" val="346449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MX" sz="8000" b="1" dirty="0" err="1" smtClean="0">
                <a:solidFill>
                  <a:srgbClr val="B715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</a:t>
            </a:r>
            <a:r>
              <a:rPr lang="es-MX" sz="8000" b="1" dirty="0" smtClean="0">
                <a:solidFill>
                  <a:srgbClr val="B715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GitHub</a:t>
            </a:r>
            <a:r>
              <a:rPr lang="es-MX" sz="8000" dirty="0">
                <a:solidFill>
                  <a:srgbClr val="B715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s-MX" sz="8000" dirty="0">
                <a:solidFill>
                  <a:srgbClr val="B715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MX" sz="2500" b="1" dirty="0" smtClean="0">
                <a:solidFill>
                  <a:srgbClr val="B715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</a:t>
            </a:r>
            <a:endParaRPr lang="es-MX" sz="2500" b="1" dirty="0">
              <a:solidFill>
                <a:srgbClr val="B7154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4" descr="Resultado de imagen para github campus expert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" t="10641" r="3554" b="7878"/>
          <a:stretch/>
        </p:blipFill>
        <p:spPr bwMode="auto">
          <a:xfrm>
            <a:off x="910938" y="6286500"/>
            <a:ext cx="861060" cy="45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93" y="6286500"/>
            <a:ext cx="461154" cy="45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4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github student p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768" y="1714229"/>
            <a:ext cx="2976465" cy="342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4408679" y="5143772"/>
            <a:ext cx="3374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rgbClr val="FDB02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</a:t>
            </a:r>
            <a:r>
              <a:rPr lang="es-MX" sz="2000" dirty="0" smtClean="0">
                <a:solidFill>
                  <a:srgbClr val="FDB02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ducation.github.com/pack</a:t>
            </a:r>
            <a:endParaRPr lang="es-MX" sz="2000" dirty="0">
              <a:solidFill>
                <a:srgbClr val="FDB02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3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10822118" y="6395984"/>
            <a:ext cx="1282276" cy="361752"/>
            <a:chOff x="9377366" y="6392174"/>
            <a:chExt cx="1282276" cy="361752"/>
          </a:xfrm>
        </p:grpSpPr>
        <p:pic>
          <p:nvPicPr>
            <p:cNvPr id="12" name="Picture 4" descr="Resultado de imagen para github campus experts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3" t="10641" r="3554" b="7878"/>
            <a:stretch/>
          </p:blipFill>
          <p:spPr bwMode="auto">
            <a:xfrm>
              <a:off x="9967711" y="6392174"/>
              <a:ext cx="691931" cy="361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7366" y="6392174"/>
              <a:ext cx="370575" cy="361752"/>
            </a:xfrm>
            <a:prstGeom prst="rect">
              <a:avLst/>
            </a:prstGeom>
          </p:spPr>
        </p:pic>
      </p:grpSp>
      <p:grpSp>
        <p:nvGrpSpPr>
          <p:cNvPr id="29" name="Grupo 28"/>
          <p:cNvGrpSpPr/>
          <p:nvPr/>
        </p:nvGrpSpPr>
        <p:grpSpPr>
          <a:xfrm>
            <a:off x="1250323" y="1605596"/>
            <a:ext cx="9691355" cy="3723752"/>
            <a:chOff x="1090391" y="1751618"/>
            <a:chExt cx="9691355" cy="3723752"/>
          </a:xfrm>
        </p:grpSpPr>
        <p:grpSp>
          <p:nvGrpSpPr>
            <p:cNvPr id="27" name="Grupo 26"/>
            <p:cNvGrpSpPr/>
            <p:nvPr/>
          </p:nvGrpSpPr>
          <p:grpSpPr>
            <a:xfrm>
              <a:off x="1090391" y="1751618"/>
              <a:ext cx="9691355" cy="3322761"/>
              <a:chOff x="644589" y="1751618"/>
              <a:chExt cx="9691355" cy="3322761"/>
            </a:xfrm>
          </p:grpSpPr>
          <p:grpSp>
            <p:nvGrpSpPr>
              <p:cNvPr id="19" name="Grupo 18"/>
              <p:cNvGrpSpPr/>
              <p:nvPr/>
            </p:nvGrpSpPr>
            <p:grpSpPr>
              <a:xfrm>
                <a:off x="644589" y="2552131"/>
                <a:ext cx="1979729" cy="2247525"/>
                <a:chOff x="314112" y="3700247"/>
                <a:chExt cx="2248324" cy="2552453"/>
              </a:xfrm>
            </p:grpSpPr>
            <p:pic>
              <p:nvPicPr>
                <p:cNvPr id="7" name="Imagen 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879" y="5297397"/>
                  <a:ext cx="839557" cy="955303"/>
                </a:xfrm>
                <a:prstGeom prst="rect">
                  <a:avLst/>
                </a:prstGeom>
              </p:spPr>
            </p:pic>
            <p:pic>
              <p:nvPicPr>
                <p:cNvPr id="14" name="Imagen 1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4112" y="4490882"/>
                  <a:ext cx="839560" cy="955303"/>
                </a:xfrm>
                <a:prstGeom prst="rect">
                  <a:avLst/>
                </a:prstGeom>
              </p:spPr>
            </p:pic>
            <p:pic>
              <p:nvPicPr>
                <p:cNvPr id="15" name="Imagen 1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6164" y="3700247"/>
                  <a:ext cx="839560" cy="955304"/>
                </a:xfrm>
                <a:prstGeom prst="rect">
                  <a:avLst/>
                </a:prstGeom>
              </p:spPr>
            </p:pic>
            <p:pic>
              <p:nvPicPr>
                <p:cNvPr id="16" name="Imagen 15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0826" y="4508728"/>
                  <a:ext cx="839557" cy="955303"/>
                </a:xfrm>
                <a:prstGeom prst="rect">
                  <a:avLst/>
                </a:prstGeom>
              </p:spPr>
            </p:pic>
            <p:pic>
              <p:nvPicPr>
                <p:cNvPr id="17" name="Imagen 16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879" y="3700247"/>
                  <a:ext cx="839557" cy="955303"/>
                </a:xfrm>
                <a:prstGeom prst="rect">
                  <a:avLst/>
                </a:prstGeom>
              </p:spPr>
            </p:pic>
            <p:pic>
              <p:nvPicPr>
                <p:cNvPr id="18" name="Imagen 17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6168" y="5297397"/>
                  <a:ext cx="839557" cy="955303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upo 25"/>
              <p:cNvGrpSpPr/>
              <p:nvPr/>
            </p:nvGrpSpPr>
            <p:grpSpPr>
              <a:xfrm>
                <a:off x="3103040" y="1751618"/>
                <a:ext cx="7232904" cy="3322761"/>
                <a:chOff x="4346624" y="1966929"/>
                <a:chExt cx="7232904" cy="3322761"/>
              </a:xfrm>
            </p:grpSpPr>
            <p:sp>
              <p:nvSpPr>
                <p:cNvPr id="2" name="CuadroTexto 1"/>
                <p:cNvSpPr txBox="1"/>
                <p:nvPr/>
              </p:nvSpPr>
              <p:spPr>
                <a:xfrm>
                  <a:off x="4346624" y="1966929"/>
                  <a:ext cx="7232904" cy="28777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5500" dirty="0" smtClean="0">
                      <a:solidFill>
                        <a:srgbClr val="B71540"/>
                      </a:solidFill>
                    </a:rPr>
                    <a:t>Luis E. Jiménez Robles</a:t>
                  </a:r>
                </a:p>
                <a:p>
                  <a:endParaRPr lang="es-MX" dirty="0"/>
                </a:p>
                <a:p>
                  <a:endParaRPr lang="es-MX" dirty="0" smtClean="0"/>
                </a:p>
                <a:p>
                  <a:r>
                    <a:rPr lang="es-MX" sz="2000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Egresado de </a:t>
                  </a:r>
                  <a:r>
                    <a:rPr lang="es-MX" sz="3000" b="1" dirty="0" smtClean="0">
                      <a:solidFill>
                        <a:srgbClr val="B71540"/>
                      </a:solidFill>
                    </a:rPr>
                    <a:t>Ing</a:t>
                  </a:r>
                  <a:r>
                    <a:rPr lang="es-MX" sz="3000" b="1" dirty="0">
                      <a:solidFill>
                        <a:srgbClr val="B71540"/>
                      </a:solidFill>
                    </a:rPr>
                    <a:t>. en </a:t>
                  </a:r>
                  <a:r>
                    <a:rPr lang="es-MX" sz="3000" b="1" dirty="0" smtClean="0">
                      <a:solidFill>
                        <a:srgbClr val="B71540"/>
                      </a:solidFill>
                    </a:rPr>
                    <a:t>Computación</a:t>
                  </a:r>
                </a:p>
                <a:p>
                  <a:r>
                    <a:rPr lang="es-MX" sz="3000" b="1" dirty="0">
                      <a:solidFill>
                        <a:srgbClr val="B71540"/>
                      </a:solidFill>
                    </a:rPr>
                    <a:t>GitHub Campus </a:t>
                  </a:r>
                  <a:r>
                    <a:rPr lang="es-MX" sz="3000" b="1" dirty="0" err="1">
                      <a:solidFill>
                        <a:srgbClr val="B71540"/>
                      </a:solidFill>
                    </a:rPr>
                    <a:t>Expert</a:t>
                  </a:r>
                  <a:r>
                    <a:rPr lang="es-MX" sz="3000" b="1" dirty="0">
                      <a:solidFill>
                        <a:srgbClr val="B71540"/>
                      </a:solidFill>
                    </a:rPr>
                    <a:t> </a:t>
                  </a:r>
                  <a:r>
                    <a:rPr lang="es-MX" sz="2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@TIJ / CDMX</a:t>
                  </a:r>
                </a:p>
                <a:p>
                  <a:r>
                    <a:rPr lang="es-MX" sz="3000" b="1" dirty="0">
                      <a:solidFill>
                        <a:srgbClr val="B71540"/>
                      </a:solidFill>
                    </a:rPr>
                    <a:t>Project Manager</a:t>
                  </a:r>
                  <a:r>
                    <a:rPr lang="es-MX" sz="3000" b="1" dirty="0">
                      <a:solidFill>
                        <a:srgbClr val="F79F1F"/>
                      </a:solidFill>
                    </a:rPr>
                    <a:t> </a:t>
                  </a:r>
                  <a:r>
                    <a:rPr lang="es-MX" sz="2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@GPOMCT</a:t>
                  </a:r>
                </a:p>
              </p:txBody>
            </p:sp>
            <p:grpSp>
              <p:nvGrpSpPr>
                <p:cNvPr id="25" name="Grupo 24"/>
                <p:cNvGrpSpPr/>
                <p:nvPr/>
              </p:nvGrpSpPr>
              <p:grpSpPr>
                <a:xfrm>
                  <a:off x="4346624" y="4789776"/>
                  <a:ext cx="3479202" cy="499914"/>
                  <a:chOff x="3909236" y="3344055"/>
                  <a:chExt cx="3479202" cy="499914"/>
                </a:xfrm>
              </p:grpSpPr>
              <p:sp>
                <p:nvSpPr>
                  <p:cNvPr id="22" name="Rectángulo 21"/>
                  <p:cNvSpPr/>
                  <p:nvPr/>
                </p:nvSpPr>
                <p:spPr>
                  <a:xfrm>
                    <a:off x="3909236" y="3366915"/>
                    <a:ext cx="1681871" cy="4770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MX" sz="2500" dirty="0">
                        <a:solidFill>
                          <a:schemeClr val="bg1">
                            <a:lumMod val="75000"/>
                          </a:schemeClr>
                        </a:solidFill>
                        <a:latin typeface="Font Awesome 5 Brands Regular" panose="02000503000000000000" pitchFamily="50" charset="0"/>
                      </a:rPr>
                      <a:t>   </a:t>
                    </a:r>
                    <a:endParaRPr lang="es-MX" sz="25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23" name="Rectángulo 22"/>
                  <p:cNvSpPr/>
                  <p:nvPr/>
                </p:nvSpPr>
                <p:spPr>
                  <a:xfrm>
                    <a:off x="5542163" y="3344055"/>
                    <a:ext cx="1846275" cy="4770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MX" sz="2500" b="1" dirty="0" smtClean="0">
                        <a:solidFill>
                          <a:srgbClr val="B71540"/>
                        </a:solidFill>
                      </a:rPr>
                      <a:t>/</a:t>
                    </a:r>
                    <a:r>
                      <a:rPr lang="es-MX" sz="2500" b="1" dirty="0" err="1" smtClean="0">
                        <a:solidFill>
                          <a:srgbClr val="B71540"/>
                        </a:solidFill>
                      </a:rPr>
                      <a:t>luisejrobles</a:t>
                    </a:r>
                    <a:endParaRPr lang="es-MX" sz="2500" b="1" dirty="0">
                      <a:solidFill>
                        <a:srgbClr val="B71540"/>
                      </a:solidFill>
                    </a:endParaRPr>
                  </a:p>
                </p:txBody>
              </p:sp>
            </p:grpSp>
          </p:grpSp>
        </p:grpSp>
        <p:sp>
          <p:nvSpPr>
            <p:cNvPr id="28" name="Rectángulo 27"/>
            <p:cNvSpPr/>
            <p:nvPr/>
          </p:nvSpPr>
          <p:spPr>
            <a:xfrm>
              <a:off x="3517962" y="4980028"/>
              <a:ext cx="843902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500" dirty="0">
                  <a:solidFill>
                    <a:schemeClr val="bg1">
                      <a:lumMod val="75000"/>
                    </a:schemeClr>
                  </a:solidFill>
                  <a:latin typeface="Font Awesome 5 Free Solid" panose="02000503000000000000" pitchFamily="50" charset="0"/>
                </a:rPr>
                <a:t>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3912170" y="4998316"/>
              <a:ext cx="4337469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2500" b="1" dirty="0">
                  <a:solidFill>
                    <a:srgbClr val="B71540"/>
                  </a:solidFill>
                </a:rPr>
                <a:t>luisejimenezrobles@gmail.com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187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99603" y="2320282"/>
            <a:ext cx="6192795" cy="2217437"/>
          </a:xfrm>
        </p:spPr>
        <p:txBody>
          <a:bodyPr>
            <a:noAutofit/>
          </a:bodyPr>
          <a:lstStyle/>
          <a:p>
            <a:pPr algn="ctr"/>
            <a:r>
              <a:rPr lang="es-MX" sz="80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Instalación </a:t>
            </a:r>
            <a:br>
              <a:rPr lang="es-MX" sz="80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MX" sz="4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git-scm.com</a:t>
            </a:r>
            <a:endParaRPr lang="es-MX" sz="4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67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err="1" smtClean="0">
                <a:solidFill>
                  <a:srgbClr val="C0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Config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33384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Configuración de nombre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--global 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user.name “</a:t>
            </a:r>
            <a:r>
              <a:rPr lang="es-MX" sz="20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</a:t>
            </a:r>
            <a:r>
              <a:rPr lang="es-MX" sz="20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  <a:p>
            <a:pPr marL="0" indent="0">
              <a:buNone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s-MX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Configuración de correo</a:t>
            </a:r>
          </a:p>
          <a:p>
            <a:pPr marL="0" indent="0">
              <a:buNone/>
            </a:pPr>
            <a:r>
              <a:rPr lang="es-MX" sz="24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--global </a:t>
            </a:r>
            <a:r>
              <a:rPr lang="es-MX" sz="24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user.email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</a:t>
            </a:r>
            <a:r>
              <a:rPr lang="es-MX" sz="20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email</a:t>
            </a:r>
            <a:r>
              <a:rPr lang="es-MX" sz="20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005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smtClean="0">
                <a:solidFill>
                  <a:srgbClr val="B7154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SSH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9569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Comando para generar clave SSH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ssh-keygen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–t </a:t>
            </a: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rsa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–b 4096 –C “GitHub email”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2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enter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para generar clave con valores predeterminados</a:t>
            </a: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Iniciar agente SSH</a:t>
            </a:r>
          </a:p>
          <a:p>
            <a:pPr marL="0" indent="0">
              <a:buNone/>
            </a:pPr>
            <a:r>
              <a:rPr lang="es-MX" sz="24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eval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$(</a:t>
            </a:r>
            <a:r>
              <a:rPr lang="es-MX" sz="24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ssh-agent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–s)</a:t>
            </a: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Agregar clave SSH a agente</a:t>
            </a:r>
          </a:p>
          <a:p>
            <a:pPr marL="0" indent="0">
              <a:buNone/>
            </a:pPr>
            <a:r>
              <a:rPr lang="es-MX" sz="24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ssh-add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~/.</a:t>
            </a:r>
            <a:r>
              <a:rPr lang="es-MX" sz="24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/&lt;clave </a:t>
            </a:r>
            <a:r>
              <a:rPr lang="es-MX" sz="24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64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smtClean="0">
                <a:solidFill>
                  <a:srgbClr val="B7154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SSH to GitHub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9569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Copiar llave</a:t>
            </a:r>
          </a:p>
          <a:p>
            <a:pPr marL="0" indent="0">
              <a:buNone/>
            </a:pPr>
            <a:r>
              <a:rPr lang="es-MX" sz="2400" u="sng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s-MX" sz="2400" u="sng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lip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&lt; ~/.</a:t>
            </a: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/&lt;nombreLlave.pub&gt;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8895"/>
            <a:ext cx="105537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0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err="1" smtClean="0">
                <a:solidFill>
                  <a:srgbClr val="B7154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Testing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930196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Probando conexión</a:t>
            </a:r>
          </a:p>
          <a:p>
            <a:pPr marL="0" indent="0">
              <a:buNone/>
            </a:pPr>
            <a:r>
              <a:rPr lang="es-MX" sz="2400" u="sng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es-MX" sz="2400" u="sng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</a:t>
            </a:r>
            <a:r>
              <a:rPr lang="es-MX" sz="2400" u="sng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–T git@github.com</a:t>
            </a:r>
            <a:endParaRPr lang="es-MX" sz="2400" dirty="0" smtClean="0">
              <a:solidFill>
                <a:srgbClr val="4B658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3235926"/>
            <a:ext cx="4191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7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2913" y="233384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Iniciar </a:t>
            </a:r>
            <a:r>
              <a:rPr lang="es-MX" sz="22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en folder</a:t>
            </a:r>
          </a:p>
          <a:p>
            <a:pPr marL="0" indent="0">
              <a:buNone/>
            </a:pPr>
            <a:r>
              <a:rPr lang="es-MX" sz="24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endParaRPr lang="es-MX" sz="2000" dirty="0">
              <a:solidFill>
                <a:srgbClr val="4B658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Agregar los archivos existentes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</a:t>
            </a: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>
                <a:solidFill>
                  <a:srgbClr val="B7154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Crear </a:t>
            </a:r>
            <a:r>
              <a:rPr lang="es-MX" sz="5000" dirty="0" smtClean="0">
                <a:solidFill>
                  <a:srgbClr val="B7154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repositorio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06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>
                <a:solidFill>
                  <a:srgbClr val="C0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Hacer </a:t>
            </a:r>
            <a:r>
              <a:rPr lang="es-MX" sz="5000" dirty="0" smtClean="0">
                <a:solidFill>
                  <a:srgbClr val="C0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cambios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62913" y="2333840"/>
            <a:ext cx="10515600" cy="4524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Registrar </a:t>
            </a:r>
            <a:r>
              <a:rPr lang="es-MX" sz="2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cambios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commit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commit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-m “</a:t>
            </a:r>
            <a:r>
              <a:rPr lang="es-MX" sz="20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descripción</a:t>
            </a:r>
            <a:r>
              <a:rPr lang="es-MX" sz="20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b="1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339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287</Words>
  <Application>Microsoft Office PowerPoint</Application>
  <PresentationFormat>Panorámica</PresentationFormat>
  <Paragraphs>150</Paragraphs>
  <Slides>21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32" baseType="lpstr">
      <vt:lpstr>Arial</vt:lpstr>
      <vt:lpstr>Calibri</vt:lpstr>
      <vt:lpstr>Calibri Light</vt:lpstr>
      <vt:lpstr>Font Awesome 5 Brands Regular</vt:lpstr>
      <vt:lpstr>Font Awesome 5 Free Solid</vt:lpstr>
      <vt:lpstr>Open Sans</vt:lpstr>
      <vt:lpstr>Roboto</vt:lpstr>
      <vt:lpstr>Roboto Black</vt:lpstr>
      <vt:lpstr>Roboto Light</vt:lpstr>
      <vt:lpstr>Roboto Medium</vt:lpstr>
      <vt:lpstr>Tema de Office</vt:lpstr>
      <vt:lpstr>Presentación de PowerPoint</vt:lpstr>
      <vt:lpstr>Git &amp; GitHub Fundamentals</vt:lpstr>
      <vt:lpstr>Instalación  git-scm.com</vt:lpstr>
      <vt:lpstr>Config</vt:lpstr>
      <vt:lpstr>SSH</vt:lpstr>
      <vt:lpstr>SSH to GitHub</vt:lpstr>
      <vt:lpstr>Testing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Eduardo Jimenez Robles</dc:creator>
  <cp:lastModifiedBy>Luis Eduardo Jimenez Robles</cp:lastModifiedBy>
  <cp:revision>15</cp:revision>
  <dcterms:created xsi:type="dcterms:W3CDTF">2018-04-24T15:56:50Z</dcterms:created>
  <dcterms:modified xsi:type="dcterms:W3CDTF">2018-04-26T21:06:21Z</dcterms:modified>
</cp:coreProperties>
</file>