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05" r:id="rId3"/>
    <p:sldId id="257" r:id="rId4"/>
    <p:sldId id="259" r:id="rId5"/>
    <p:sldId id="258" r:id="rId6"/>
    <p:sldId id="260" r:id="rId7"/>
    <p:sldId id="261" r:id="rId8"/>
    <p:sldId id="283" r:id="rId9"/>
    <p:sldId id="296" r:id="rId10"/>
    <p:sldId id="298" r:id="rId11"/>
    <p:sldId id="284" r:id="rId12"/>
    <p:sldId id="285" r:id="rId13"/>
    <p:sldId id="286" r:id="rId14"/>
    <p:sldId id="287" r:id="rId15"/>
    <p:sldId id="303" r:id="rId16"/>
    <p:sldId id="289" r:id="rId17"/>
    <p:sldId id="304" r:id="rId18"/>
    <p:sldId id="311" r:id="rId19"/>
    <p:sldId id="262" r:id="rId20"/>
    <p:sldId id="266" r:id="rId21"/>
    <p:sldId id="267" r:id="rId22"/>
    <p:sldId id="268" r:id="rId23"/>
    <p:sldId id="307" r:id="rId24"/>
    <p:sldId id="263" r:id="rId25"/>
    <p:sldId id="264" r:id="rId26"/>
    <p:sldId id="270" r:id="rId27"/>
    <p:sldId id="308" r:id="rId28"/>
    <p:sldId id="309" r:id="rId29"/>
    <p:sldId id="265" r:id="rId30"/>
    <p:sldId id="271" r:id="rId31"/>
    <p:sldId id="272" r:id="rId32"/>
    <p:sldId id="278" r:id="rId33"/>
    <p:sldId id="299" r:id="rId34"/>
    <p:sldId id="290" r:id="rId35"/>
    <p:sldId id="291" r:id="rId36"/>
    <p:sldId id="292" r:id="rId37"/>
    <p:sldId id="293" r:id="rId38"/>
    <p:sldId id="294" r:id="rId39"/>
    <p:sldId id="295" r:id="rId40"/>
    <p:sldId id="300" r:id="rId41"/>
    <p:sldId id="312" r:id="rId42"/>
    <p:sldId id="301" r:id="rId43"/>
    <p:sldId id="302" r:id="rId44"/>
    <p:sldId id="297" r:id="rId45"/>
    <p:sldId id="31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F2E"/>
    <a:srgbClr val="D71F3C"/>
    <a:srgbClr val="FDB02F"/>
    <a:srgbClr val="2C3E50"/>
    <a:srgbClr val="1ABC9C"/>
    <a:srgbClr val="149287"/>
    <a:srgbClr val="B469FF"/>
    <a:srgbClr val="781121"/>
    <a:srgbClr val="7F8C8C"/>
    <a:srgbClr val="92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CE4E-5F93-4226-9277-CF79B69D078F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6E59-E055-4CB3-9140-1A026D5EC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3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Preguntar diferencias</a:t>
            </a:r>
            <a:r>
              <a:rPr lang="es-MX" baseline="0" dirty="0" smtClean="0"/>
              <a:t> entre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y </a:t>
            </a:r>
            <a:r>
              <a:rPr lang="es-MX" baseline="0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86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52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Primero crear un folder antes de inicializar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 </a:t>
            </a:r>
            <a:br>
              <a:rPr lang="es-MX" baseline="0" dirty="0" smtClean="0"/>
            </a:br>
            <a:r>
              <a:rPr lang="es-MX" baseline="0" dirty="0" smtClean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99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78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Tour por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645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rama</a:t>
            </a:r>
            <a:r>
              <a:rPr lang="es-MX" baseline="0" dirty="0" smtClean="0"/>
              <a:t> master y como funcionan las ramas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09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63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Crear un archivo de manera manual llamado prueba.txt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8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Hacer historia improvisada preguntándole a cada uno dos palabras.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14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55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53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18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9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07/12/2017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YBjVTMUQY0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084558" y="925693"/>
            <a:ext cx="4022885" cy="5006614"/>
            <a:chOff x="4044669" y="298028"/>
            <a:chExt cx="4022885" cy="5006614"/>
          </a:xfrm>
        </p:grpSpPr>
        <p:pic>
          <p:nvPicPr>
            <p:cNvPr id="5122" name="Picture 2" descr="https://image.flaticon.com/icons/png/512/25/2523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69" y="298028"/>
              <a:ext cx="4022885" cy="402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n para github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224" y="4539761"/>
              <a:ext cx="2927773" cy="764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59158" y="306338"/>
            <a:ext cx="36157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3" y="595223"/>
            <a:ext cx="425239" cy="4252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9074" y="1598991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carpeta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Virtuafest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2- Crear sub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ponentes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4- Crear una carpeta nueva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b="1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6-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s-MX" dirty="0" smtClean="0">
              <a:solidFill>
                <a:srgbClr val="FFC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3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endParaRPr lang="es-MX" sz="22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3939540"/>
            <a:chOff x="759124" y="1794293"/>
            <a:chExt cx="10531176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311608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1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yo.txt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Edad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Ocupación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Escuela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Carrera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Hobbies 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Descripción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breve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Lenguajes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programación que sé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manejados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Proyectos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personales e industria realizados (con descripción breve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s-MX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2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ddc.txt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 de la entidad.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Numero de habitantes.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Comida típica de Durango.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Actividades típicas de Durango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Lugares de interés.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3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virtuafest.txt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Por que medios me enteré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pláticas son de mi interés?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temas me gustaría que metieran?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voy a hacer en el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hackathon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4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miEquipo.txt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Como se llama mi equipo?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Edad de mi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hace tu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Datos curiosos/chuscas de tu equipo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91672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1704672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77859" y="4525147"/>
            <a:ext cx="7930752" cy="1467221"/>
            <a:chOff x="54484" y="2366311"/>
            <a:chExt cx="7930752" cy="1467221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4" y="2414430"/>
              <a:ext cx="1070126" cy="1078653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1237383" y="2366311"/>
              <a:ext cx="6747853" cy="1467221"/>
              <a:chOff x="1938281" y="2503187"/>
              <a:chExt cx="8796759" cy="1747246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1938281" y="2503187"/>
                <a:ext cx="4696054" cy="476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000" dirty="0" smtClean="0">
                    <a:solidFill>
                      <a:srgbClr val="D50F2E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Luis Eduardo Jiménez Robles</a:t>
                </a:r>
                <a:endParaRPr lang="es-MX" sz="2000" dirty="0">
                  <a:solidFill>
                    <a:srgbClr val="D50F2E"/>
                  </a:solidFill>
                  <a:latin typeface="Roboto Black" panose="02000000000000000000" pitchFamily="2" charset="0"/>
                  <a:ea typeface="Roboto Black" panose="02000000000000000000" pitchFamily="2" charset="0"/>
                </a:endParaRPr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1938281" y="2912647"/>
                <a:ext cx="8796759" cy="133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5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Github</a:t>
                </a:r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Campus </a:t>
                </a:r>
                <a:r>
                  <a:rPr lang="es-MX" sz="15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Expert</a:t>
                </a:r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15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@UABC</a:t>
                </a:r>
              </a:p>
              <a:p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Google </a:t>
                </a:r>
                <a:r>
                  <a:rPr lang="es-MX" sz="15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Certified</a:t>
                </a:r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15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Educator</a:t>
                </a:r>
                <a:r>
                  <a:rPr lang="es-MX" sz="15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1500" dirty="0" err="1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lvl</a:t>
                </a:r>
                <a:r>
                  <a:rPr lang="es-MX" sz="1500" dirty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1</a:t>
                </a:r>
              </a:p>
              <a:p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Ing. En Computación</a:t>
                </a:r>
              </a:p>
              <a:p>
                <a:endParaRPr lang="es-MX" sz="22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4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[archivo] 	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hay en rama remota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1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500" dirty="0" smtClean="0">
                <a:solidFill>
                  <a:schemeClr val="accent4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5500" dirty="0">
              <a:solidFill>
                <a:schemeClr val="accent4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83371" y="2131873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sp>
        <p:nvSpPr>
          <p:cNvPr id="7" name="Elipse 6"/>
          <p:cNvSpPr/>
          <p:nvPr/>
        </p:nvSpPr>
        <p:spPr>
          <a:xfrm>
            <a:off x="2288422" y="2695768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711704" y="3323803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curvado 11"/>
          <p:cNvCxnSpPr>
            <a:stCxn id="5" idx="4"/>
            <a:endCxn id="7" idx="0"/>
          </p:cNvCxnSpPr>
          <p:nvPr/>
        </p:nvCxnSpPr>
        <p:spPr>
          <a:xfrm rot="16200000" flipH="1">
            <a:off x="1805001" y="2011820"/>
            <a:ext cx="162843" cy="1205051"/>
          </a:xfrm>
          <a:prstGeom prst="curvedConnector3">
            <a:avLst>
              <a:gd name="adj1" fmla="val 3410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7" idx="4"/>
            <a:endCxn id="8" idx="0"/>
          </p:cNvCxnSpPr>
          <p:nvPr/>
        </p:nvCxnSpPr>
        <p:spPr>
          <a:xfrm rot="16200000" flipH="1">
            <a:off x="3087098" y="2498670"/>
            <a:ext cx="226983" cy="14232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" idx="4"/>
            <a:endCxn id="5" idx="4"/>
          </p:cNvCxnSpPr>
          <p:nvPr/>
        </p:nvCxnSpPr>
        <p:spPr>
          <a:xfrm>
            <a:off x="1283897" y="25329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5" idx="4"/>
            <a:endCxn id="43" idx="0"/>
          </p:cNvCxnSpPr>
          <p:nvPr/>
        </p:nvCxnSpPr>
        <p:spPr>
          <a:xfrm flipH="1">
            <a:off x="1270200" y="2532925"/>
            <a:ext cx="13697" cy="34951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38200" y="1695665"/>
            <a:ext cx="9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Master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820740" y="1690688"/>
            <a:ext cx="13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luisejrobles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17361" y="1690688"/>
            <a:ext cx="58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</a:t>
            </a:r>
          </a:p>
        </p:txBody>
      </p:sp>
      <p:sp>
        <p:nvSpPr>
          <p:cNvPr id="40" name="Elipse 39"/>
          <p:cNvSpPr/>
          <p:nvPr/>
        </p:nvSpPr>
        <p:spPr>
          <a:xfrm>
            <a:off x="3711703" y="4088679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3711703" y="4853555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288422" y="5437275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1069674" y="6028108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>
            <a:stCxn id="8" idx="4"/>
            <a:endCxn id="40" idx="0"/>
          </p:cNvCxnSpPr>
          <p:nvPr/>
        </p:nvCxnSpPr>
        <p:spPr>
          <a:xfrm flipH="1">
            <a:off x="3912229" y="3724855"/>
            <a:ext cx="1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0" idx="4"/>
            <a:endCxn id="41" idx="0"/>
          </p:cNvCxnSpPr>
          <p:nvPr/>
        </p:nvCxnSpPr>
        <p:spPr>
          <a:xfrm>
            <a:off x="3912229" y="4489731"/>
            <a:ext cx="0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curvado 48"/>
          <p:cNvCxnSpPr>
            <a:stCxn id="41" idx="4"/>
            <a:endCxn id="42" idx="0"/>
          </p:cNvCxnSpPr>
          <p:nvPr/>
        </p:nvCxnSpPr>
        <p:spPr>
          <a:xfrm rot="5400000">
            <a:off x="3109255" y="4634301"/>
            <a:ext cx="182668" cy="1423281"/>
          </a:xfrm>
          <a:prstGeom prst="curvedConnector3">
            <a:avLst>
              <a:gd name="adj1" fmla="val 2638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stCxn id="42" idx="4"/>
            <a:endCxn id="43" idx="0"/>
          </p:cNvCxnSpPr>
          <p:nvPr/>
        </p:nvCxnSpPr>
        <p:spPr>
          <a:xfrm rot="5400000">
            <a:off x="1784684" y="5323843"/>
            <a:ext cx="189781" cy="121874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4207098" y="337044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207098" y="4083565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207098" y="4853555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757123" y="49357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442956" y="555296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2" y="1543050"/>
            <a:ext cx="6266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h1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51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sub 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711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602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o 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más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fila1 | fila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852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550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mi_vida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introducción a mi vida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numeración (vínculos a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y </a:t>
            </a:r>
            <a:r>
              <a:rPr lang="es-MX" sz="17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desarrolladas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sz="17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 infancia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Mis hobbies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Estudios		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Momentos inolvidables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 yo programador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utilizados (En forma de tabla: nombre – numero de proyectos desarrollados)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Lenguajes aprendidos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Proyectos desarrollados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Historial profesional.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Que me gustaría aprender.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Meme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Video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Bandas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Contacto (email, teléfono,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es-MX" sz="17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  <p:sp>
        <p:nvSpPr>
          <p:cNvPr id="3" name="CuadroTexto 2"/>
          <p:cNvSpPr txBox="1"/>
          <p:nvPr/>
        </p:nvSpPr>
        <p:spPr>
          <a:xfrm>
            <a:off x="3323844" y="5129784"/>
            <a:ext cx="554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ithub.com/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cimadev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resources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1324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población_mx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“Población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Mexico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Tabla con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columnas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[entidad][población]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 poblacionales por entidad federativa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68356" y="64097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cuentame.inegi.org.mx/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monografias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default.aspx?tema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=me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YBjVTMUQY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4155" y="986712"/>
            <a:ext cx="8683690" cy="48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sz="2000" dirty="0" smtClean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ducation.github.com/pack</a:t>
            </a:r>
            <a:endParaRPr lang="es-MX" sz="2000" dirty="0">
              <a:solidFill>
                <a:srgbClr val="FDB02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57195" y="1716737"/>
            <a:ext cx="3677610" cy="3424526"/>
            <a:chOff x="4257195" y="1145893"/>
            <a:chExt cx="3677610" cy="3424526"/>
          </a:xfrm>
        </p:grpSpPr>
        <p:pic>
          <p:nvPicPr>
            <p:cNvPr id="4098" name="Picture 2" descr="GitHub Campus Exper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318" y="1145893"/>
              <a:ext cx="2801364" cy="276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4257195" y="4170309"/>
              <a:ext cx="36776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education.github.com/</a:t>
              </a:r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experts</a:t>
              </a:r>
              <a:endParaRPr lang="es-MX" sz="2000" dirty="0">
                <a:solidFill>
                  <a:srgbClr val="D71F3C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falafel.com/wp-content/uploads/2016/10/kraken-t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1835070"/>
            <a:ext cx="3654425" cy="31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179723" y="512758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smtClean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itkraken.com</a:t>
            </a:r>
            <a:endParaRPr lang="es-MX" sz="2000" dirty="0">
              <a:solidFill>
                <a:srgbClr val="14928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9472" y="713232"/>
            <a:ext cx="6933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¡ Gracias !</a:t>
            </a:r>
            <a:endParaRPr lang="es-MX" sz="10000" dirty="0">
              <a:solidFill>
                <a:srgbClr val="D50F2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2" y="6337615"/>
            <a:ext cx="287590" cy="287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7" y="6337614"/>
            <a:ext cx="287590" cy="2875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7" y="6337614"/>
            <a:ext cx="297244" cy="2875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05106" y="6296743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  <a:r>
              <a:rPr lang="es-MX" sz="2000" dirty="0" err="1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luisejrobles</a:t>
            </a:r>
            <a:endParaRPr lang="es-MX" sz="2000" dirty="0">
              <a:solidFill>
                <a:schemeClr val="bg1">
                  <a:lumMod val="6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66727" y="5375616"/>
            <a:ext cx="7210424" cy="1292662"/>
            <a:chOff x="466726" y="3849005"/>
            <a:chExt cx="7210424" cy="1292662"/>
          </a:xfrm>
        </p:grpSpPr>
        <p:sp>
          <p:nvSpPr>
            <p:cNvPr id="4" name="CuadroTexto 3"/>
            <p:cNvSpPr txBox="1"/>
            <p:nvPr/>
          </p:nvSpPr>
          <p:spPr>
            <a:xfrm>
              <a:off x="466726" y="3849005"/>
              <a:ext cx="72104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Luis E. Jiménez Robles</a:t>
              </a:r>
            </a:p>
            <a:p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Github</a:t>
              </a:r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Campus </a:t>
              </a:r>
              <a:r>
                <a:rPr lang="es-MX" sz="2000" dirty="0" err="1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Tijuana</a:t>
              </a:r>
            </a:p>
            <a:p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luisejimenezrobles@gmail.com</a:t>
              </a:r>
              <a:endParaRPr lang="es-MX" sz="20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7" y="4533436"/>
              <a:ext cx="287590" cy="216199"/>
            </a:xfrm>
            <a:prstGeom prst="rect">
              <a:avLst/>
            </a:prstGeom>
          </p:spPr>
        </p:pic>
      </p:grpSp>
      <p:pic>
        <p:nvPicPr>
          <p:cNvPr id="12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10683731" y="6000197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>
            <a:off x="3474864" y="2767281"/>
            <a:ext cx="5242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LINUX</a:t>
            </a:r>
          </a:p>
          <a:p>
            <a:pPr algn="ctr"/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 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básicos</a:t>
            </a: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554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0413" y="1505397"/>
            <a:ext cx="4473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 a directorio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cd [directorio]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Regresar a folder padre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 ..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Limpiar pantalla de consola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 contenido de directorio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-l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-a	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nuevo directorio</a:t>
            </a:r>
          </a:p>
          <a:p>
            <a:r>
              <a: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mkdir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nombre_directorio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19872" y="1505397"/>
            <a:ext cx="49409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archivo </a:t>
            </a: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archivo]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Mover </a:t>
            </a: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archivo a una carpeta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mv [archivo] [carpeta]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Renombrar archivo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 [archivo]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nombre_nuevo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archivo/carpeta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[archivo/carpeta]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carpeta </a:t>
            </a:r>
            <a:r>
              <a:rPr lang="es-MX" sz="1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vacía)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[carpeta]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53291" y="5968157"/>
            <a:ext cx="19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Ayuda? </a:t>
            </a:r>
          </a:p>
          <a:p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[comando]</a:t>
            </a:r>
            <a:r>
              <a:rPr lang="es-MX" b="1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</a:t>
            </a:r>
            <a:r>
              <a:rPr lang="es-MX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3075</TotalTime>
  <Words>646</Words>
  <Application>Microsoft Office PowerPoint</Application>
  <PresentationFormat>Panorámica</PresentationFormat>
  <Paragraphs>377</Paragraphs>
  <Slides>45</Slides>
  <Notes>14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Presentación de PowerPoint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Mío</vt:lpstr>
      <vt:lpstr>Mío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115</cp:revision>
  <dcterms:created xsi:type="dcterms:W3CDTF">2017-11-26T07:10:10Z</dcterms:created>
  <dcterms:modified xsi:type="dcterms:W3CDTF">2017-12-07T23:00:29Z</dcterms:modified>
</cp:coreProperties>
</file>