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  <p:sldId id="271" r:id="rId17"/>
    <p:sldId id="272" r:id="rId18"/>
    <p:sldId id="274" r:id="rId19"/>
    <p:sldId id="277" r:id="rId20"/>
    <p:sldId id="273" r:id="rId21"/>
    <p:sldId id="279" r:id="rId22"/>
    <p:sldId id="275" r:id="rId23"/>
    <p:sldId id="280" r:id="rId24"/>
    <p:sldId id="276" r:id="rId25"/>
    <p:sldId id="281" r:id="rId26"/>
    <p:sldId id="278" r:id="rId27"/>
    <p:sldId id="283" r:id="rId28"/>
    <p:sldId id="296" r:id="rId29"/>
    <p:sldId id="298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88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1ABC9C"/>
    <a:srgbClr val="B469FF"/>
    <a:srgbClr val="781121"/>
    <a:srgbClr val="7F8C8C"/>
    <a:srgbClr val="D71F3C"/>
    <a:srgbClr val="D50F2E"/>
    <a:srgbClr val="921429"/>
    <a:srgbClr val="ACAFAF"/>
    <a:srgbClr val="6A3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6" y="1593850"/>
            <a:ext cx="4581525" cy="1325563"/>
          </a:xfrm>
        </p:spPr>
        <p:txBody>
          <a:bodyPr/>
          <a:lstStyle/>
          <a:p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Centralizado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3152774"/>
            <a:ext cx="19966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7030A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centralizado</a:t>
            </a:r>
            <a:endParaRPr lang="es-MX" sz="30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Rama por característica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rama por característica</a:t>
            </a:r>
            <a:endParaRPr lang="es-MX" sz="30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30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55666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1" y="3882232"/>
            <a:ext cx="425197" cy="13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endParaRPr lang="es-MX" sz="2200" dirty="0" smtClean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[directorio]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archivo a una carpeta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 ó directorio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[archivo/directorio]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Ejercicios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1- Crear carpeta Durango</a:t>
            </a:r>
          </a:p>
          <a:p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2- Crear sub carpeta asistentes, ponentes</a:t>
            </a:r>
          </a:p>
          <a:p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3- Dentro de asistentes crear un archivo llamado “yo” y escribir sobre si mismos.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939540"/>
            <a:chOff x="759125" y="1794293"/>
            <a:chExt cx="10531175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+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2999816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Ejercicios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	yo.txt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=	h1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h2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h3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h4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= 	h5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más</a:t>
            </a:r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5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478</Words>
  <Application>Microsoft Office PowerPoint</Application>
  <PresentationFormat>Panorámica</PresentationFormat>
  <Paragraphs>312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Centralizado</vt:lpstr>
      <vt:lpstr>Presentación de PowerPoint</vt:lpstr>
      <vt:lpstr>Rama por característica</vt:lpstr>
      <vt:lpstr>Presentación de PowerPoint</vt:lpstr>
      <vt:lpstr>Gitflow</vt:lpstr>
      <vt:lpstr>Presentación de PowerPoint</vt:lpstr>
      <vt:lpstr>Forkflow</vt:lpstr>
      <vt:lpstr>Presentación de PowerPoint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75</cp:revision>
  <dcterms:created xsi:type="dcterms:W3CDTF">2017-11-26T07:10:10Z</dcterms:created>
  <dcterms:modified xsi:type="dcterms:W3CDTF">2017-12-06T18:38:57Z</dcterms:modified>
</cp:coreProperties>
</file>