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540"/>
    <a:srgbClr val="E55039"/>
    <a:srgbClr val="EB2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49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76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7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43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7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9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86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23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19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88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8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n para github campus exper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10641" r="3554" b="7878"/>
          <a:stretch/>
        </p:blipFill>
        <p:spPr bwMode="auto">
          <a:xfrm>
            <a:off x="910938" y="6286500"/>
            <a:ext cx="861060" cy="4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3" y="6286500"/>
            <a:ext cx="461154" cy="4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MX" sz="8000" b="1" dirty="0" err="1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lang="es-MX" sz="8000" b="1" dirty="0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GitHub</a:t>
            </a:r>
            <a:r>
              <a:rPr lang="es-MX" sz="8000" dirty="0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s-MX" sz="8000" dirty="0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MX" sz="2500" b="1" dirty="0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</a:t>
            </a:r>
            <a:endParaRPr lang="es-MX" sz="2500" b="1" dirty="0">
              <a:solidFill>
                <a:srgbClr val="B7154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4" descr="Resultado de imagen para github campus exper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10641" r="3554" b="7878"/>
          <a:stretch/>
        </p:blipFill>
        <p:spPr bwMode="auto">
          <a:xfrm>
            <a:off x="910938" y="6286500"/>
            <a:ext cx="861060" cy="4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3" y="6286500"/>
            <a:ext cx="461154" cy="4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30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0822118" y="6395984"/>
            <a:ext cx="1282276" cy="361752"/>
            <a:chOff x="9377366" y="6392174"/>
            <a:chExt cx="1282276" cy="361752"/>
          </a:xfrm>
        </p:grpSpPr>
        <p:pic>
          <p:nvPicPr>
            <p:cNvPr id="12" name="Picture 4" descr="Resultado de imagen para github campus expert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" t="10641" r="3554" b="7878"/>
            <a:stretch/>
          </p:blipFill>
          <p:spPr bwMode="auto">
            <a:xfrm>
              <a:off x="9967711" y="6392174"/>
              <a:ext cx="691931" cy="361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7366" y="6392174"/>
              <a:ext cx="370575" cy="361752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1090391" y="1605596"/>
            <a:ext cx="10303827" cy="3723752"/>
            <a:chOff x="1090391" y="1751618"/>
            <a:chExt cx="10303827" cy="3723752"/>
          </a:xfrm>
        </p:grpSpPr>
        <p:grpSp>
          <p:nvGrpSpPr>
            <p:cNvPr id="27" name="Grupo 26"/>
            <p:cNvGrpSpPr/>
            <p:nvPr/>
          </p:nvGrpSpPr>
          <p:grpSpPr>
            <a:xfrm>
              <a:off x="1090391" y="1751618"/>
              <a:ext cx="10303827" cy="3322761"/>
              <a:chOff x="644589" y="1751618"/>
              <a:chExt cx="10303827" cy="3322761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644589" y="2552131"/>
                <a:ext cx="1979729" cy="2247525"/>
                <a:chOff x="314112" y="3700247"/>
                <a:chExt cx="2248324" cy="2552453"/>
              </a:xfrm>
            </p:grpSpPr>
            <p:pic>
              <p:nvPicPr>
                <p:cNvPr id="7" name="Imagen 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879" y="5297397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4" name="Imagen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112" y="4490882"/>
                  <a:ext cx="839560" cy="955303"/>
                </a:xfrm>
                <a:prstGeom prst="rect">
                  <a:avLst/>
                </a:prstGeom>
              </p:spPr>
            </p:pic>
            <p:pic>
              <p:nvPicPr>
                <p:cNvPr id="15" name="Imagen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164" y="3700247"/>
                  <a:ext cx="839560" cy="955304"/>
                </a:xfrm>
                <a:prstGeom prst="rect">
                  <a:avLst/>
                </a:prstGeom>
              </p:spPr>
            </p:pic>
            <p:pic>
              <p:nvPicPr>
                <p:cNvPr id="16" name="Imagen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0826" y="4508728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7" name="Imagen 1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879" y="3700247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8" name="Imagen 17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168" y="5297397"/>
                  <a:ext cx="839557" cy="955303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upo 25"/>
              <p:cNvGrpSpPr/>
              <p:nvPr/>
            </p:nvGrpSpPr>
            <p:grpSpPr>
              <a:xfrm>
                <a:off x="3715512" y="1751618"/>
                <a:ext cx="7232904" cy="3322761"/>
                <a:chOff x="4959096" y="1966929"/>
                <a:chExt cx="7232904" cy="3322761"/>
              </a:xfrm>
            </p:grpSpPr>
            <p:sp>
              <p:nvSpPr>
                <p:cNvPr id="2" name="CuadroTexto 1"/>
                <p:cNvSpPr txBox="1"/>
                <p:nvPr/>
              </p:nvSpPr>
              <p:spPr>
                <a:xfrm>
                  <a:off x="4959096" y="1966929"/>
                  <a:ext cx="7232904" cy="2877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5500" dirty="0" smtClean="0">
                      <a:solidFill>
                        <a:srgbClr val="B71540"/>
                      </a:solidFill>
                    </a:rPr>
                    <a:t>Luis E. Jiménez Robles</a:t>
                  </a:r>
                </a:p>
                <a:p>
                  <a:endParaRPr lang="es-MX" dirty="0"/>
                </a:p>
                <a:p>
                  <a:endParaRPr lang="es-MX" dirty="0" smtClean="0"/>
                </a:p>
                <a:p>
                  <a:r>
                    <a:rPr lang="es-MX" sz="20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Egresado de </a:t>
                  </a:r>
                  <a:r>
                    <a:rPr lang="es-MX" sz="3000" b="1" dirty="0" smtClean="0">
                      <a:solidFill>
                        <a:srgbClr val="B71540"/>
                      </a:solidFill>
                    </a:rPr>
                    <a:t>Ing</a:t>
                  </a:r>
                  <a:r>
                    <a:rPr lang="es-MX" sz="3000" b="1" dirty="0">
                      <a:solidFill>
                        <a:srgbClr val="B71540"/>
                      </a:solidFill>
                    </a:rPr>
                    <a:t>. en </a:t>
                  </a:r>
                  <a:r>
                    <a:rPr lang="es-MX" sz="3000" b="1" dirty="0" smtClean="0">
                      <a:solidFill>
                        <a:srgbClr val="B71540"/>
                      </a:solidFill>
                    </a:rPr>
                    <a:t>Computación</a:t>
                  </a:r>
                </a:p>
                <a:p>
                  <a:r>
                    <a:rPr lang="es-MX" sz="3000" b="1" dirty="0">
                      <a:solidFill>
                        <a:srgbClr val="B71540"/>
                      </a:solidFill>
                    </a:rPr>
                    <a:t>GitHub Campus </a:t>
                  </a:r>
                  <a:r>
                    <a:rPr lang="es-MX" sz="3000" b="1" dirty="0" err="1">
                      <a:solidFill>
                        <a:srgbClr val="B71540"/>
                      </a:solidFill>
                    </a:rPr>
                    <a:t>Expert</a:t>
                  </a:r>
                  <a:r>
                    <a:rPr lang="es-MX" sz="3000" b="1" dirty="0">
                      <a:solidFill>
                        <a:srgbClr val="B71540"/>
                      </a:solidFill>
                    </a:rPr>
                    <a:t> </a:t>
                  </a:r>
                  <a:r>
                    <a:rPr lang="es-MX" sz="2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@TIJ / CDMX</a:t>
                  </a:r>
                </a:p>
                <a:p>
                  <a:r>
                    <a:rPr lang="es-MX" sz="3000" b="1" dirty="0">
                      <a:solidFill>
                        <a:srgbClr val="B71540"/>
                      </a:solidFill>
                    </a:rPr>
                    <a:t>Project Manager</a:t>
                  </a:r>
                  <a:r>
                    <a:rPr lang="es-MX" sz="3000" b="1" dirty="0">
                      <a:solidFill>
                        <a:srgbClr val="F79F1F"/>
                      </a:solidFill>
                    </a:rPr>
                    <a:t> </a:t>
                  </a:r>
                  <a:r>
                    <a:rPr lang="es-MX" sz="2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@GPOMCT</a:t>
                  </a:r>
                </a:p>
              </p:txBody>
            </p:sp>
            <p:grpSp>
              <p:nvGrpSpPr>
                <p:cNvPr id="25" name="Grupo 24"/>
                <p:cNvGrpSpPr/>
                <p:nvPr/>
              </p:nvGrpSpPr>
              <p:grpSpPr>
                <a:xfrm>
                  <a:off x="4959096" y="4789776"/>
                  <a:ext cx="3479202" cy="499914"/>
                  <a:chOff x="4521708" y="3344055"/>
                  <a:chExt cx="3479202" cy="499914"/>
                </a:xfrm>
              </p:grpSpPr>
              <p:sp>
                <p:nvSpPr>
                  <p:cNvPr id="22" name="Rectángulo 21"/>
                  <p:cNvSpPr/>
                  <p:nvPr/>
                </p:nvSpPr>
                <p:spPr>
                  <a:xfrm>
                    <a:off x="4521708" y="3366915"/>
                    <a:ext cx="1681871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MX" sz="2500" dirty="0">
                        <a:solidFill>
                          <a:schemeClr val="bg1">
                            <a:lumMod val="65000"/>
                          </a:schemeClr>
                        </a:solidFill>
                        <a:latin typeface="Font Awesome 5 Brands Regular" panose="02000503000000000000" pitchFamily="50" charset="0"/>
                      </a:rPr>
                      <a:t>   </a:t>
                    </a:r>
                    <a:endParaRPr lang="es-MX" sz="2500" dirty="0">
                      <a:solidFill>
                        <a:srgbClr val="ED4C67"/>
                      </a:solidFill>
                    </a:endParaRPr>
                  </a:p>
                </p:txBody>
              </p:sp>
              <p:sp>
                <p:nvSpPr>
                  <p:cNvPr id="23" name="Rectángulo 22"/>
                  <p:cNvSpPr/>
                  <p:nvPr/>
                </p:nvSpPr>
                <p:spPr>
                  <a:xfrm>
                    <a:off x="6154635" y="3344055"/>
                    <a:ext cx="1846275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MX" sz="2500" b="1" dirty="0" smtClean="0">
                        <a:solidFill>
                          <a:srgbClr val="B71540"/>
                        </a:solidFill>
                      </a:rPr>
                      <a:t>/</a:t>
                    </a:r>
                    <a:r>
                      <a:rPr lang="es-MX" sz="2500" b="1" dirty="0" err="1" smtClean="0">
                        <a:solidFill>
                          <a:srgbClr val="B71540"/>
                        </a:solidFill>
                      </a:rPr>
                      <a:t>luisejrobles</a:t>
                    </a:r>
                    <a:endParaRPr lang="es-MX" sz="2500" b="1" dirty="0">
                      <a:solidFill>
                        <a:srgbClr val="B71540"/>
                      </a:solidFill>
                    </a:endParaRPr>
                  </a:p>
                </p:txBody>
              </p:sp>
            </p:grpSp>
          </p:grpSp>
        </p:grpSp>
        <p:sp>
          <p:nvSpPr>
            <p:cNvPr id="28" name="Rectángulo 27"/>
            <p:cNvSpPr/>
            <p:nvPr/>
          </p:nvSpPr>
          <p:spPr>
            <a:xfrm>
              <a:off x="4130434" y="4980028"/>
              <a:ext cx="843902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Font Awesome 5 Free Solid" panose="02000503000000000000" pitchFamily="50" charset="0"/>
                </a:rPr>
                <a:t>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4524642" y="4998316"/>
              <a:ext cx="43374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500" b="1" dirty="0">
                  <a:solidFill>
                    <a:srgbClr val="B71540"/>
                  </a:solidFill>
                </a:rPr>
                <a:t>luisejimenezrobles@gmail.com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8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61340" y="1843951"/>
            <a:ext cx="2669320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0" dirty="0" smtClean="0">
                <a:solidFill>
                  <a:srgbClr val="B71540"/>
                </a:solidFill>
                <a:latin typeface="Font Awesome 5 Brands Regular" panose="02000503000000000000" pitchFamily="50" charset="0"/>
              </a:rPr>
              <a:t></a:t>
            </a:r>
            <a:endParaRPr lang="es-MX" sz="20000" dirty="0">
              <a:solidFill>
                <a:srgbClr val="B71540"/>
              </a:solidFill>
              <a:latin typeface="Font Awesome 5 Brands Regular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Font Awesome 5 Brands Regular</vt:lpstr>
      <vt:lpstr>Font Awesome 5 Free Solid</vt:lpstr>
      <vt:lpstr>Open Sans</vt:lpstr>
      <vt:lpstr>Tema de Office</vt:lpstr>
      <vt:lpstr>Presentación de PowerPoint</vt:lpstr>
      <vt:lpstr>Git &amp; GitHub Fundamentals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Eduardo Jimenez Robles</dc:creator>
  <cp:lastModifiedBy>Luis Eduardo Jimenez Robles</cp:lastModifiedBy>
  <cp:revision>2</cp:revision>
  <dcterms:created xsi:type="dcterms:W3CDTF">2018-04-24T15:56:50Z</dcterms:created>
  <dcterms:modified xsi:type="dcterms:W3CDTF">2018-04-24T15:59:16Z</dcterms:modified>
</cp:coreProperties>
</file>