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584"/>
    <a:srgbClr val="F7B731"/>
    <a:srgbClr val="1ABC9C"/>
    <a:srgbClr val="B71540"/>
    <a:srgbClr val="E55039"/>
    <a:srgbClr val="EB2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720D-DDB5-44A4-BBBF-4CA335314AF3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1FF0-1199-4D47-B6FA-FA89019C6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Primero crear un folder antes de inicializar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git</a:t>
            </a:r>
            <a:r>
              <a:rPr lang="es-MX" baseline="0" dirty="0" smtClean="0"/>
              <a:t>  </a:t>
            </a:r>
            <a:br>
              <a:rPr lang="es-MX" baseline="0" dirty="0" smtClean="0"/>
            </a:br>
            <a:r>
              <a:rPr lang="es-MX" baseline="0" dirty="0" smtClean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82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9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Tour por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12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Explicar rama</a:t>
            </a:r>
            <a:r>
              <a:rPr lang="es-MX" baseline="0" dirty="0" smtClean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8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17EF-3C14-4F00-8C8A-E97CFC318462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8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GitHub Repo</a:t>
            </a:r>
            <a:endParaRPr lang="es-MX" sz="3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Agregando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acceso al repo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master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Esenciales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Agregar todos los cambios de todos los archivos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[archivo] 	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Traer cambios 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que hay en rama remota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pull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1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push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[remoto] [rama]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4759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485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77054"/>
            <a:chOff x="7111788" y="2139353"/>
            <a:chExt cx="3565925" cy="477054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&lt;-</a:t>
              </a:r>
              <a:r>
                <a:rPr lang="es-MX" sz="2500" b="1" dirty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77054"/>
            <a:chOff x="8117628" y="4299183"/>
            <a:chExt cx="3565925" cy="477054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local </a:t>
              </a:r>
              <a:r>
                <a:rPr lang="es-MX" sz="2500" b="1" dirty="0" smtClean="0">
                  <a:solidFill>
                    <a:srgbClr val="FFC000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-&gt;</a:t>
              </a:r>
              <a:r>
                <a:rPr lang="es-MX" sz="2500" b="1" dirty="0" smtClean="0">
                  <a:solidFill>
                    <a:schemeClr val="bg1">
                      <a:lumMod val="9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 remoto</a:t>
              </a:r>
              <a:endParaRPr lang="es-MX" sz="2500" b="1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1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Branches</a:t>
            </a:r>
            <a:r>
              <a:rPr lang="es-MX" sz="5000" dirty="0" smtClean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4984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Listar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branches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disponibles en el repo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nueva </a:t>
            </a:r>
            <a:r>
              <a:rPr lang="es-MX" sz="22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Cambiarse a otra rama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checkout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[nombre rama]</a:t>
            </a:r>
            <a:endParaRPr lang="es-MX" sz="24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5" y="767217"/>
            <a:ext cx="376939" cy="531501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6228271" y="3198168"/>
            <a:ext cx="5293190" cy="461665"/>
            <a:chOff x="6228271" y="3405202"/>
            <a:chExt cx="5293190" cy="461665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459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400" dirty="0" err="1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400" dirty="0" smtClean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400" dirty="0" err="1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checkout</a:t>
              </a:r>
              <a:r>
                <a:rPr lang="es-MX" sz="2400" dirty="0">
                  <a:solidFill>
                    <a:srgbClr val="4B658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91435" y="2433906"/>
            <a:ext cx="456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formatting</a:t>
            </a:r>
            <a:r>
              <a:rPr lang="es-MX" sz="2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91" y="1543050"/>
            <a:ext cx="8898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	h1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######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*texto* 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italic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**texto**	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~~texto~~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strikethrough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29915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8" y="1543050"/>
            <a:ext cx="8929343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[numero].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endParaRPr lang="es-MX" sz="2200" b="1" dirty="0">
              <a:solidFill>
                <a:srgbClr val="F7B73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 smtClean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			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* texto	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 texto 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texto</a:t>
            </a:r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 </a:t>
            </a:r>
            <a:r>
              <a:rPr lang="es-MX" sz="2200" b="1" dirty="0" err="1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sublista</a:t>
            </a:r>
            <a:r>
              <a:rPr lang="es-MX" sz="22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5285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6" y="1543050"/>
            <a:ext cx="11063219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Links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sencillo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[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texto] 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“Texto a mostrar”)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](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”)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</a:t>
            </a:r>
          </a:p>
          <a:p>
            <a:r>
              <a:rPr lang="es-MX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][logo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endParaRPr lang="es-MX" sz="2400" dirty="0" smtClean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[logo]: 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					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 por referencia</a:t>
            </a:r>
          </a:p>
        </p:txBody>
      </p:sp>
      <p:sp>
        <p:nvSpPr>
          <p:cNvPr id="4" name="CuadroTexto 3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1571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1485" y="538431"/>
            <a:ext cx="53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Elementos principales</a:t>
            </a:r>
          </a:p>
        </p:txBody>
      </p:sp>
      <p:sp>
        <p:nvSpPr>
          <p:cNvPr id="3" name="CuadroTexto 2"/>
          <p:cNvSpPr txBox="1"/>
          <p:nvPr/>
        </p:nvSpPr>
        <p:spPr>
          <a:xfrm flipH="1">
            <a:off x="1064887" y="1543050"/>
            <a:ext cx="9662252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Línea de 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---	ó *** ó </a:t>
            </a:r>
            <a:r>
              <a:rPr lang="es-MX" sz="2400" dirty="0" smtClean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___					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tres 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es-MX" sz="2400" b="1" dirty="0" smtClean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más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fila1 | fila</a:t>
            </a:r>
          </a:p>
        </p:txBody>
      </p:sp>
      <p:sp>
        <p:nvSpPr>
          <p:cNvPr id="5" name="CuadroTexto 4"/>
          <p:cNvSpPr txBox="1"/>
          <p:nvPr/>
        </p:nvSpPr>
        <p:spPr>
          <a:xfrm flipH="1">
            <a:off x="9832916" y="5902510"/>
            <a:ext cx="2359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Extensión</a:t>
            </a:r>
            <a:r>
              <a:rPr lang="es-MX" sz="3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.md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76657" y="6304227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markdownlivepreview.com</a:t>
            </a:r>
          </a:p>
        </p:txBody>
      </p:sp>
    </p:spTree>
    <p:extLst>
      <p:ext uri="{BB962C8B-B14F-4D97-AF65-F5344CB8AC3E}">
        <p14:creationId xmlns:p14="http://schemas.microsoft.com/office/powerpoint/2010/main" val="34644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8000" b="1" dirty="0" err="1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s-MX" sz="80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GitHub</a:t>
            </a:r>
            <a:r>
              <a:rPr lang="es-MX" sz="8000" dirty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s-MX" sz="8000" dirty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2500" b="1" dirty="0" smtClean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endParaRPr lang="es-MX" sz="2500" b="1" dirty="0">
              <a:solidFill>
                <a:srgbClr val="B715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github student p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68" y="1714229"/>
            <a:ext cx="2976465" cy="342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408679" y="514377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s-MX" sz="2000" dirty="0" smtClean="0">
                <a:solidFill>
                  <a:srgbClr val="FDB02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ducation.github.com/pack</a:t>
            </a:r>
            <a:endParaRPr lang="es-MX" sz="2000" dirty="0">
              <a:solidFill>
                <a:srgbClr val="FDB02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822118" y="6395984"/>
            <a:ext cx="1282276" cy="361752"/>
            <a:chOff x="9377366" y="6392174"/>
            <a:chExt cx="1282276" cy="361752"/>
          </a:xfrm>
        </p:grpSpPr>
        <p:pic>
          <p:nvPicPr>
            <p:cNvPr id="12" name="Picture 4" descr="Resultado de imagen para github campus expert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10641" r="3554" b="7878"/>
            <a:stretch/>
          </p:blipFill>
          <p:spPr bwMode="auto">
            <a:xfrm>
              <a:off x="9967711" y="6392174"/>
              <a:ext cx="691931" cy="36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366" y="6392174"/>
              <a:ext cx="370575" cy="361752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1250323" y="1605596"/>
            <a:ext cx="9691355" cy="3723752"/>
            <a:chOff x="1090391" y="1751618"/>
            <a:chExt cx="9691355" cy="3723752"/>
          </a:xfrm>
        </p:grpSpPr>
        <p:grpSp>
          <p:nvGrpSpPr>
            <p:cNvPr id="27" name="Grupo 26"/>
            <p:cNvGrpSpPr/>
            <p:nvPr/>
          </p:nvGrpSpPr>
          <p:grpSpPr>
            <a:xfrm>
              <a:off x="1090391" y="1751618"/>
              <a:ext cx="9691355" cy="3322761"/>
              <a:chOff x="644589" y="1751618"/>
              <a:chExt cx="9691355" cy="33227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644589" y="2552131"/>
                <a:ext cx="1979729" cy="2247525"/>
                <a:chOff x="314112" y="3700247"/>
                <a:chExt cx="2248324" cy="2552453"/>
              </a:xfrm>
            </p:grpSpPr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529739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112" y="4490882"/>
                  <a:ext cx="839560" cy="955303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4" y="3700247"/>
                  <a:ext cx="839560" cy="955304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0826" y="4508728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2879" y="3700247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168" y="5297397"/>
                  <a:ext cx="839557" cy="95530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3103040" y="1751618"/>
                <a:ext cx="7232904" cy="3322761"/>
                <a:chOff x="4346624" y="1966929"/>
                <a:chExt cx="7232904" cy="3322761"/>
              </a:xfrm>
            </p:grpSpPr>
            <p:sp>
              <p:nvSpPr>
                <p:cNvPr id="2" name="CuadroTexto 1"/>
                <p:cNvSpPr txBox="1"/>
                <p:nvPr/>
              </p:nvSpPr>
              <p:spPr>
                <a:xfrm>
                  <a:off x="4346624" y="1966929"/>
                  <a:ext cx="7232904" cy="2877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5500" dirty="0" smtClean="0">
                      <a:solidFill>
                        <a:srgbClr val="B71540"/>
                      </a:solidFill>
                    </a:rPr>
                    <a:t>Luis E. Jiménez Robles</a:t>
                  </a:r>
                </a:p>
                <a:p>
                  <a:endParaRPr lang="es-MX" dirty="0"/>
                </a:p>
                <a:p>
                  <a:endParaRPr lang="es-MX" dirty="0" smtClean="0"/>
                </a:p>
                <a:p>
                  <a:r>
                    <a:rPr lang="es-MX" sz="20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Egresado de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Ing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. en </a:t>
                  </a:r>
                  <a:r>
                    <a:rPr lang="es-MX" sz="3000" b="1" dirty="0" smtClean="0">
                      <a:solidFill>
                        <a:srgbClr val="B71540"/>
                      </a:solidFill>
                    </a:rPr>
                    <a:t>Computación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GitHub Campus </a:t>
                  </a:r>
                  <a:r>
                    <a:rPr lang="es-MX" sz="3000" b="1" dirty="0" err="1">
                      <a:solidFill>
                        <a:srgbClr val="B71540"/>
                      </a:solidFill>
                    </a:rPr>
                    <a:t>Expert</a:t>
                  </a:r>
                  <a:r>
                    <a:rPr lang="es-MX" sz="3000" b="1" dirty="0">
                      <a:solidFill>
                        <a:srgbClr val="B71540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@TIJ / CDMX</a:t>
                  </a:r>
                </a:p>
                <a:p>
                  <a:r>
                    <a:rPr lang="es-MX" sz="3000" b="1" dirty="0">
                      <a:solidFill>
                        <a:srgbClr val="B71540"/>
                      </a:solidFill>
                    </a:rPr>
                    <a:t>Project Manager</a:t>
                  </a:r>
                  <a:r>
                    <a:rPr lang="es-MX" sz="3000" b="1" dirty="0">
                      <a:solidFill>
                        <a:srgbClr val="F79F1F"/>
                      </a:solidFill>
                    </a:rPr>
                    <a:t> </a:t>
                  </a:r>
                  <a:r>
                    <a:rPr lang="es-MX" sz="2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@GPOMCT</a:t>
                  </a:r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4346624" y="4789776"/>
                  <a:ext cx="3479202" cy="499914"/>
                  <a:chOff x="3909236" y="3344055"/>
                  <a:chExt cx="3479202" cy="499914"/>
                </a:xfrm>
              </p:grpSpPr>
              <p:sp>
                <p:nvSpPr>
                  <p:cNvPr id="22" name="Rectángulo 21"/>
                  <p:cNvSpPr/>
                  <p:nvPr/>
                </p:nvSpPr>
                <p:spPr>
                  <a:xfrm>
                    <a:off x="3909236" y="3366915"/>
                    <a:ext cx="1681871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chemeClr val="bg1">
                            <a:lumMod val="75000"/>
                          </a:schemeClr>
                        </a:solidFill>
                        <a:latin typeface="Font Awesome 5 Brands Regular" panose="02000503000000000000" pitchFamily="50" charset="0"/>
                      </a:rPr>
                      <a:t>   </a:t>
                    </a:r>
                    <a:endParaRPr lang="es-MX" sz="25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5542163" y="3344055"/>
                    <a:ext cx="1846275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b="1" dirty="0" smtClean="0">
                        <a:solidFill>
                          <a:srgbClr val="B71540"/>
                        </a:solidFill>
                      </a:rPr>
                      <a:t>/</a:t>
                    </a:r>
                    <a:r>
                      <a:rPr lang="es-MX" sz="2500" b="1" dirty="0" err="1" smtClean="0">
                        <a:solidFill>
                          <a:srgbClr val="B71540"/>
                        </a:solidFill>
                      </a:rPr>
                      <a:t>luisejrobles</a:t>
                    </a:r>
                    <a:endParaRPr lang="es-MX" sz="2500" b="1" dirty="0">
                      <a:solidFill>
                        <a:srgbClr val="B71540"/>
                      </a:solidFill>
                    </a:endParaRPr>
                  </a:p>
                </p:txBody>
              </p:sp>
            </p:grpSp>
          </p:grpSp>
        </p:grpSp>
        <p:sp>
          <p:nvSpPr>
            <p:cNvPr id="28" name="Rectángulo 27"/>
            <p:cNvSpPr/>
            <p:nvPr/>
          </p:nvSpPr>
          <p:spPr>
            <a:xfrm>
              <a:off x="3517962" y="4980028"/>
              <a:ext cx="8439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912170" y="4998316"/>
              <a:ext cx="4337469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" b="1" dirty="0">
                  <a:solidFill>
                    <a:srgbClr val="B71540"/>
                  </a:solidFill>
                </a:rPr>
                <a:t>luisejimenezrobles@gmail.com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 </a:t>
            </a:r>
            <a:br>
              <a:rPr lang="es-MX" sz="80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Config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ssh-keygen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rsa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 para generar clave con valores predeterminados</a:t>
            </a: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$(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ssh-agent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–s)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ssh-add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~/.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/&lt;clave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SSH to GitHub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400" u="sng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lip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 ~/.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Testing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0196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400" u="sng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s-MX" sz="2400" u="sng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</a:t>
            </a:r>
            <a:r>
              <a:rPr lang="es-MX" sz="2400" u="sng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–T git@github.com</a:t>
            </a:r>
            <a:endParaRPr lang="es-MX" sz="2400" dirty="0" smtClean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endParaRPr lang="es-MX" sz="2000" dirty="0">
              <a:solidFill>
                <a:srgbClr val="4B658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Crear </a:t>
            </a:r>
            <a:r>
              <a:rPr lang="es-MX" sz="5000" dirty="0" smtClean="0">
                <a:solidFill>
                  <a:srgbClr val="B7154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repositorio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Hacer </a:t>
            </a:r>
            <a:r>
              <a:rPr lang="es-MX" sz="5000" dirty="0" smtClean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cambios</a:t>
            </a: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rgbClr val="4B658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287</Words>
  <Application>Microsoft Office PowerPoint</Application>
  <PresentationFormat>Panorámica</PresentationFormat>
  <Paragraphs>150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Font Awesome 5 Brands Regular</vt:lpstr>
      <vt:lpstr>Font Awesome 5 Free Solid</vt:lpstr>
      <vt:lpstr>Open Sans</vt:lpstr>
      <vt:lpstr>Roboto</vt:lpstr>
      <vt:lpstr>Roboto Black</vt:lpstr>
      <vt:lpstr>Roboto Light</vt:lpstr>
      <vt:lpstr>Roboto Medium</vt:lpstr>
      <vt:lpstr>Tema de Office</vt:lpstr>
      <vt:lpstr>Presentación de PowerPoint</vt:lpstr>
      <vt:lpstr>Git &amp; GitHub Fundamentals</vt:lpstr>
      <vt:lpstr>Instalación  git-scm.com</vt:lpstr>
      <vt:lpstr>Config</vt:lpstr>
      <vt:lpstr>SSH</vt:lpstr>
      <vt:lpstr>SSH to GitHub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Jimenez Robles</dc:creator>
  <cp:lastModifiedBy>Luis Eduardo Jimenez Robles</cp:lastModifiedBy>
  <cp:revision>14</cp:revision>
  <dcterms:created xsi:type="dcterms:W3CDTF">2018-04-24T15:56:50Z</dcterms:created>
  <dcterms:modified xsi:type="dcterms:W3CDTF">2018-04-25T21:39:15Z</dcterms:modified>
</cp:coreProperties>
</file>