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093"/>
    <a:srgbClr val="D71F3C"/>
    <a:srgbClr val="781121"/>
    <a:srgbClr val="ACAFAF"/>
    <a:srgbClr val="7F8C8C"/>
    <a:srgbClr val="CD9BFF"/>
    <a:srgbClr val="B4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85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94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36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64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24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8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56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31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500F-8B60-4FBA-BC8A-72168F3C79F5}" type="datetimeFigureOut">
              <a:rPr lang="es-MX" smtClean="0"/>
              <a:t>26/11/2017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B93F-1840-4F14-A7E0-835B039EF9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83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841680"/>
            <a:ext cx="12192000" cy="1410571"/>
          </a:xfrm>
          <a:noFill/>
        </p:spPr>
        <p:txBody>
          <a:bodyPr>
            <a:noAutofit/>
          </a:bodyPr>
          <a:lstStyle/>
          <a:p>
            <a:r>
              <a:rPr lang="es-MX" sz="11000" dirty="0" err="1" smtClean="0">
                <a:gradFill flip="none" rotWithShape="1">
                  <a:gsLst>
                    <a:gs pos="23000">
                      <a:srgbClr val="6A3093"/>
                    </a:gs>
                    <a:gs pos="100000">
                      <a:srgbClr val="B469FF">
                        <a:alpha val="27000"/>
                      </a:srgbClr>
                    </a:gs>
                  </a:gsLst>
                  <a:lin ang="54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Git</a:t>
            </a:r>
            <a:r>
              <a:rPr lang="es-MX" sz="11000" dirty="0" smtClean="0">
                <a:gradFill flip="none" rotWithShape="1">
                  <a:gsLst>
                    <a:gs pos="23000">
                      <a:srgbClr val="6A3093"/>
                    </a:gs>
                    <a:gs pos="100000">
                      <a:srgbClr val="B469FF">
                        <a:alpha val="27000"/>
                      </a:srgbClr>
                    </a:gs>
                  </a:gsLst>
                  <a:lin ang="5400000" scaled="1"/>
                  <a:tileRect/>
                </a:gra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 / GitHub</a:t>
            </a:r>
            <a:endParaRPr lang="es-MX" sz="11000" dirty="0">
              <a:gradFill flip="none" rotWithShape="1">
                <a:gsLst>
                  <a:gs pos="23000">
                    <a:srgbClr val="6A3093"/>
                  </a:gs>
                  <a:gs pos="100000">
                    <a:srgbClr val="B469FF">
                      <a:alpha val="27000"/>
                    </a:srgbClr>
                  </a:gs>
                </a:gsLst>
                <a:lin ang="5400000" scaled="1"/>
                <a:tileRect/>
              </a:gradFill>
              <a:latin typeface="Roboto" panose="02000000000000000000" pitchFamily="2" charset="0"/>
              <a:ea typeface="Roboto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97394" y="4054680"/>
            <a:ext cx="2397211" cy="395142"/>
          </a:xfrm>
        </p:spPr>
        <p:txBody>
          <a:bodyPr>
            <a:normAutofit/>
          </a:bodyPr>
          <a:lstStyle/>
          <a:p>
            <a:r>
              <a:rPr lang="es-MX" sz="2000" dirty="0" err="1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es-MX" sz="20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rom</a:t>
            </a:r>
            <a:r>
              <a:rPr lang="es-MX" sz="20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zero</a:t>
            </a:r>
            <a:r>
              <a:rPr lang="es-MX" sz="2000" dirty="0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es-MX" sz="2000" dirty="0" err="1" smtClean="0">
                <a:solidFill>
                  <a:srgbClr val="ACAFA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hero</a:t>
            </a:r>
            <a:endParaRPr lang="es-MX" sz="2000" dirty="0">
              <a:solidFill>
                <a:srgbClr val="ACAFA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https://i.pinimg.com/originals/f4/b4/34/f4b434dd5814a2da569eea288184729d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12799" r="8889" b="16577"/>
          <a:stretch/>
        </p:blipFill>
        <p:spPr bwMode="auto">
          <a:xfrm>
            <a:off x="277859" y="6025494"/>
            <a:ext cx="1182899" cy="62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553" y="5992368"/>
            <a:ext cx="714869" cy="6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10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Datos</a:t>
            </a:r>
            <a:r>
              <a:rPr lang="es-MX" sz="4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5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4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]</a:t>
            </a:r>
            <a:endParaRPr lang="es-MX" sz="3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Lanzamiento oficial 7 de Abril del 2005.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controlador de versiones.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Diseñado por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Linus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Torvalds</a:t>
            </a: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Gestión distribuida del proyecto.</a:t>
            </a:r>
          </a:p>
          <a:p>
            <a:pPr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Publicación de cambios a través de: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HTTP</a:t>
            </a: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FTP</a:t>
            </a:r>
          </a:p>
          <a:p>
            <a:pPr lvl="1">
              <a:buFontTx/>
              <a:buChar char="-"/>
            </a:pPr>
            <a:r>
              <a:rPr lang="es-MX" dirty="0" err="1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Rsync</a:t>
            </a:r>
            <a:endParaRPr lang="es-MX" dirty="0" smtClean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lvl="1">
              <a:buFontTx/>
              <a:buChar char="-"/>
            </a:pPr>
            <a:r>
              <a:rPr lang="es-MX" dirty="0" smtClean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SSH</a:t>
            </a:r>
            <a:endParaRPr lang="es-MX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buFontTx/>
              <a:buChar char="-"/>
            </a:pPr>
            <a:endParaRPr lang="es-MX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3048000" cy="2286000"/>
          </a:xfrm>
        </p:spPr>
      </p:pic>
    </p:spTree>
    <p:extLst>
      <p:ext uri="{BB962C8B-B14F-4D97-AF65-F5344CB8AC3E}">
        <p14:creationId xmlns:p14="http://schemas.microsoft.com/office/powerpoint/2010/main" val="2121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99603" y="2320282"/>
            <a:ext cx="6192795" cy="2217437"/>
          </a:xfrm>
        </p:spPr>
        <p:txBody>
          <a:bodyPr>
            <a:noAutofit/>
          </a:bodyPr>
          <a:lstStyle/>
          <a:p>
            <a:pPr algn="ctr"/>
            <a: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Instalación </a:t>
            </a:r>
            <a:br>
              <a:rPr lang="es-MX" sz="8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git-scm.com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4287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816" y="1604963"/>
            <a:ext cx="47244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549081" y="2459504"/>
            <a:ext cx="4485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3000" dirty="0" err="1" smtClean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endParaRPr lang="es-MX" sz="3000" dirty="0" smtClean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version</a:t>
            </a:r>
            <a:r>
              <a:rPr lang="es-MX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2.x.x.platform</a:t>
            </a:r>
          </a:p>
          <a:p>
            <a:pPr algn="ctr"/>
            <a:endParaRPr lang="es-MX" sz="3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12776" y="2337503"/>
            <a:ext cx="3739894" cy="2182993"/>
            <a:chOff x="612776" y="2781574"/>
            <a:chExt cx="3739894" cy="2182993"/>
          </a:xfrm>
        </p:grpSpPr>
        <p:sp>
          <p:nvSpPr>
            <p:cNvPr id="5" name="CuadroTexto 4"/>
            <p:cNvSpPr txBox="1"/>
            <p:nvPr/>
          </p:nvSpPr>
          <p:spPr>
            <a:xfrm>
              <a:off x="1519850" y="2865996"/>
              <a:ext cx="14061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G</a:t>
              </a:r>
              <a:r>
                <a:rPr lang="es-MX" sz="2500" dirty="0" err="1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it</a:t>
              </a:r>
              <a:r>
                <a:rPr lang="es-MX" sz="250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Bash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26" name="Picture 2" descr="https://git-for-windows.github.io/img/gwindows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6" y="2781574"/>
              <a:ext cx="645898" cy="64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upload.wikimedia.org/wikipedia/commons/b/b3/Terminalicon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" t="9360" r="3433" b="5947"/>
            <a:stretch/>
          </p:blipFill>
          <p:spPr bwMode="auto">
            <a:xfrm>
              <a:off x="612776" y="3577653"/>
              <a:ext cx="645898" cy="589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1519850" y="3651553"/>
              <a:ext cx="14526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Terminal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1030" name="Picture 6" descr="https://maxcdn.icons8.com/Share/icon/Programming/command_line1600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7" t="8783" r="8652" b="8631"/>
            <a:stretch/>
          </p:blipFill>
          <p:spPr bwMode="auto">
            <a:xfrm>
              <a:off x="617531" y="4317260"/>
              <a:ext cx="641143" cy="64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/>
            <p:cNvSpPr txBox="1"/>
            <p:nvPr/>
          </p:nvSpPr>
          <p:spPr>
            <a:xfrm>
              <a:off x="1526255" y="4402386"/>
              <a:ext cx="282641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Command</a:t>
              </a:r>
              <a:r>
                <a:rPr lang="es-MX" sz="2500" dirty="0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s-MX" sz="2500" dirty="0" err="1" smtClean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Prompt</a:t>
              </a:r>
              <a:endParaRPr lang="es-MX" sz="25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9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000" dirty="0" err="1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4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33840"/>
            <a:ext cx="10515600" cy="2190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dirty="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nombre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user.name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/>
            </a:r>
            <a:br>
              <a:rPr lang="es-MX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Configuración de correo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--global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user.email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8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2190321"/>
          </a:xfrm>
        </p:spPr>
        <p:txBody>
          <a:bodyPr/>
          <a:lstStyle/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Iniciar </a:t>
            </a:r>
            <a:r>
              <a:rPr lang="es-MX" sz="22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 folder</a:t>
            </a:r>
          </a:p>
          <a:p>
            <a:pPr marL="0" indent="0">
              <a:buNone/>
            </a:pP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nombre repo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MX" sz="20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Agregar los archivos existentes</a:t>
            </a:r>
            <a:endParaRPr lang="es-MX" sz="22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--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--u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Crear repositorio 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4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62913" y="393956"/>
            <a:ext cx="86394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000" dirty="0" smtClean="0">
                <a:solidFill>
                  <a:srgbClr val="6A309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Hacer cambios 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 </a:t>
            </a:r>
            <a:r>
              <a:rPr lang="es-MX" sz="4000" dirty="0" err="1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3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4000" dirty="0" smtClean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sz="4000" dirty="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62913" y="2333840"/>
            <a:ext cx="10515600" cy="4524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200" smtClean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Registrar </a:t>
            </a:r>
            <a:r>
              <a:rPr lang="es-MX" sz="22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cambios</a:t>
            </a:r>
          </a:p>
          <a:p>
            <a:pPr marL="0" indent="0">
              <a:buNone/>
            </a:pP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400" dirty="0" err="1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commit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-m “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descripción</a:t>
            </a:r>
            <a:r>
              <a:rPr lang="es-MX" sz="20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es-MX" sz="2400" dirty="0" smtClean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b="1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7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1282</TotalTime>
  <Words>103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Roboto</vt:lpstr>
      <vt:lpstr>Roboto Light</vt:lpstr>
      <vt:lpstr>Office Theme</vt:lpstr>
      <vt:lpstr>Git / GitHub</vt:lpstr>
      <vt:lpstr>Datos [ git ]</vt:lpstr>
      <vt:lpstr>Presentación de PowerPoint</vt:lpstr>
      <vt:lpstr>Instalación  git-scm.com</vt:lpstr>
      <vt:lpstr>Presentación de PowerPoint</vt:lpstr>
      <vt:lpstr>Presentación de PowerPoint</vt:lpstr>
      <vt:lpstr>Config [ git ] 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Luis Eduardo Jimenez Robles</dc:creator>
  <cp:lastModifiedBy>Luis Eduardo Jimenez Robles</cp:lastModifiedBy>
  <cp:revision>22</cp:revision>
  <dcterms:created xsi:type="dcterms:W3CDTF">2017-11-26T07:10:10Z</dcterms:created>
  <dcterms:modified xsi:type="dcterms:W3CDTF">2017-11-27T07:03:42Z</dcterms:modified>
</cp:coreProperties>
</file>