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65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88" r:id="rId28"/>
    <p:sldId id="271" r:id="rId29"/>
    <p:sldId id="272" r:id="rId30"/>
    <p:sldId id="274" r:id="rId31"/>
    <p:sldId id="277" r:id="rId32"/>
    <p:sldId id="273" r:id="rId33"/>
    <p:sldId id="279" r:id="rId34"/>
    <p:sldId id="275" r:id="rId35"/>
    <p:sldId id="280" r:id="rId36"/>
    <p:sldId id="276" r:id="rId37"/>
    <p:sldId id="281" r:id="rId38"/>
    <p:sldId id="278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B469FF"/>
    <a:srgbClr val="781121"/>
    <a:srgbClr val="7F8C8C"/>
    <a:srgbClr val="D71F3C"/>
    <a:srgbClr val="D50F2E"/>
    <a:srgbClr val="921429"/>
    <a:srgbClr val="ACAFAF"/>
    <a:srgbClr val="6A3093"/>
    <a:srgbClr val="CD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939540"/>
            <a:chOff x="759125" y="1794293"/>
            <a:chExt cx="10531175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carácter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* +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2999816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Ejercicios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1- Crear un archivo de texto de nombre</a:t>
            </a:r>
            <a:r>
              <a:rPr lang="es-MX" dirty="0" smtClean="0"/>
              <a:t>		yo.txt </a:t>
            </a:r>
            <a:r>
              <a:rPr lang="es-MX" b="1" dirty="0" smtClean="0">
                <a:solidFill>
                  <a:srgbClr val="FFC000"/>
                </a:solidFill>
              </a:rPr>
              <a:t>en carpeta</a:t>
            </a:r>
            <a:r>
              <a:rPr lang="es-MX" dirty="0" smtClean="0"/>
              <a:t> </a:t>
            </a:r>
            <a:r>
              <a:rPr lang="es-MX" dirty="0" err="1" smtClean="0"/>
              <a:t>infoPersonal</a:t>
            </a:r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Nombre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Edad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Ocupación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Escuela (si aplica)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Carrera (si aplica)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Hobbies</a:t>
            </a:r>
            <a:r>
              <a:rPr lang="es-MX" dirty="0" smtClean="0"/>
              <a:t> </a:t>
            </a:r>
          </a:p>
          <a:p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>
                <a:solidFill>
                  <a:srgbClr val="FFC000"/>
                </a:solidFill>
              </a:rPr>
              <a:t>Descripción </a:t>
            </a:r>
            <a:r>
              <a:rPr lang="es-MX" dirty="0" smtClean="0">
                <a:solidFill>
                  <a:srgbClr val="FFC000"/>
                </a:solidFill>
              </a:rPr>
              <a:t>breve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Lenguajes de programación que sé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</a:t>
            </a:r>
            <a:r>
              <a:rPr lang="es-MX" dirty="0" err="1">
                <a:solidFill>
                  <a:srgbClr val="FFC000"/>
                </a:solidFill>
              </a:rPr>
              <a:t>F</a:t>
            </a:r>
            <a:r>
              <a:rPr lang="es-MX" dirty="0" err="1" smtClean="0">
                <a:solidFill>
                  <a:srgbClr val="FFC000"/>
                </a:solidFill>
              </a:rPr>
              <a:t>rameworks</a:t>
            </a:r>
            <a:r>
              <a:rPr lang="es-MX" dirty="0" smtClean="0">
                <a:solidFill>
                  <a:srgbClr val="FFC000"/>
                </a:solidFill>
              </a:rPr>
              <a:t> manejados</a:t>
            </a:r>
          </a:p>
          <a:p>
            <a:r>
              <a:rPr lang="es-MX" dirty="0">
                <a:solidFill>
                  <a:srgbClr val="FFC000"/>
                </a:solidFill>
              </a:rPr>
              <a:t>	</a:t>
            </a:r>
            <a:r>
              <a:rPr lang="es-MX" dirty="0" smtClean="0">
                <a:solidFill>
                  <a:srgbClr val="FFC000"/>
                </a:solidFill>
              </a:rPr>
              <a:t>	Proyectos personales e industria realizados (con descripción breve </a:t>
            </a:r>
            <a:r>
              <a:rPr lang="es-MX" dirty="0" err="1" smtClean="0">
                <a:solidFill>
                  <a:srgbClr val="FFC000"/>
                </a:solidFill>
              </a:rPr>
              <a:t>cu</a:t>
            </a:r>
            <a:r>
              <a:rPr lang="es-MX" smtClean="0">
                <a:solidFill>
                  <a:srgbClr val="FFC000"/>
                </a:solidFill>
              </a:rPr>
              <a:t>)</a:t>
            </a:r>
            <a:endParaRPr lang="es-MX" dirty="0" smtClean="0">
              <a:solidFill>
                <a:srgbClr val="FFC000"/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2- Jugar con los comandos vistos de vi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=	h1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= 	h2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= 	h3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= 	h4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= 	h5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735150" y="5790366"/>
            <a:ext cx="2456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  <a:endParaRPr lang="es-MX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más</a:t>
            </a:r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Crear un archivo con nombre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mi_vida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con lo siguiente: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rgbClr val="1ABC9C"/>
                </a:solidFill>
              </a:rPr>
              <a:t>Título: 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Una introducción a mi vida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err="1">
                <a:solidFill>
                  <a:schemeClr val="bg1">
                    <a:lumMod val="65000"/>
                  </a:schemeClr>
                </a:solidFill>
              </a:rPr>
              <a:t>Indice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 con numeración (vínculos a 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secciones y </a:t>
            </a:r>
            <a:r>
              <a:rPr lang="es-MX" b="1" dirty="0" smtClean="0">
                <a:solidFill>
                  <a:srgbClr val="FFC000"/>
                </a:solidFill>
              </a:rPr>
              <a:t>secciones desarrolladas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>
                <a:solidFill>
                  <a:srgbClr val="FFC000"/>
                </a:solidFill>
              </a:rPr>
              <a:t>Acerca de mi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Mi infancia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Mis hobbies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Estudios		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Momentos inolvidables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>
                <a:solidFill>
                  <a:srgbClr val="FFC000"/>
                </a:solidFill>
              </a:rPr>
              <a:t>Acerca de mi yo programador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Frameworks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utilizados (En forma de tabla: nombre – numero de proyectos desarrollados)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Lenguajes aprendidos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Proyectos desarrollados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Historial profesional.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Que me gustaría aprender.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>
                <a:solidFill>
                  <a:srgbClr val="FFC000"/>
                </a:solidFill>
              </a:rPr>
              <a:t>Cosas favoritas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Meme favorito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Video favorito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Bandas favoritas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>
                <a:solidFill>
                  <a:srgbClr val="FFC000"/>
                </a:solidFill>
              </a:rPr>
              <a:t>Contacto (email, teléfono, </a:t>
            </a:r>
            <a:r>
              <a:rPr lang="es-MX" dirty="0" err="1">
                <a:solidFill>
                  <a:srgbClr val="FFC000"/>
                </a:solidFill>
              </a:rPr>
              <a:t>github</a:t>
            </a:r>
            <a:r>
              <a:rPr lang="es-MX" dirty="0">
                <a:solidFill>
                  <a:srgbClr val="FFC000"/>
                </a:solidFill>
              </a:rPr>
              <a:t> </a:t>
            </a:r>
            <a:r>
              <a:rPr lang="es-MX" dirty="0" err="1">
                <a:solidFill>
                  <a:srgbClr val="FFC000"/>
                </a:solidFill>
              </a:rPr>
              <a:t>url</a:t>
            </a:r>
            <a:r>
              <a:rPr lang="es-MX" dirty="0">
                <a:solidFill>
                  <a:srgbClr val="FFC000"/>
                </a:solidFill>
              </a:rPr>
              <a:t>, </a:t>
            </a:r>
            <a:r>
              <a:rPr lang="es-MX" dirty="0" err="1">
                <a:solidFill>
                  <a:srgbClr val="FFC000"/>
                </a:solidFill>
              </a:rPr>
              <a:t>facebook</a:t>
            </a:r>
            <a:r>
              <a:rPr lang="es-MX" dirty="0">
                <a:solidFill>
                  <a:srgbClr val="FFC000"/>
                </a:solidFill>
              </a:rPr>
              <a:t>)</a:t>
            </a:r>
            <a:endParaRPr lang="es-MX" dirty="0">
              <a:solidFill>
                <a:srgbClr val="FFC000"/>
              </a:solidFill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s-MX" dirty="0" smtClean="0">
              <a:solidFill>
                <a:srgbClr val="FFC000"/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9127"/>
            <a:ext cx="568130" cy="5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5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6" y="1593850"/>
            <a:ext cx="4581525" cy="1325563"/>
          </a:xfrm>
        </p:spPr>
        <p:txBody>
          <a:bodyPr/>
          <a:lstStyle/>
          <a:p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Centralizado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2" y="3152774"/>
            <a:ext cx="199663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7030A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centralizado</a:t>
            </a:r>
            <a:endParaRPr lang="es-MX" sz="30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Rama por característica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rama por característica</a:t>
            </a:r>
            <a:endParaRPr lang="es-MX" sz="30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30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55666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01" y="3882232"/>
            <a:ext cx="425197" cy="13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411</Words>
  <Application>Microsoft Office PowerPoint</Application>
  <PresentationFormat>Panorámica</PresentationFormat>
  <Paragraphs>284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Centralizado</vt:lpstr>
      <vt:lpstr>Presentación de PowerPoint</vt:lpstr>
      <vt:lpstr>Rama por característica</vt:lpstr>
      <vt:lpstr>Presentación de PowerPoint</vt:lpstr>
      <vt:lpstr>Gitflow</vt:lpstr>
      <vt:lpstr>Presentación de PowerPoint</vt:lpstr>
      <vt:lpstr>Forkflow</vt:lpstr>
      <vt:lpstr>Presentación de PowerPoint</vt:lpstr>
      <vt:lpstr>Mío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68</cp:revision>
  <dcterms:created xsi:type="dcterms:W3CDTF">2017-11-26T07:10:10Z</dcterms:created>
  <dcterms:modified xsi:type="dcterms:W3CDTF">2017-12-06T17:16:31Z</dcterms:modified>
</cp:coreProperties>
</file>