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C61"/>
    <a:srgbClr val="EAB543"/>
    <a:srgbClr val="753A88"/>
    <a:srgbClr val="CC2B5E"/>
    <a:srgbClr val="182C61"/>
    <a:srgbClr val="303952"/>
    <a:srgbClr val="FD7272"/>
    <a:srgbClr val="E3D1A8"/>
    <a:srgbClr val="1B9CFC"/>
    <a:srgbClr val="CAD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4BEC7-464B-4B1F-824D-7477A09890FC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D1635-622D-4AEF-B09A-0A0B1A97EF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03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1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28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4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3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4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67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7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08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2B5E"/>
            </a:gs>
            <a:gs pos="100000">
              <a:srgbClr val="753A8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1494-313F-42DE-9786-65F5698C42ED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91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5400000">
            <a:off x="-2421168" y="2783254"/>
            <a:ext cx="6499686" cy="1638031"/>
          </a:xfrm>
        </p:spPr>
        <p:txBody>
          <a:bodyPr vert="vert270">
            <a:noAutofit/>
          </a:bodyPr>
          <a:lstStyle/>
          <a:p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b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b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b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</a:t>
            </a:r>
            <a:b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b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</a:t>
            </a:r>
            <a:b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endParaRPr lang="es-MX" sz="70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31193" y="4650019"/>
            <a:ext cx="3729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Odin Rounded" panose="020F0000000000000000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</a:t>
            </a:r>
          </a:p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Odin Rounded" panose="020F0000000000000000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</a:t>
            </a:r>
            <a:endParaRPr lang="es-MX" sz="4500" b="1" dirty="0">
              <a:solidFill>
                <a:schemeClr val="bg1">
                  <a:lumMod val="95000"/>
                </a:schemeClr>
              </a:solidFill>
              <a:latin typeface="Odin Rounded" panose="020F0000000000000000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40" y="1071115"/>
            <a:ext cx="3075521" cy="30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766406" y="2009198"/>
            <a:ext cx="5901594" cy="2839604"/>
            <a:chOff x="4766406" y="2003293"/>
            <a:chExt cx="5901594" cy="2839604"/>
          </a:xfrm>
        </p:grpSpPr>
        <p:sp>
          <p:nvSpPr>
            <p:cNvPr id="2" name="CuadroTexto 1"/>
            <p:cNvSpPr txBox="1"/>
            <p:nvPr/>
          </p:nvSpPr>
          <p:spPr>
            <a:xfrm>
              <a:off x="4781133" y="2003293"/>
              <a:ext cx="5886867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3000" b="1" dirty="0" smtClean="0">
                  <a:solidFill>
                    <a:schemeClr val="bg1"/>
                  </a:solidFill>
                </a:rPr>
                <a:t>Ing</a:t>
              </a:r>
              <a:r>
                <a:rPr lang="es-MX" sz="3000" b="1" dirty="0">
                  <a:solidFill>
                    <a:schemeClr val="bg1"/>
                  </a:solidFill>
                </a:rPr>
                <a:t>. en </a:t>
              </a:r>
              <a:r>
                <a:rPr lang="es-MX" sz="3000" b="1" dirty="0" smtClean="0">
                  <a:solidFill>
                    <a:schemeClr val="bg1"/>
                  </a:solidFill>
                </a:rPr>
                <a:t>Computación</a:t>
              </a:r>
              <a:r>
                <a:rPr lang="es-MX" sz="3000" b="1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s-MX" sz="3000" b="1" dirty="0" smtClean="0">
                  <a:solidFill>
                    <a:schemeClr val="bg1">
                      <a:lumMod val="95000"/>
                    </a:schemeClr>
                  </a:solidFill>
                </a:rPr>
                <a:t>        </a:t>
              </a:r>
              <a:r>
                <a:rPr lang="es-MX" sz="16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3000" b="1" dirty="0">
                  <a:solidFill>
                    <a:schemeClr val="bg1"/>
                  </a:solidFill>
                </a:rPr>
                <a:t>GitHub Campus </a:t>
              </a:r>
              <a:r>
                <a:rPr lang="es-MX" sz="3000" b="1" dirty="0" err="1">
                  <a:solidFill>
                    <a:schemeClr val="bg1"/>
                  </a:solidFill>
                </a:rPr>
                <a:t>Expert</a:t>
              </a:r>
              <a:r>
                <a:rPr lang="es-MX" sz="3000" b="1" dirty="0">
                  <a:solidFill>
                    <a:schemeClr val="bg1"/>
                  </a:solidFill>
                </a:rPr>
                <a:t> </a:t>
              </a:r>
              <a:r>
                <a:rPr lang="es-MX" sz="3000" b="1" dirty="0">
                  <a:solidFill>
                    <a:schemeClr val="bg1"/>
                  </a:solidFill>
                </a:rPr>
                <a:t>    </a:t>
              </a:r>
              <a:r>
                <a:rPr lang="es-MX" sz="16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3000" b="1" dirty="0">
                  <a:solidFill>
                    <a:schemeClr val="bg1"/>
                  </a:solidFill>
                </a:rPr>
                <a:t>Project Manager </a:t>
              </a:r>
              <a:r>
                <a:rPr lang="es-MX" sz="3000" b="1" dirty="0">
                  <a:solidFill>
                    <a:schemeClr val="bg1"/>
                  </a:solidFill>
                </a:rPr>
                <a:t>               </a:t>
              </a:r>
              <a:r>
                <a:rPr lang="es-MX" sz="16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</a:t>
              </a:r>
              <a:r>
                <a:rPr lang="es-MX" sz="16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GPOMCT</a:t>
              </a:r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4766406" y="4365843"/>
              <a:ext cx="3448380" cy="477054"/>
              <a:chOff x="4490828" y="3307586"/>
              <a:chExt cx="3448380" cy="477054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4490828" y="33075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95000"/>
                      </a:schemeClr>
                    </a:solidFill>
                    <a:latin typeface="Font Awesome 5 Brands Regular" panose="02000503000000000000" pitchFamily="50" charset="0"/>
                  </a:rPr>
                  <a:t>   </a:t>
                </a:r>
                <a:endParaRPr lang="es-MX" sz="2500" dirty="0">
                  <a:solidFill>
                    <a:schemeClr val="bg1">
                      <a:lumMod val="95000"/>
                    </a:schemeClr>
                  </a:solidFill>
                  <a:latin typeface="Font Awesome 5 Brands Regular" panose="02000503000000000000" pitchFamily="50" charset="0"/>
                </a:endParaRP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6172699" y="3369141"/>
                <a:ext cx="17665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2000" b="1" dirty="0">
                    <a:solidFill>
                      <a:schemeClr val="bg1">
                        <a:lumMod val="9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2000" b="1" dirty="0" err="1">
                    <a:solidFill>
                      <a:schemeClr val="bg1">
                        <a:lumMod val="9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20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8" name="Rectángulo 27"/>
            <p:cNvSpPr/>
            <p:nvPr/>
          </p:nvSpPr>
          <p:spPr>
            <a:xfrm>
              <a:off x="4766406" y="38882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183474" y="3958254"/>
              <a:ext cx="4141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4" name="Rectángulo 3"/>
          <p:cNvSpPr/>
          <p:nvPr/>
        </p:nvSpPr>
        <p:spPr>
          <a:xfrm>
            <a:off x="463164" y="1536174"/>
            <a:ext cx="382309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b="1" dirty="0">
                <a:solidFill>
                  <a:schemeClr val="bg1"/>
                </a:solidFill>
              </a:rPr>
              <a:t>Luis E. </a:t>
            </a:r>
            <a:endParaRPr lang="es-MX" sz="8000" b="1" dirty="0" smtClean="0">
              <a:solidFill>
                <a:schemeClr val="bg1"/>
              </a:solidFill>
            </a:endParaRPr>
          </a:p>
          <a:p>
            <a:pPr algn="r"/>
            <a:r>
              <a:rPr lang="es-MX" sz="8000" b="1" dirty="0" smtClean="0">
                <a:solidFill>
                  <a:schemeClr val="bg1"/>
                </a:solidFill>
              </a:rPr>
              <a:t>Jiménez </a:t>
            </a:r>
          </a:p>
          <a:p>
            <a:pPr algn="r"/>
            <a:r>
              <a:rPr lang="es-MX" sz="8000" b="1" dirty="0" smtClean="0">
                <a:solidFill>
                  <a:schemeClr val="bg1"/>
                </a:solidFill>
              </a:rPr>
              <a:t>Robles</a:t>
            </a:r>
            <a:endParaRPr lang="es-MX" sz="8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443563" y="1698239"/>
            <a:ext cx="0" cy="346152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34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Font Awesome 5 Brands Regular</vt:lpstr>
      <vt:lpstr>Font Awesome 5 Free Solid</vt:lpstr>
      <vt:lpstr>Odin Rounded</vt:lpstr>
      <vt:lpstr>Open Sans</vt:lpstr>
      <vt:lpstr>Open Sans Extrabold</vt:lpstr>
      <vt:lpstr>Tema de Office</vt:lpstr>
      <vt:lpstr>S T A R T U 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</dc:title>
  <dc:creator>Luis Eduardo Jiménez Robles</dc:creator>
  <cp:lastModifiedBy>Luis Eduardo Jiménez Robles</cp:lastModifiedBy>
  <cp:revision>17</cp:revision>
  <dcterms:created xsi:type="dcterms:W3CDTF">2018-05-14T01:33:23Z</dcterms:created>
  <dcterms:modified xsi:type="dcterms:W3CDTF">2018-05-14T08:08:19Z</dcterms:modified>
</cp:coreProperties>
</file>