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5" r:id="rId6"/>
    <p:sldId id="263" r:id="rId7"/>
    <p:sldId id="283" r:id="rId8"/>
    <p:sldId id="266" r:id="rId9"/>
    <p:sldId id="276" r:id="rId10"/>
    <p:sldId id="277" r:id="rId11"/>
    <p:sldId id="278" r:id="rId12"/>
    <p:sldId id="280" r:id="rId13"/>
    <p:sldId id="279" r:id="rId14"/>
    <p:sldId id="281" r:id="rId15"/>
    <p:sldId id="295" r:id="rId16"/>
    <p:sldId id="268" r:id="rId17"/>
    <p:sldId id="282" r:id="rId18"/>
    <p:sldId id="285" r:id="rId19"/>
    <p:sldId id="286" r:id="rId20"/>
    <p:sldId id="287" r:id="rId21"/>
    <p:sldId id="289" r:id="rId22"/>
    <p:sldId id="288" r:id="rId23"/>
    <p:sldId id="290" r:id="rId24"/>
    <p:sldId id="296" r:id="rId25"/>
    <p:sldId id="298" r:id="rId26"/>
    <p:sldId id="297" r:id="rId27"/>
    <p:sldId id="264" r:id="rId28"/>
    <p:sldId id="292" r:id="rId29"/>
    <p:sldId id="270" r:id="rId30"/>
    <p:sldId id="271" r:id="rId31"/>
    <p:sldId id="273" r:id="rId32"/>
    <p:sldId id="274" r:id="rId33"/>
    <p:sldId id="275" r:id="rId34"/>
    <p:sldId id="261" r:id="rId35"/>
    <p:sldId id="260" r:id="rId36"/>
    <p:sldId id="291" r:id="rId37"/>
    <p:sldId id="262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6D"/>
    <a:srgbClr val="FF786E"/>
    <a:srgbClr val="FF956F"/>
    <a:srgbClr val="FF646D"/>
    <a:srgbClr val="FF766E"/>
    <a:srgbClr val="FF946F"/>
    <a:srgbClr val="FFAA70"/>
    <a:srgbClr val="FF636D"/>
    <a:srgbClr val="FF6D6E"/>
    <a:srgbClr val="FF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BF1A-6F96-4E0D-8C1A-B0A54A318700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D818-EF03-48B1-ABF9-4F4AD3CC8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4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es que se van a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diapositivas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Pregutas</a:t>
            </a:r>
            <a:r>
              <a:rPr lang="en-US" dirty="0"/>
              <a:t> </a:t>
            </a:r>
            <a:r>
              <a:rPr lang="en-US" dirty="0" err="1"/>
              <a:t>ganan</a:t>
            </a:r>
            <a:r>
              <a:rPr lang="en-US" dirty="0"/>
              <a:t> stickers</a:t>
            </a:r>
          </a:p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591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10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09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3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08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2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74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56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88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35001-B429-452F-AD25-967FAE3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9B93D-7058-4CF4-A132-8FD9E343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A6CD-C267-4FA3-9FF2-1C0B488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2EC33-86F5-49E5-9D8A-98CA641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67BEF-7A8A-427A-A589-20560D3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4FD3C-F52D-4836-9584-09BBAD5C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073404-E7E1-4756-994C-14EAAE63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D9B4C-4DD3-416A-B4D3-20CD90D6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BF5B0-A77A-4A83-AD25-D9F6D49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3F266-46EC-42C1-A02D-3D19C6AF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2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1DB60C-0E27-4485-A92D-7FD010B3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8DCED-11CB-4ABB-8A8D-6CB19A04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AF8BF-28EF-4B7B-9C2B-97C3FFE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0C08A-7622-40C4-8AFE-138B2AD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EA3FD-A0F9-4A23-BDFB-FC1B961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5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A1D2-EA89-4843-8BE0-6B058245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A3258-01A5-4346-9F1F-888514A1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15DCD-36F3-4250-A299-239D52A3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F35B-BCC8-4718-9C3D-EB7C18D4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859DD-4631-41A3-8B83-CCDDC93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EF371-518C-4832-8DDE-BA3C439C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E2422-2AEE-4BF4-9781-EBB74F33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8067-F7A9-47EC-B159-5FF8E2B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C97AD-6B86-4680-B9FA-E36B323E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E523F-9E3D-4BE2-989D-7F1F493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4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6693-55EA-4C76-9F1C-76BB1C8C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8CBE9-3155-4AB0-8A69-67AD59E70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ABE13-26D9-4AEA-99AC-FB36B117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D43C7-C0FC-4F73-8F6A-D3AE43F5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FBA96-EF06-49FB-A549-2773E2B9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C6807-D47D-4C49-BDCB-6ACB0093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7E32-99FB-4226-B703-63B00E2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F845-CEE6-4BA2-AA64-6335D4DA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8416C-AAEF-47C0-BBD2-BC17380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FCA36-29FB-45CF-B03D-6E04A22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CDBB9-E51E-43F8-9E73-5FAE12F2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0166F-0368-4363-8323-7A70CF07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E2C0F8-F5A3-4FB4-A9A8-E5F13B3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F290E1-A2ED-49B3-AC03-9AE1F08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55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FAD-9CC3-4CD7-A8F7-E69FFA3C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E262FC-720F-4316-BF64-6C0A7F6E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EFA96-876E-4EE6-965C-7ED43178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CB64C-1A4F-43DB-BBEA-67473F6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7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F44AD-F34C-4B73-A91C-4359EAB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48AF10-5A01-4E6E-B333-D9D00F14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87E7FA-6BAC-4AA2-89DA-80AB3ED7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3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681F-0A00-4B8F-BDA9-3681448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31234-7BA1-49A7-B90D-968DF28E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CB92F-FF0A-44DD-A2EC-0BC6F82DB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F1C05-268E-4B1F-8F02-828348C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79FF4-B0F2-4F97-AFC5-14349188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1FB44A-2C78-48D6-ADCC-C181FA5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4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F39B-00BE-46D2-A8F2-2E187BBC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137A15-DB59-4219-ABAE-F90AD5F1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F2DF0-20D2-4B10-951A-9B59EE83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14B21-104A-4925-8730-FEB3D24B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171D6-2E57-4EF0-BD21-6EB7BD78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A6C5F-6F8C-4855-B723-435AEBEA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93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FF5F6D"/>
            </a:gs>
            <a:gs pos="100000">
              <a:srgbClr val="FFC37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C18A9D-690A-4D86-A4DF-6D1B179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EE729-C9B1-422F-B299-C604B5F6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7F9A6-0D0B-4B8C-979C-B4255876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2DB4-7192-4759-9D2D-F0C546054E0D}" type="datetimeFigureOut">
              <a:rPr lang="es-MX" smtClean="0"/>
              <a:t>15/06/2018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115D1-7F91-40A1-B69E-B742DE1A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AA01E-BE8B-42C2-B3E7-39030BEA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3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8109605-53E1-422F-B518-05761CF3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48" y="1932821"/>
            <a:ext cx="3070104" cy="2992358"/>
          </a:xfrm>
          <a:prstGeom prst="rect">
            <a:avLst/>
          </a:prstGeom>
        </p:spPr>
      </p:pic>
      <p:pic>
        <p:nvPicPr>
          <p:cNvPr id="1026" name="Picture 2" descr="Resultado de imagen para microsoft trex png">
            <a:extLst>
              <a:ext uri="{FF2B5EF4-FFF2-40B4-BE49-F238E27FC236}">
                <a16:creationId xmlns:a16="http://schemas.microsoft.com/office/drawing/2014/main" id="{C7DAC934-3947-4E43-B331-61E4A066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1603">
            <a:off x="-514986" y="4765051"/>
            <a:ext cx="3596728" cy="26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D40CF54-76CD-4B5D-AD55-610B09F2CD8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7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2798618" y="2228671"/>
            <a:ext cx="6594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E5ED17-7787-4394-95D8-0E18DD5ADB74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	“[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</a:t>
              </a:r>
              <a:endParaRPr lang="es-MX" sz="1500" b="1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B346A8-B72C-47A2-8FAC-C373CB4EC7F4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1D84BD8-E0E5-459E-896B-3AA64EA69EA5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0952D8E3-30D1-4054-B449-DDF517DDA64E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4BC491-8862-4EA4-AAFB-26E19239D85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610623" y="3036585"/>
            <a:ext cx="109707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git checkout –b [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iniciales</a:t>
            </a:r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]/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miabout</a:t>
            </a:r>
            <a:endParaRPr lang="es-MX" sz="45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50D1D6-B1AF-4D1A-B7FB-3E5BF85BFC67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CF4A6B7-B759-4D2D-AD5F-6A622CF5FCB1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4014984-BD03-4E0E-A3AB-AD94FCA71DE1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8890D6F-8343-4657-8F25-31C0B4310B0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5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git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”.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7FCBE9-A1B2-4944-84F1-6ED51DFA3631}"/>
              </a:ext>
            </a:extLst>
          </p:cNvPr>
          <p:cNvGrpSpPr/>
          <p:nvPr/>
        </p:nvGrpSpPr>
        <p:grpSpPr>
          <a:xfrm>
            <a:off x="2361700" y="3733828"/>
            <a:ext cx="4445500" cy="477054"/>
            <a:chOff x="2361700" y="2951946"/>
            <a:chExt cx="4445500" cy="477054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E5CF3B0-D832-4FAF-9AA4-D70E6C0EF463}"/>
                </a:ext>
              </a:extLst>
            </p:cNvPr>
            <p:cNvSpPr txBox="1"/>
            <p:nvPr/>
          </p:nvSpPr>
          <p:spPr>
            <a:xfrm>
              <a:off x="2712720" y="2951946"/>
              <a:ext cx="40944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ce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rca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de.txt”.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1369242-A351-4E63-97DF-405588939FE0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editor y bash.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“[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F9657C7-83CA-4D35-8902-47381992B78B}"/>
              </a:ext>
            </a:extLst>
          </p:cNvPr>
          <p:cNvGrpSpPr/>
          <p:nvPr/>
        </p:nvGrpSpPr>
        <p:grpSpPr>
          <a:xfrm>
            <a:off x="2361700" y="4391047"/>
            <a:ext cx="6394372" cy="477054"/>
            <a:chOff x="2361700" y="2951946"/>
            <a:chExt cx="6394372" cy="477054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E097196-6823-43F0-84A6-DB17048DBFE0}"/>
                </a:ext>
              </a:extLst>
            </p:cNvPr>
            <p:cNvSpPr txBox="1"/>
            <p:nvPr/>
          </p:nvSpPr>
          <p:spPr>
            <a:xfrm>
              <a:off x="2712719" y="2951946"/>
              <a:ext cx="604335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cambiar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datos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por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propios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C315042-B426-4392-90D9-91032EABB419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311FCD5-987F-4A0B-AFA6-47099DCB0C3E}"/>
              </a:ext>
            </a:extLst>
          </p:cNvPr>
          <p:cNvGrpSpPr/>
          <p:nvPr/>
        </p:nvGrpSpPr>
        <p:grpSpPr>
          <a:xfrm>
            <a:off x="2361700" y="4994405"/>
            <a:ext cx="7117580" cy="477054"/>
            <a:chOff x="2361700" y="2951946"/>
            <a:chExt cx="7117580" cy="477054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ECA23F9-42AC-4989-8C88-AC4D53E3E08E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commit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los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cambios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hechos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EDF8140-02C6-4381-BECF-B5D747FAC026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25843AC-D794-4DE3-A4F5-59BABE6B274E}"/>
              </a:ext>
            </a:extLst>
          </p:cNvPr>
          <p:cNvGrpSpPr/>
          <p:nvPr/>
        </p:nvGrpSpPr>
        <p:grpSpPr>
          <a:xfrm>
            <a:off x="2361700" y="5597763"/>
            <a:ext cx="7117580" cy="477054"/>
            <a:chOff x="2361700" y="2951946"/>
            <a:chExt cx="7117580" cy="477054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3DC101-0E9B-411A-B896-FF17C5049410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merge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miabout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-&gt; master.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BE0101CE-C3C4-4A88-9E27-8CE462C8870F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actividades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963506"/>
            <a:ext cx="7117580" cy="861774"/>
            <a:chOff x="2361700" y="2473251"/>
            <a:chExt cx="6326143" cy="86177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 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lugares_por_visitat.txt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1" y="1921567"/>
            <a:ext cx="7117580" cy="861774"/>
            <a:chOff x="2361700" y="2473251"/>
            <a:chExt cx="8878955" cy="86177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85279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 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comidas_favoritas.txt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6EDFA39-303D-4C19-9551-4B5C5833B5D5}"/>
              </a:ext>
            </a:extLst>
          </p:cNvPr>
          <p:cNvGrpSpPr/>
          <p:nvPr/>
        </p:nvGrpSpPr>
        <p:grpSpPr>
          <a:xfrm>
            <a:off x="2361700" y="4059306"/>
            <a:ext cx="7117580" cy="1246495"/>
            <a:chOff x="2361700" y="2473251"/>
            <a:chExt cx="6326143" cy="1246495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414B418-F998-4E4C-8B5B-9A0ACC0F05A0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</a:t>
              </a:r>
            </a:p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tecnologias_por_aprender.txt .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8CC0AB3-8703-445C-AC71-09AB6CE0DFC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982258" y="2362077"/>
            <a:ext cx="4227484" cy="2133845"/>
            <a:chOff x="3982257" y="601078"/>
            <a:chExt cx="4227484" cy="213384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982257" y="1719260"/>
              <a:ext cx="42274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FLOW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9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F361D65-F5D3-4A02-9EB5-2CC2A1DBCEF3}"/>
              </a:ext>
            </a:extLst>
          </p:cNvPr>
          <p:cNvGrpSpPr/>
          <p:nvPr/>
        </p:nvGrpSpPr>
        <p:grpSpPr>
          <a:xfrm>
            <a:off x="1215735" y="2694725"/>
            <a:ext cx="9760529" cy="1985160"/>
            <a:chOff x="1609435" y="2674947"/>
            <a:chExt cx="9760529" cy="19851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A8E0C5C-9DD6-42AA-AC60-88006D79E237}"/>
                </a:ext>
              </a:extLst>
            </p:cNvPr>
            <p:cNvGrpSpPr/>
            <p:nvPr/>
          </p:nvGrpSpPr>
          <p:grpSpPr>
            <a:xfrm>
              <a:off x="1609436" y="2674947"/>
              <a:ext cx="8973128" cy="1508106"/>
              <a:chOff x="1921163" y="2133600"/>
              <a:chExt cx="8973128" cy="150810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A04FF3F-D63C-4451-8F3C-1D4591EF25A5}"/>
                  </a:ext>
                </a:extLst>
              </p:cNvPr>
              <p:cNvSpPr txBox="1"/>
              <p:nvPr/>
            </p:nvSpPr>
            <p:spPr>
              <a:xfrm>
                <a:off x="1921163" y="2133600"/>
                <a:ext cx="89731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Define un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modelo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ramas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estricto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55791C-E762-4F77-94F8-A6F865419C7D}"/>
                  </a:ext>
                </a:extLst>
              </p:cNvPr>
              <p:cNvSpPr txBox="1"/>
              <p:nvPr/>
            </p:nvSpPr>
            <p:spPr>
              <a:xfrm>
                <a:off x="1921163" y="2610654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Ideal para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gran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escala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E9959B-1D80-4722-8D9F-10F5BA6D96A0}"/>
                  </a:ext>
                </a:extLst>
              </p:cNvPr>
              <p:cNvSpPr txBox="1"/>
              <p:nvPr/>
            </p:nvSpPr>
            <p:spPr>
              <a:xfrm>
                <a:off x="1921163" y="3087708"/>
                <a:ext cx="83473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Enfocado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entorno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al ‘release’ del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F4A110-D850-4B97-BF87-FAD30A5EC9F4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Ideal para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proyectos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‘releases’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calendarizados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.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86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72DBD70-B315-48D2-AED7-1DF93BB85C41}"/>
              </a:ext>
            </a:extLst>
          </p:cNvPr>
          <p:cNvGrpSpPr/>
          <p:nvPr/>
        </p:nvGrpSpPr>
        <p:grpSpPr>
          <a:xfrm>
            <a:off x="2228703" y="1878239"/>
            <a:ext cx="7734594" cy="3101521"/>
            <a:chOff x="2128848" y="1415880"/>
            <a:chExt cx="7734594" cy="3101521"/>
          </a:xfrm>
        </p:grpSpPr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52070163-5E95-4F24-97FD-DAF53127B129}"/>
                </a:ext>
              </a:extLst>
            </p:cNvPr>
            <p:cNvCxnSpPr>
              <a:stCxn id="92" idx="6"/>
              <a:endCxn id="27" idx="2"/>
            </p:cNvCxnSpPr>
            <p:nvPr/>
          </p:nvCxnSpPr>
          <p:spPr>
            <a:xfrm flipV="1">
              <a:off x="5184714" y="2261094"/>
              <a:ext cx="1692551" cy="51354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913430" y="2261094"/>
              <a:ext cx="296383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7092797-644B-4FD0-A1DD-09FCD9EA39BE}"/>
                </a:ext>
              </a:extLst>
            </p:cNvPr>
            <p:cNvSpPr/>
            <p:nvPr/>
          </p:nvSpPr>
          <p:spPr>
            <a:xfrm>
              <a:off x="3370131" y="212537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8F59D22-30F0-4ED6-8E31-EFFAB7BA51D0}"/>
                </a:ext>
              </a:extLst>
            </p:cNvPr>
            <p:cNvSpPr txBox="1"/>
            <p:nvPr/>
          </p:nvSpPr>
          <p:spPr>
            <a:xfrm>
              <a:off x="2197386" y="2070729"/>
              <a:ext cx="98011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master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4258973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3641588" y="2261099"/>
              <a:ext cx="617385" cy="14882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2128848" y="3515790"/>
              <a:ext cx="112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develop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8658FEB-E08E-4240-892F-1D429DD608D9}"/>
                </a:ext>
              </a:extLst>
            </p:cNvPr>
            <p:cNvSpPr/>
            <p:nvPr/>
          </p:nvSpPr>
          <p:spPr>
            <a:xfrm>
              <a:off x="5635984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cxnSpLocks/>
              <a:stCxn id="25" idx="6"/>
              <a:endCxn id="39" idx="2"/>
            </p:cNvCxnSpPr>
            <p:nvPr/>
          </p:nvCxnSpPr>
          <p:spPr>
            <a:xfrm>
              <a:off x="4530430" y="3749398"/>
              <a:ext cx="11055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D6773311-0E3B-4028-9900-4E76617E0848}"/>
                </a:ext>
              </a:extLst>
            </p:cNvPr>
            <p:cNvSpPr/>
            <p:nvPr/>
          </p:nvSpPr>
          <p:spPr>
            <a:xfrm>
              <a:off x="6877265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5907441" y="3749398"/>
              <a:ext cx="96982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9591985" y="36136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cxnSpLocks/>
              <a:stCxn id="34" idx="6"/>
              <a:endCxn id="54" idx="2"/>
            </p:cNvCxnSpPr>
            <p:nvPr/>
          </p:nvCxnSpPr>
          <p:spPr>
            <a:xfrm flipV="1">
              <a:off x="8390003" y="3749394"/>
              <a:ext cx="1201982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385C447-AEF3-423E-BC28-E34392678F3F}"/>
                </a:ext>
              </a:extLst>
            </p:cNvPr>
            <p:cNvSpPr/>
            <p:nvPr/>
          </p:nvSpPr>
          <p:spPr>
            <a:xfrm>
              <a:off x="7516609" y="3613667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8FDCCE7-7E18-47F0-B783-48403E1812A8}"/>
                </a:ext>
              </a:extLst>
            </p:cNvPr>
            <p:cNvSpPr/>
            <p:nvPr/>
          </p:nvSpPr>
          <p:spPr>
            <a:xfrm>
              <a:off x="8118546" y="3613666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4841557-39BD-4FA5-AFB2-DAA37BDA8356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7148722" y="2261093"/>
              <a:ext cx="96358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093A833-80D7-4BE4-8F8B-CB6311A726BD}"/>
                </a:ext>
              </a:extLst>
            </p:cNvPr>
            <p:cNvSpPr/>
            <p:nvPr/>
          </p:nvSpPr>
          <p:spPr>
            <a:xfrm>
              <a:off x="6877265" y="21253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DC25262-9A19-4743-83B1-AA194AB6A9ED}"/>
                </a:ext>
              </a:extLst>
            </p:cNvPr>
            <p:cNvSpPr/>
            <p:nvPr/>
          </p:nvSpPr>
          <p:spPr>
            <a:xfrm>
              <a:off x="8112303" y="2125364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7579649-3CFF-4DD4-995E-BCB5B455A628}"/>
                </a:ext>
              </a:extLst>
            </p:cNvPr>
            <p:cNvCxnSpPr>
              <a:cxnSpLocks/>
              <a:stCxn id="47" idx="6"/>
              <a:endCxn id="33" idx="2"/>
            </p:cNvCxnSpPr>
            <p:nvPr/>
          </p:nvCxnSpPr>
          <p:spPr>
            <a:xfrm flipV="1">
              <a:off x="7148722" y="3749396"/>
              <a:ext cx="367887" cy="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464230A-BA19-4BD3-BFF1-7F456E8B7209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7788066" y="3749395"/>
              <a:ext cx="330480" cy="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C1027470-51F4-4269-922E-922A6F08CD42}"/>
                </a:ext>
              </a:extLst>
            </p:cNvPr>
            <p:cNvGrpSpPr/>
            <p:nvPr/>
          </p:nvGrpSpPr>
          <p:grpSpPr>
            <a:xfrm>
              <a:off x="6794780" y="1415880"/>
              <a:ext cx="707886" cy="697627"/>
              <a:chOff x="7464354" y="1922340"/>
              <a:chExt cx="707886" cy="697627"/>
            </a:xfrm>
          </p:grpSpPr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C7E2F8C-3EC0-45D1-9E9E-AE8F2EC2A70D}"/>
                  </a:ext>
                </a:extLst>
              </p:cNvPr>
              <p:cNvSpPr/>
              <p:nvPr/>
            </p:nvSpPr>
            <p:spPr>
              <a:xfrm rot="15300000">
                <a:off x="7469483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8633D75C-251D-43B2-850A-B2241F4169B6}"/>
                  </a:ext>
                </a:extLst>
              </p:cNvPr>
              <p:cNvSpPr txBox="1"/>
              <p:nvPr/>
            </p:nvSpPr>
            <p:spPr>
              <a:xfrm rot="18000000">
                <a:off x="7602142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1.0.0</a:t>
                </a:r>
                <a:endParaRPr lang="es-MX" sz="10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4C8B19A-48DD-45F2-BE76-B3C51D23C063}"/>
                </a:ext>
              </a:extLst>
            </p:cNvPr>
            <p:cNvGrpSpPr/>
            <p:nvPr/>
          </p:nvGrpSpPr>
          <p:grpSpPr>
            <a:xfrm>
              <a:off x="8029817" y="1427737"/>
              <a:ext cx="707886" cy="697627"/>
              <a:chOff x="7464354" y="1922340"/>
              <a:chExt cx="707886" cy="697627"/>
            </a:xfrm>
          </p:grpSpPr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A9BA4D51-15BC-4772-A0A8-DB2E21DEE910}"/>
                  </a:ext>
                </a:extLst>
              </p:cNvPr>
              <p:cNvSpPr/>
              <p:nvPr/>
            </p:nvSpPr>
            <p:spPr>
              <a:xfrm rot="15300000">
                <a:off x="7469483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0F95FA8D-691D-4E52-B732-785E7005CD0D}"/>
                  </a:ext>
                </a:extLst>
              </p:cNvPr>
              <p:cNvSpPr txBox="1"/>
              <p:nvPr/>
            </p:nvSpPr>
            <p:spPr>
              <a:xfrm rot="18000000">
                <a:off x="7602142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1.1.0</a:t>
                </a:r>
                <a:endParaRPr lang="es-MX" sz="10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EC53FE2-D4FD-409F-816E-123E93F76F4F}"/>
                </a:ext>
              </a:extLst>
            </p:cNvPr>
            <p:cNvSpPr txBox="1"/>
            <p:nvPr/>
          </p:nvSpPr>
          <p:spPr>
            <a:xfrm>
              <a:off x="2129941" y="4148069"/>
              <a:ext cx="1014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feature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6970A66-7EBF-4BBC-9B3C-316FB1B575F8}"/>
                </a:ext>
              </a:extLst>
            </p:cNvPr>
            <p:cNvSpPr/>
            <p:nvPr/>
          </p:nvSpPr>
          <p:spPr>
            <a:xfrm>
              <a:off x="4250424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9613826-C0DE-4A25-8C1B-D3317413F372}"/>
                </a:ext>
              </a:extLst>
            </p:cNvPr>
            <p:cNvSpPr/>
            <p:nvPr/>
          </p:nvSpPr>
          <p:spPr>
            <a:xfrm>
              <a:off x="5010014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5025B50-4FC4-461F-AB32-A12A24144EBF}"/>
                </a:ext>
              </a:extLst>
            </p:cNvPr>
            <p:cNvSpPr/>
            <p:nvPr/>
          </p:nvSpPr>
          <p:spPr>
            <a:xfrm>
              <a:off x="5765590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F6FC1A8B-276D-436A-A92D-1A073284ADFA}"/>
                </a:ext>
              </a:extLst>
            </p:cNvPr>
            <p:cNvCxnSpPr>
              <a:cxnSpLocks/>
              <a:stCxn id="46" idx="0"/>
              <a:endCxn id="25" idx="4"/>
            </p:cNvCxnSpPr>
            <p:nvPr/>
          </p:nvCxnSpPr>
          <p:spPr>
            <a:xfrm flipV="1">
              <a:off x="4386153" y="3885126"/>
              <a:ext cx="8549" cy="31188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550C2C7-AAAB-4DFA-938B-003E3B781CAA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>
              <a:off x="4521881" y="4332736"/>
              <a:ext cx="4881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AB0BD6D-3DDA-4614-8AB6-1003DD844B5E}"/>
                </a:ext>
              </a:extLst>
            </p:cNvPr>
            <p:cNvCxnSpPr>
              <a:cxnSpLocks/>
              <a:stCxn id="48" idx="6"/>
              <a:endCxn id="53" idx="2"/>
            </p:cNvCxnSpPr>
            <p:nvPr/>
          </p:nvCxnSpPr>
          <p:spPr>
            <a:xfrm>
              <a:off x="5281471" y="4332736"/>
              <a:ext cx="48411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2AE5BD9-EC86-4EE8-99E4-A5BAF0CAD26B}"/>
                </a:ext>
              </a:extLst>
            </p:cNvPr>
            <p:cNvCxnSpPr>
              <a:stCxn id="53" idx="6"/>
              <a:endCxn id="47" idx="2"/>
            </p:cNvCxnSpPr>
            <p:nvPr/>
          </p:nvCxnSpPr>
          <p:spPr>
            <a:xfrm flipV="1">
              <a:off x="6037047" y="3749398"/>
              <a:ext cx="840218" cy="58333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7D078F5-4646-439F-86C0-936FA696B3CB}"/>
                </a:ext>
              </a:extLst>
            </p:cNvPr>
            <p:cNvSpPr/>
            <p:nvPr/>
          </p:nvSpPr>
          <p:spPr>
            <a:xfrm>
              <a:off x="5996940" y="3164219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3064683-1E75-42F3-A0CC-16E9F71E68AE}"/>
                </a:ext>
              </a:extLst>
            </p:cNvPr>
            <p:cNvSpPr/>
            <p:nvPr/>
          </p:nvSpPr>
          <p:spPr>
            <a:xfrm>
              <a:off x="6455997" y="3162904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D7BE69-C7E7-44F5-8167-BC3137252184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268397" y="3298633"/>
              <a:ext cx="187600" cy="13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8A9C1B48-D2A8-499F-9680-EB95A5CAF195}"/>
                </a:ext>
              </a:extLst>
            </p:cNvPr>
            <p:cNvCxnSpPr>
              <a:stCxn id="39" idx="0"/>
              <a:endCxn id="64" idx="2"/>
            </p:cNvCxnSpPr>
            <p:nvPr/>
          </p:nvCxnSpPr>
          <p:spPr>
            <a:xfrm rot="5400000" flipH="1" flipV="1">
              <a:off x="5727466" y="3344196"/>
              <a:ext cx="313721" cy="22522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F7C4D8D-D74B-4DF8-9384-18D545D7988A}"/>
                </a:ext>
              </a:extLst>
            </p:cNvPr>
            <p:cNvCxnSpPr>
              <a:stCxn id="65" idx="6"/>
              <a:endCxn id="27" idx="2"/>
            </p:cNvCxnSpPr>
            <p:nvPr/>
          </p:nvCxnSpPr>
          <p:spPr>
            <a:xfrm flipV="1">
              <a:off x="6727454" y="2261094"/>
              <a:ext cx="149811" cy="1037539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D1D5FDF5-0BA3-4FD6-81A8-59BEFA0B7B73}"/>
                </a:ext>
              </a:extLst>
            </p:cNvPr>
            <p:cNvSpPr txBox="1"/>
            <p:nvPr/>
          </p:nvSpPr>
          <p:spPr>
            <a:xfrm>
              <a:off x="2128848" y="3120276"/>
              <a:ext cx="112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releases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D584BA5-4B9F-4B35-B8E6-0F70AF5D921F}"/>
                </a:ext>
              </a:extLst>
            </p:cNvPr>
            <p:cNvSpPr txBox="1"/>
            <p:nvPr/>
          </p:nvSpPr>
          <p:spPr>
            <a:xfrm>
              <a:off x="2192019" y="2591274"/>
              <a:ext cx="85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hotfix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7E5E02E1-A5B2-4767-8DCB-0DCDDE5AC27D}"/>
                </a:ext>
              </a:extLst>
            </p:cNvPr>
            <p:cNvSpPr/>
            <p:nvPr/>
          </p:nvSpPr>
          <p:spPr>
            <a:xfrm>
              <a:off x="4256546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BA11878-FF08-400F-B312-9619BC767966}"/>
                </a:ext>
              </a:extLst>
            </p:cNvPr>
            <p:cNvSpPr/>
            <p:nvPr/>
          </p:nvSpPr>
          <p:spPr>
            <a:xfrm>
              <a:off x="4913257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4" name="Conector: angular 93">
              <a:extLst>
                <a:ext uri="{FF2B5EF4-FFF2-40B4-BE49-F238E27FC236}">
                  <a16:creationId xmlns:a16="http://schemas.microsoft.com/office/drawing/2014/main" id="{A35B10A4-3AA3-4132-B854-DFFECFF53478}"/>
                </a:ext>
              </a:extLst>
            </p:cNvPr>
            <p:cNvCxnSpPr>
              <a:stCxn id="3" idx="6"/>
              <a:endCxn id="91" idx="2"/>
            </p:cNvCxnSpPr>
            <p:nvPr/>
          </p:nvCxnSpPr>
          <p:spPr>
            <a:xfrm>
              <a:off x="3641588" y="2261099"/>
              <a:ext cx="614958" cy="51354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4D06708-3DCA-4F44-AFE1-9D0FB321F1DF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4528003" y="2774642"/>
              <a:ext cx="3852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D0EAB2-9434-4D79-9287-916DA4E9DBC1}"/>
              </a:ext>
            </a:extLst>
          </p:cNvPr>
          <p:cNvSpPr txBox="1"/>
          <p:nvPr/>
        </p:nvSpPr>
        <p:spPr>
          <a:xfrm>
            <a:off x="451773" y="2228671"/>
            <a:ext cx="11288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flow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FA02837-722D-4444-BDDC-282E92FE7C7F}"/>
              </a:ext>
            </a:extLst>
          </p:cNvPr>
          <p:cNvGrpSpPr/>
          <p:nvPr/>
        </p:nvGrpSpPr>
        <p:grpSpPr>
          <a:xfrm>
            <a:off x="4646973" y="4629328"/>
            <a:ext cx="2898051" cy="883052"/>
            <a:chOff x="4960561" y="4629328"/>
            <a:chExt cx="2898051" cy="88305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2AB071C-EEC4-4E6E-8F91-BC4D7101BDBB}"/>
                </a:ext>
              </a:extLst>
            </p:cNvPr>
            <p:cNvGrpSpPr/>
            <p:nvPr/>
          </p:nvGrpSpPr>
          <p:grpSpPr>
            <a:xfrm>
              <a:off x="4960561" y="5035326"/>
              <a:ext cx="2898051" cy="477054"/>
              <a:chOff x="5322313" y="4900309"/>
              <a:chExt cx="2898051" cy="477054"/>
            </a:xfrm>
          </p:grpSpPr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A3E2162-CA61-49BA-981B-FB18BA13C67E}"/>
                  </a:ext>
                </a:extLst>
              </p:cNvPr>
              <p:cNvSpPr txBox="1"/>
              <p:nvPr/>
            </p:nvSpPr>
            <p:spPr>
              <a:xfrm>
                <a:off x="5726545" y="4971365"/>
                <a:ext cx="249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brew install git-flow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5C16731-5467-4002-88B7-6D0D8894889A}"/>
                  </a:ext>
                </a:extLst>
              </p:cNvPr>
              <p:cNvSpPr/>
              <p:nvPr/>
            </p:nvSpPr>
            <p:spPr>
              <a:xfrm>
                <a:off x="5322313" y="4900309"/>
                <a:ext cx="465192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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1DC0F72-396B-4DD3-ADB1-7F4E398BF370}"/>
                </a:ext>
              </a:extLst>
            </p:cNvPr>
            <p:cNvGrpSpPr/>
            <p:nvPr/>
          </p:nvGrpSpPr>
          <p:grpSpPr>
            <a:xfrm>
              <a:off x="4978783" y="4629328"/>
              <a:ext cx="2562919" cy="477054"/>
              <a:chOff x="4226943" y="5682734"/>
              <a:chExt cx="2562919" cy="47705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91F69B3-85ED-48C0-9CF8-B2BE2F5A497F}"/>
                  </a:ext>
                </a:extLst>
              </p:cNvPr>
              <p:cNvSpPr/>
              <p:nvPr/>
            </p:nvSpPr>
            <p:spPr>
              <a:xfrm>
                <a:off x="4226943" y="5682734"/>
                <a:ext cx="46519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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7A0BD7-8931-497E-8C91-ADE1C93E4ED6}"/>
                  </a:ext>
                </a:extLst>
              </p:cNvPr>
              <p:cNvSpPr txBox="1"/>
              <p:nvPr/>
            </p:nvSpPr>
            <p:spPr>
              <a:xfrm>
                <a:off x="4692135" y="5736595"/>
                <a:ext cx="2097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instalador</a:t>
                </a:r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 de git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3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653A831-2242-49CE-B672-6592C13400D6}"/>
              </a:ext>
            </a:extLst>
          </p:cNvPr>
          <p:cNvGrpSpPr/>
          <p:nvPr/>
        </p:nvGrpSpPr>
        <p:grpSpPr>
          <a:xfrm>
            <a:off x="2228850" y="2609545"/>
            <a:ext cx="7734300" cy="1638910"/>
            <a:chOff x="2381250" y="1904999"/>
            <a:chExt cx="7734300" cy="1638910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B00E4EB-1F01-423C-AE19-E040217A7CF8}"/>
                </a:ext>
              </a:extLst>
            </p:cNvPr>
            <p:cNvSpPr txBox="1"/>
            <p:nvPr/>
          </p:nvSpPr>
          <p:spPr>
            <a:xfrm>
              <a:off x="4414837" y="2912967"/>
              <a:ext cx="336232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best practices</a:t>
              </a:r>
              <a:endParaRPr lang="es-MX" sz="35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0C75C77-38D0-406A-94B3-35D38B8FD0B7}"/>
                </a:ext>
              </a:extLst>
            </p:cNvPr>
            <p:cNvSpPr txBox="1"/>
            <p:nvPr/>
          </p:nvSpPr>
          <p:spPr>
            <a:xfrm>
              <a:off x="2381250" y="1904999"/>
              <a:ext cx="77343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+ GITHUB</a:t>
              </a:r>
              <a:endParaRPr lang="es-MX" sz="8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AE61EA9-024E-4690-B1AF-36FF5C6D18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7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15F9BD-2895-4AFD-A320-C7FF6924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" b="11423"/>
          <a:stretch/>
        </p:blipFill>
        <p:spPr>
          <a:xfrm>
            <a:off x="2533650" y="1846731"/>
            <a:ext cx="7124700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A29DFFDD-4398-4213-BE4A-0EB1E9712CC6}"/>
              </a:ext>
            </a:extLst>
          </p:cNvPr>
          <p:cNvGrpSpPr/>
          <p:nvPr/>
        </p:nvGrpSpPr>
        <p:grpSpPr>
          <a:xfrm>
            <a:off x="706583" y="2832974"/>
            <a:ext cx="10778834" cy="1708663"/>
            <a:chOff x="962026" y="1398651"/>
            <a:chExt cx="10778834" cy="1708663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11351BC-0ECB-438A-B27A-24B042254AD1}"/>
                </a:ext>
              </a:extLst>
            </p:cNvPr>
            <p:cNvSpPr txBox="1"/>
            <p:nvPr/>
          </p:nvSpPr>
          <p:spPr>
            <a:xfrm>
              <a:off x="962026" y="1401538"/>
              <a:ext cx="5116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4D7907E-6041-4B2A-8A71-6C6BAE143AA7}"/>
                </a:ext>
              </a:extLst>
            </p:cNvPr>
            <p:cNvSpPr txBox="1"/>
            <p:nvPr/>
          </p:nvSpPr>
          <p:spPr>
            <a:xfrm>
              <a:off x="962026" y="1986830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7E80443B-5B74-4E0C-B943-B32C573E065F}"/>
                </a:ext>
              </a:extLst>
            </p:cNvPr>
            <p:cNvGrpSpPr/>
            <p:nvPr/>
          </p:nvGrpSpPr>
          <p:grpSpPr>
            <a:xfrm>
              <a:off x="962026" y="2571605"/>
              <a:ext cx="3934691" cy="535709"/>
              <a:chOff x="960583" y="3255105"/>
              <a:chExt cx="3934691" cy="535709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8BE901DE-9380-4458-8812-BC684A391FEB}"/>
                  </a:ext>
                </a:extLst>
              </p:cNvPr>
              <p:cNvSpPr/>
              <p:nvPr/>
            </p:nvSpPr>
            <p:spPr>
              <a:xfrm>
                <a:off x="960584" y="3255105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34FB948-255E-46A7-9957-80B105E8931E}"/>
                  </a:ext>
                </a:extLst>
              </p:cNvPr>
              <p:cNvSpPr txBox="1"/>
              <p:nvPr/>
            </p:nvSpPr>
            <p:spPr>
              <a:xfrm>
                <a:off x="960583" y="3338293"/>
                <a:ext cx="39346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feature start feature_branch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ADF614D-D7F9-4716-AFF0-327032A3F6E4}"/>
                </a:ext>
              </a:extLst>
            </p:cNvPr>
            <p:cNvSpPr txBox="1"/>
            <p:nvPr/>
          </p:nvSpPr>
          <p:spPr>
            <a:xfrm>
              <a:off x="6356060" y="1398651"/>
              <a:ext cx="538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8BDCE2E-97E6-47BA-9875-5E95D6DCD56B}"/>
                </a:ext>
              </a:extLst>
            </p:cNvPr>
            <p:cNvSpPr txBox="1"/>
            <p:nvPr/>
          </p:nvSpPr>
          <p:spPr>
            <a:xfrm>
              <a:off x="6356060" y="1986830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3C83E3B-23FF-4DA6-9854-81D294A1BE41}"/>
                </a:ext>
              </a:extLst>
            </p:cNvPr>
            <p:cNvGrpSpPr/>
            <p:nvPr/>
          </p:nvGrpSpPr>
          <p:grpSpPr>
            <a:xfrm>
              <a:off x="6356060" y="2571605"/>
              <a:ext cx="3999347" cy="535709"/>
              <a:chOff x="960582" y="3257992"/>
              <a:chExt cx="3999347" cy="535709"/>
            </a:xfrm>
          </p:grpSpPr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34B8E612-53AB-43DF-8087-EEE23D9EE991}"/>
                  </a:ext>
                </a:extLst>
              </p:cNvPr>
              <p:cNvSpPr/>
              <p:nvPr/>
            </p:nvSpPr>
            <p:spPr>
              <a:xfrm>
                <a:off x="960583" y="3257992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28BCF19-611E-48F4-9296-29D2BA36170B}"/>
                  </a:ext>
                </a:extLst>
              </p:cNvPr>
              <p:cNvSpPr txBox="1"/>
              <p:nvPr/>
            </p:nvSpPr>
            <p:spPr>
              <a:xfrm>
                <a:off x="960582" y="3341180"/>
                <a:ext cx="3999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5F6D"/>
                    </a:solidFill>
                    <a:latin typeface="Gotham Rounded Medium" panose="02000000000000000000" pitchFamily="50" charset="0"/>
                  </a:rPr>
                  <a:t>git flow feature finish feature_branch</a:t>
                </a:r>
                <a:endParaRPr lang="es-MX" sz="1600" dirty="0">
                  <a:solidFill>
                    <a:srgbClr val="FF5F6D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69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43891" y="2324372"/>
            <a:ext cx="9504217" cy="1784479"/>
            <a:chOff x="962025" y="3657529"/>
            <a:chExt cx="9504217" cy="1784479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5" y="3660416"/>
              <a:ext cx="3934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release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6" y="432152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6" y="4906299"/>
              <a:ext cx="2830945" cy="535709"/>
              <a:chOff x="960583" y="3330921"/>
              <a:chExt cx="2830945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4" y="3330921"/>
                <a:ext cx="2830944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3" y="3414109"/>
                <a:ext cx="28309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release start 0.1.0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411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release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60" y="432152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merge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60" y="4925478"/>
              <a:ext cx="3528817" cy="489409"/>
              <a:chOff x="960582" y="3352987"/>
              <a:chExt cx="3528817" cy="4894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2" y="3352987"/>
                <a:ext cx="3528817" cy="4894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3" y="3428415"/>
                <a:ext cx="2904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flow release finish 0.1.0</a:t>
                </a:r>
                <a:endParaRPr lang="es-MX" sz="16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04636" y="2334998"/>
            <a:ext cx="9582728" cy="2581505"/>
            <a:chOff x="962024" y="3657529"/>
            <a:chExt cx="9582728" cy="258150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6" y="3660416"/>
              <a:ext cx="3646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4" y="4376129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hotfix_franch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4" y="4960904"/>
              <a:ext cx="3646921" cy="535709"/>
              <a:chOff x="960581" y="3385526"/>
              <a:chExt cx="3646921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2" y="3385526"/>
                <a:ext cx="364692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1" y="3484103"/>
                <a:ext cx="3646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hotfix start </a:t>
                </a:r>
                <a:r>
                  <a:rPr lang="en-US" sz="1600" dirty="0" err="1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418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59" y="4373242"/>
              <a:ext cx="4110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branch –D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59" y="5703325"/>
              <a:ext cx="3737163" cy="535709"/>
              <a:chOff x="960581" y="4130834"/>
              <a:chExt cx="3737163" cy="5357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2" y="4130834"/>
                <a:ext cx="3737162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1" y="4214021"/>
                <a:ext cx="3737163" cy="35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flow hotfix finish </a:t>
                </a:r>
                <a:r>
                  <a:rPr lang="en-US" sz="1600" dirty="0" err="1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36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D0EAB2-9434-4D79-9287-916DA4E9DBC1}"/>
              </a:ext>
            </a:extLst>
          </p:cNvPr>
          <p:cNvSpPr txBox="1"/>
          <p:nvPr/>
        </p:nvSpPr>
        <p:spPr>
          <a:xfrm>
            <a:off x="451773" y="2228671"/>
            <a:ext cx="11288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mío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3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A8DCB64-AB31-42E5-A0B7-E43C63F26C05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292A0E8-DC8F-4DAA-90D7-C87D63DADEC5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Mío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B6CAA36-3BD2-44D5-8B81-28E7120011E9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98C7AA6-60FB-43F7-873E-F9456BFA2102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59A081-A2F2-47CE-AE3C-D17BA67AA35E}"/>
              </a:ext>
            </a:extLst>
          </p:cNvPr>
          <p:cNvGrpSpPr/>
          <p:nvPr/>
        </p:nvGrpSpPr>
        <p:grpSpPr>
          <a:xfrm>
            <a:off x="2552122" y="2436420"/>
            <a:ext cx="7087755" cy="1985160"/>
            <a:chOff x="1609435" y="2674947"/>
            <a:chExt cx="9760529" cy="19851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20473E0B-560D-4DCD-A92E-5B23C4D36F1C}"/>
                </a:ext>
              </a:extLst>
            </p:cNvPr>
            <p:cNvGrpSpPr/>
            <p:nvPr/>
          </p:nvGrpSpPr>
          <p:grpSpPr>
            <a:xfrm>
              <a:off x="1609436" y="2674947"/>
              <a:ext cx="8973128" cy="1508106"/>
              <a:chOff x="1921163" y="2133600"/>
              <a:chExt cx="8973128" cy="1508106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10E068-8F2E-497F-9CBA-C8E7F502A347}"/>
                  </a:ext>
                </a:extLst>
              </p:cNvPr>
              <p:cNvSpPr txBox="1"/>
              <p:nvPr/>
            </p:nvSpPr>
            <p:spPr>
              <a:xfrm>
                <a:off x="1921163" y="2133600"/>
                <a:ext cx="89731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Funciona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para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pequeños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equipos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983C78-1306-4A3C-91DE-3832BAC47404}"/>
                  </a:ext>
                </a:extLst>
              </p:cNvPr>
              <p:cNvSpPr txBox="1"/>
              <p:nvPr/>
            </p:nvSpPr>
            <p:spPr>
              <a:xfrm>
                <a:off x="1921163" y="2610654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Está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chido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56E287B-1914-468D-B931-5B32ECE21178}"/>
                  </a:ext>
                </a:extLst>
              </p:cNvPr>
              <p:cNvSpPr txBox="1"/>
              <p:nvPr/>
            </p:nvSpPr>
            <p:spPr>
              <a:xfrm>
                <a:off x="1921163" y="3087708"/>
                <a:ext cx="83473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Está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perrón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(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versión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norteño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)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8C7CDF-A533-49D7-99E6-FEDDF83339A7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Probado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en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equipos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de 7 personas. 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90385F-9641-46C9-AC2C-21A1AB43E3D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79C9215D-1379-417A-9898-7606879AFD74}"/>
              </a:ext>
            </a:extLst>
          </p:cNvPr>
          <p:cNvGrpSpPr/>
          <p:nvPr/>
        </p:nvGrpSpPr>
        <p:grpSpPr>
          <a:xfrm>
            <a:off x="2800011" y="2088972"/>
            <a:ext cx="6591978" cy="2680055"/>
            <a:chOff x="2800010" y="2542588"/>
            <a:chExt cx="6591978" cy="2680055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48DD77EA-E4E5-498F-A6DC-CF65CA5E94E1}"/>
                </a:ext>
              </a:extLst>
            </p:cNvPr>
            <p:cNvCxnSpPr>
              <a:cxnSpLocks/>
            </p:cNvCxnSpPr>
            <p:nvPr/>
          </p:nvCxnSpPr>
          <p:spPr>
            <a:xfrm>
              <a:off x="4683761" y="2767554"/>
              <a:ext cx="418859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EF393312-B08E-4331-B49C-DB2022580892}"/>
                </a:ext>
              </a:extLst>
            </p:cNvPr>
            <p:cNvGrpSpPr/>
            <p:nvPr/>
          </p:nvGrpSpPr>
          <p:grpSpPr>
            <a:xfrm>
              <a:off x="2800011" y="2542588"/>
              <a:ext cx="1511151" cy="369332"/>
              <a:chOff x="-76090" y="3553921"/>
              <a:chExt cx="1240448" cy="303171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B55F2436-DCC0-4EF5-A601-24ACEB9481D3}"/>
                  </a:ext>
                </a:extLst>
              </p:cNvPr>
              <p:cNvSpPr/>
              <p:nvPr/>
            </p:nvSpPr>
            <p:spPr>
              <a:xfrm>
                <a:off x="941529" y="362717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FF24C50-B1B3-4107-ACA9-33EEA59E6C1D}"/>
                  </a:ext>
                </a:extLst>
              </p:cNvPr>
              <p:cNvSpPr txBox="1"/>
              <p:nvPr/>
            </p:nvSpPr>
            <p:spPr>
              <a:xfrm>
                <a:off x="-76090" y="3553921"/>
                <a:ext cx="1017619" cy="30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master</a:t>
                </a:r>
                <a:endParaRPr lang="es-MX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E4EF0C7-CA79-412C-AA7F-52EA942569B4}"/>
                </a:ext>
              </a:extLst>
            </p:cNvPr>
            <p:cNvSpPr/>
            <p:nvPr/>
          </p:nvSpPr>
          <p:spPr>
            <a:xfrm>
              <a:off x="4928547" y="3520735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0D3ADC13-2153-46B8-9018-C83432C9B70F}"/>
                </a:ext>
              </a:extLst>
            </p:cNvPr>
            <p:cNvCxnSpPr>
              <a:stCxn id="20" idx="6"/>
              <a:endCxn id="7" idx="2"/>
            </p:cNvCxnSpPr>
            <p:nvPr/>
          </p:nvCxnSpPr>
          <p:spPr>
            <a:xfrm>
              <a:off x="4311162" y="2767555"/>
              <a:ext cx="617385" cy="888908"/>
            </a:xfrm>
            <a:prstGeom prst="bentConnector3">
              <a:avLst>
                <a:gd name="adj1" fmla="val 6152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756AF2F-EDC3-452D-832E-BEA5334FA221}"/>
                </a:ext>
              </a:extLst>
            </p:cNvPr>
            <p:cNvSpPr txBox="1"/>
            <p:nvPr/>
          </p:nvSpPr>
          <p:spPr>
            <a:xfrm>
              <a:off x="2800011" y="3431496"/>
              <a:ext cx="1239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testing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A956B60-53F7-484E-B6A1-E964B48D240B}"/>
                </a:ext>
              </a:extLst>
            </p:cNvPr>
            <p:cNvGrpSpPr/>
            <p:nvPr/>
          </p:nvGrpSpPr>
          <p:grpSpPr>
            <a:xfrm>
              <a:off x="6290238" y="3526270"/>
              <a:ext cx="1239694" cy="780741"/>
              <a:chOff x="2989200" y="4303365"/>
              <a:chExt cx="1017619" cy="64088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34F929A-755A-42C5-B1F2-F9F5EBE92990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F5B002D-F0DC-47D0-B360-A21E0913632B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botón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pueba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309BE16-1D11-48BA-A2B2-4DEC6A8AFC1B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>
              <a:off x="5200004" y="3656464"/>
              <a:ext cx="1574353" cy="55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90D1E95A-0D09-4760-A9B5-5AE50187301B}"/>
                </a:ext>
              </a:extLst>
            </p:cNvPr>
            <p:cNvGrpSpPr/>
            <p:nvPr/>
          </p:nvGrpSpPr>
          <p:grpSpPr>
            <a:xfrm>
              <a:off x="8025788" y="3520733"/>
              <a:ext cx="925310" cy="794677"/>
              <a:chOff x="3118233" y="4303365"/>
              <a:chExt cx="759553" cy="652321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EFB46641-FB19-49A5-9E78-1BA03BAD9A46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F1DFF9F-CF2F-4609-A966-D23090AFA2EC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Sockets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prueba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46ECFB1-E167-47A6-86E8-F842EBBFBDDF}"/>
                </a:ext>
              </a:extLst>
            </p:cNvPr>
            <p:cNvCxnSpPr>
              <a:cxnSpLocks/>
              <a:stCxn id="18" idx="6"/>
              <a:endCxn id="16" idx="2"/>
            </p:cNvCxnSpPr>
            <p:nvPr/>
          </p:nvCxnSpPr>
          <p:spPr>
            <a:xfrm flipV="1">
              <a:off x="7045814" y="3656464"/>
              <a:ext cx="1306901" cy="55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6A2823A-DE09-4B9B-8214-20AEEC68349F}"/>
                </a:ext>
              </a:extLst>
            </p:cNvPr>
            <p:cNvSpPr/>
            <p:nvPr/>
          </p:nvSpPr>
          <p:spPr>
            <a:xfrm>
              <a:off x="9120531" y="263182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196DB337-65E9-43DD-BC18-610E5C419F77}"/>
                </a:ext>
              </a:extLst>
            </p:cNvPr>
            <p:cNvCxnSpPr>
              <a:stCxn id="16" idx="6"/>
              <a:endCxn id="14" idx="2"/>
            </p:cNvCxnSpPr>
            <p:nvPr/>
          </p:nvCxnSpPr>
          <p:spPr>
            <a:xfrm flipV="1">
              <a:off x="8624172" y="2767554"/>
              <a:ext cx="496359" cy="888910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03BC53E-B596-401C-A06C-8D056F100163}"/>
                </a:ext>
              </a:extLst>
            </p:cNvPr>
            <p:cNvSpPr/>
            <p:nvPr/>
          </p:nvSpPr>
          <p:spPr>
            <a:xfrm>
              <a:off x="4928546" y="4425924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50235DB-CADA-43BB-A1D0-062DAA85E441}"/>
                </a:ext>
              </a:extLst>
            </p:cNvPr>
            <p:cNvSpPr txBox="1"/>
            <p:nvPr/>
          </p:nvSpPr>
          <p:spPr>
            <a:xfrm>
              <a:off x="2800010" y="4336685"/>
              <a:ext cx="1239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develop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4811C5A-15B0-4E70-A26D-1D481A475AE9}"/>
                </a:ext>
              </a:extLst>
            </p:cNvPr>
            <p:cNvGrpSpPr/>
            <p:nvPr/>
          </p:nvGrpSpPr>
          <p:grpSpPr>
            <a:xfrm>
              <a:off x="5821438" y="4425924"/>
              <a:ext cx="1239694" cy="780740"/>
              <a:chOff x="2989200" y="4303365"/>
              <a:chExt cx="1017619" cy="640880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E100B837-FD9C-4788-8678-9DCAF8691C0B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8E0089-0238-40D4-9E39-400B5EC7F9B7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botón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logo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BCA265B-4532-4D37-AA27-AA6DA885F0F2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5200003" y="4561653"/>
              <a:ext cx="11055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2FDC233D-281B-4F44-9D69-959B07F85EA4}"/>
                </a:ext>
              </a:extLst>
            </p:cNvPr>
            <p:cNvGrpSpPr/>
            <p:nvPr/>
          </p:nvGrpSpPr>
          <p:grpSpPr>
            <a:xfrm>
              <a:off x="7305351" y="4427966"/>
              <a:ext cx="925310" cy="794677"/>
              <a:chOff x="3118233" y="4303365"/>
              <a:chExt cx="759553" cy="652321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498A65C9-B0B6-4019-B6D6-7B82FDD50218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D9D955A-5B69-4A28-AB0E-6482C48F13DD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Sockets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listos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5F38AD3B-C666-4603-BE78-4C076E33B330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6577014" y="4561653"/>
              <a:ext cx="1055264" cy="204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A491FA4-2E28-4171-9430-C6D50AF31DB4}"/>
                </a:ext>
              </a:extLst>
            </p:cNvPr>
            <p:cNvCxnSpPr>
              <a:cxnSpLocks/>
              <a:stCxn id="7" idx="4"/>
              <a:endCxn id="22" idx="0"/>
            </p:cNvCxnSpPr>
            <p:nvPr/>
          </p:nvCxnSpPr>
          <p:spPr>
            <a:xfrm flipH="1">
              <a:off x="5064275" y="3792192"/>
              <a:ext cx="1" cy="63373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A8D2AF2-AA9A-4492-AA7C-C51FD6A70D78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6441286" y="3642489"/>
              <a:ext cx="0" cy="7834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FB6F66A-5CE2-4BBA-96EB-4FE6AE72F76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7768006" y="3640749"/>
              <a:ext cx="1" cy="78721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1AF8256D-C4CF-4E0D-9FAD-532F3654E7E7}"/>
                </a:ext>
              </a:extLst>
            </p:cNvPr>
            <p:cNvCxnSpPr>
              <a:cxnSpLocks/>
            </p:cNvCxnSpPr>
            <p:nvPr/>
          </p:nvCxnSpPr>
          <p:spPr>
            <a:xfrm>
              <a:off x="7243447" y="3656463"/>
              <a:ext cx="0" cy="88890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41964CA-578B-4C97-98F9-C63B736DFF74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C704180-C1CE-4C8A-B359-73A930521A0A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Mío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E16DCE4-8BAE-4F62-9F8B-91D42D7B36A1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6F631EA-3AC1-45B5-9A72-A82D182C5290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114ACEA-92C6-4F2A-A8AA-F4B820C9C1F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7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9D6403-1C5A-461D-A18F-A56A59C767D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BD12D13-D17B-46D9-93C0-76B41DE240F2}"/>
              </a:ext>
            </a:extLst>
          </p:cNvPr>
          <p:cNvGrpSpPr/>
          <p:nvPr/>
        </p:nvGrpSpPr>
        <p:grpSpPr>
          <a:xfrm>
            <a:off x="1884677" y="2015039"/>
            <a:ext cx="8422641" cy="2339102"/>
            <a:chOff x="1884677" y="601078"/>
            <a:chExt cx="8422641" cy="233910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197B78C-29F8-477C-9C8C-9D7D8E341D8E}"/>
                </a:ext>
              </a:extLst>
            </p:cNvPr>
            <p:cNvSpPr txBox="1"/>
            <p:nvPr/>
          </p:nvSpPr>
          <p:spPr>
            <a:xfrm>
              <a:off x="1884677" y="1924517"/>
              <a:ext cx="84226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BUENAS PR</a:t>
              </a:r>
              <a:r>
                <a:rPr lang="es-MX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Á</a:t>
              </a:r>
              <a:r>
                <a:rPr lang="es-MX" dirty="0"/>
                <a:t> </a:t>
              </a:r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CTICAS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997E58B-8AD3-4FE9-BF68-A3A851ECC261}"/>
                </a:ext>
              </a:extLst>
            </p:cNvPr>
            <p:cNvSpPr/>
            <p:nvPr/>
          </p:nvSpPr>
          <p:spPr>
            <a:xfrm>
              <a:off x="5618945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9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9D6403-1C5A-461D-A18F-A56A59C767D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F41F0C-2A08-4663-B1F3-FCDE81706CE5}"/>
              </a:ext>
            </a:extLst>
          </p:cNvPr>
          <p:cNvGrpSpPr/>
          <p:nvPr/>
        </p:nvGrpSpPr>
        <p:grpSpPr>
          <a:xfrm>
            <a:off x="1446078" y="2097865"/>
            <a:ext cx="9299843" cy="2662269"/>
            <a:chOff x="1737599" y="2097864"/>
            <a:chExt cx="9299843" cy="266226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AF2C386-31DD-4404-8C24-43777E59D93A}"/>
                </a:ext>
              </a:extLst>
            </p:cNvPr>
            <p:cNvSpPr/>
            <p:nvPr/>
          </p:nvSpPr>
          <p:spPr>
            <a:xfrm>
              <a:off x="1737599" y="2151727"/>
              <a:ext cx="1980029" cy="2554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</a:t>
              </a: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4619024-707C-4EBB-9C0B-D4B03420A26F}"/>
                </a:ext>
              </a:extLst>
            </p:cNvPr>
            <p:cNvGrpSpPr/>
            <p:nvPr/>
          </p:nvGrpSpPr>
          <p:grpSpPr>
            <a:xfrm>
              <a:off x="4119406" y="2097864"/>
              <a:ext cx="6918036" cy="2662269"/>
              <a:chOff x="4165588" y="1039076"/>
              <a:chExt cx="6918036" cy="2662269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FD2C9C9-D253-464F-895B-7B33D123F220}"/>
                  </a:ext>
                </a:extLst>
              </p:cNvPr>
              <p:cNvSpPr txBox="1"/>
              <p:nvPr/>
            </p:nvSpPr>
            <p:spPr>
              <a:xfrm>
                <a:off x="4165588" y="1039076"/>
                <a:ext cx="69180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Funciones</a:t>
                </a: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 a </a:t>
                </a:r>
                <a:r>
                  <a:rPr lang="en-US" sz="40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implementar</a:t>
                </a: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:</a:t>
                </a:r>
                <a:endParaRPr lang="es-MX" sz="4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endParaRPr>
              </a:p>
            </p:txBody>
          </p: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14204A36-0C10-4A4F-992F-32537A396CBB}"/>
                  </a:ext>
                </a:extLst>
              </p:cNvPr>
              <p:cNvGrpSpPr/>
              <p:nvPr/>
            </p:nvGrpSpPr>
            <p:grpSpPr>
              <a:xfrm>
                <a:off x="4165588" y="1700795"/>
                <a:ext cx="2105903" cy="2000550"/>
                <a:chOff x="3352788" y="1571486"/>
                <a:chExt cx="2105903" cy="2000550"/>
              </a:xfrm>
            </p:grpSpPr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1928A92-F091-4E6A-9222-FC01D671EE10}"/>
                    </a:ext>
                  </a:extLst>
                </p:cNvPr>
                <p:cNvSpPr txBox="1"/>
                <p:nvPr/>
              </p:nvSpPr>
              <p:spPr>
                <a:xfrm>
                  <a:off x="3352791" y="1971596"/>
                  <a:ext cx="149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</a:t>
                  </a:r>
                  <a:r>
                    <a:rPr lang="en-US" sz="2000" dirty="0" err="1">
                      <a:solidFill>
                        <a:schemeClr val="bg1"/>
                      </a:solidFill>
                      <a:latin typeface="Gotham Rounded Book" pitchFamily="50" charset="0"/>
                    </a:rPr>
                    <a:t>Resta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C86EAA2-59CD-46DF-92D5-9B5CC68827C2}"/>
                    </a:ext>
                  </a:extLst>
                </p:cNvPr>
                <p:cNvSpPr txBox="1"/>
                <p:nvPr/>
              </p:nvSpPr>
              <p:spPr>
                <a:xfrm>
                  <a:off x="3352792" y="1571486"/>
                  <a:ext cx="149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Suma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7334B6D-4BE0-401B-BD89-409A7F58B7DC}"/>
                    </a:ext>
                  </a:extLst>
                </p:cNvPr>
                <p:cNvSpPr txBox="1"/>
                <p:nvPr/>
              </p:nvSpPr>
              <p:spPr>
                <a:xfrm>
                  <a:off x="3352790" y="2371706"/>
                  <a:ext cx="2105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</a:t>
                  </a:r>
                  <a:r>
                    <a:rPr lang="en-US" sz="2000" dirty="0" err="1">
                      <a:solidFill>
                        <a:schemeClr val="bg1"/>
                      </a:solidFill>
                      <a:latin typeface="Gotham Rounded Book" pitchFamily="50" charset="0"/>
                    </a:rPr>
                    <a:t>Multiplicación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81D78A9-4DE3-4CDF-AE94-FD19AAD9EF38}"/>
                    </a:ext>
                  </a:extLst>
                </p:cNvPr>
                <p:cNvSpPr txBox="1"/>
                <p:nvPr/>
              </p:nvSpPr>
              <p:spPr>
                <a:xfrm>
                  <a:off x="3352790" y="2771816"/>
                  <a:ext cx="15979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División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2C1A5B0-347A-4473-8CA3-E89940F4CA3B}"/>
                    </a:ext>
                  </a:extLst>
                </p:cNvPr>
                <p:cNvSpPr txBox="1"/>
                <p:nvPr/>
              </p:nvSpPr>
              <p:spPr>
                <a:xfrm>
                  <a:off x="3352788" y="3171926"/>
                  <a:ext cx="2105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Total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848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8394891" cy="707886"/>
            <a:chOff x="125358" y="333375"/>
            <a:chExt cx="649451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Commit’s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frecuentes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0AD3B04-61BB-4F77-A225-25806EEB89DD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86112223-F418-4D8E-A82D-87780C3688C6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0C9C0DD-053A-40D7-9E38-8B40980904E5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1EDE21E-915D-4FC2-90EF-7D32FA808411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6D707ED-69FF-471B-85E7-24AF07557537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F4AF590-D541-412F-B406-417B6A53C964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C1030ED-191D-4DEA-8333-09998132AE3C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830F992-ABD2-4CA4-AE4D-180A90C664FC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43C2E201-1C70-43A3-9BCC-A09244D9383D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6BD4D07-2356-4832-B891-D9916D331E22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E08FED-AAB1-4613-ABD7-74B7FA2534E8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división</a:t>
                </a:r>
                <a:endParaRPr lang="en-US" dirty="0">
                  <a:solidFill>
                    <a:srgbClr val="FF6E6E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3EBDCA6-D8EA-4FA4-82D4-A4A10A46F0F7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E438970-5C90-432A-9A5C-03F7BFD8D69D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66061D2-A52B-4D23-8556-35D4C368BD99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B1949AE-0477-4D52-B986-1D383A1B984F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FA5C5D6-0CC4-4B24-A068-743408C88BAD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8114043-1EAD-48EA-ABE6-11B4AA071331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BE54053-B3F0-44DF-992C-FE09B3F5D866}"/>
              </a:ext>
            </a:extLst>
          </p:cNvPr>
          <p:cNvGrpSpPr/>
          <p:nvPr/>
        </p:nvGrpSpPr>
        <p:grpSpPr>
          <a:xfrm>
            <a:off x="3377760" y="2260401"/>
            <a:ext cx="5436480" cy="1168599"/>
            <a:chOff x="3555039" y="2328229"/>
            <a:chExt cx="5436480" cy="116859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BC96B06F-B9F3-4DC4-A240-F0085CA0B7DB}"/>
                </a:ext>
              </a:extLst>
            </p:cNvPr>
            <p:cNvGrpSpPr/>
            <p:nvPr/>
          </p:nvGrpSpPr>
          <p:grpSpPr>
            <a:xfrm>
              <a:off x="3555039" y="2329498"/>
              <a:ext cx="1142643" cy="1163791"/>
              <a:chOff x="1352727" y="2458420"/>
              <a:chExt cx="1142643" cy="1163791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5B438ECE-1D65-4554-91C6-71F2C49236EB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4F71100-23F7-4302-BBF4-C4D24C80E453}"/>
                  </a:ext>
                </a:extLst>
              </p:cNvPr>
              <p:cNvSpPr txBox="1"/>
              <p:nvPr/>
            </p:nvSpPr>
            <p:spPr>
              <a:xfrm>
                <a:off x="1352727" y="2975880"/>
                <a:ext cx="1142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archivos</a:t>
                </a:r>
                <a:endParaRPr lang="en-US" dirty="0">
                  <a:solidFill>
                    <a:schemeClr val="bg1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iniciales</a:t>
                </a:r>
                <a:endParaRPr lang="es-MX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E0BE95F-C973-46E0-887E-685075DD1A85}"/>
                </a:ext>
              </a:extLst>
            </p:cNvPr>
            <p:cNvGrpSpPr/>
            <p:nvPr/>
          </p:nvGrpSpPr>
          <p:grpSpPr>
            <a:xfrm>
              <a:off x="7450613" y="2328229"/>
              <a:ext cx="1540906" cy="1168599"/>
              <a:chOff x="3439511" y="2457151"/>
              <a:chExt cx="1540906" cy="1168599"/>
            </a:xfrm>
          </p:grpSpPr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4884A-E4E1-4349-9F1C-6B3FE5F7414B}"/>
                  </a:ext>
                </a:extLst>
              </p:cNvPr>
              <p:cNvSpPr txBox="1"/>
              <p:nvPr/>
            </p:nvSpPr>
            <p:spPr>
              <a:xfrm>
                <a:off x="3439511" y="2979419"/>
                <a:ext cx="1540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calculadora</a:t>
                </a:r>
                <a:endParaRPr lang="en-US" dirty="0">
                  <a:solidFill>
                    <a:schemeClr val="bg1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terminada</a:t>
                </a:r>
                <a:endParaRPr lang="es-MX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0E008BE4-9C27-42A6-BD66-41B29B70508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F398A3B-58A5-4A85-B577-A5193E7C591D}"/>
                </a:ext>
              </a:extLst>
            </p:cNvPr>
            <p:cNvCxnSpPr>
              <a:cxnSpLocks/>
              <a:stCxn id="27" idx="6"/>
              <a:endCxn id="46" idx="2"/>
            </p:cNvCxnSpPr>
            <p:nvPr/>
          </p:nvCxnSpPr>
          <p:spPr>
            <a:xfrm flipV="1">
              <a:off x="4262090" y="2463958"/>
              <a:ext cx="3823248" cy="126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8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Agenda para hoy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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9D6F782-A661-4245-AFCA-624C96EFF0B1}"/>
              </a:ext>
            </a:extLst>
          </p:cNvPr>
          <p:cNvGrpSpPr/>
          <p:nvPr/>
        </p:nvGrpSpPr>
        <p:grpSpPr>
          <a:xfrm>
            <a:off x="1576386" y="1995965"/>
            <a:ext cx="9039227" cy="2866070"/>
            <a:chOff x="1314448" y="1408152"/>
            <a:chExt cx="9039227" cy="28660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9BC7338-CC84-47C8-808D-7556CE04A1EC}"/>
                </a:ext>
              </a:extLst>
            </p:cNvPr>
            <p:cNvSpPr txBox="1"/>
            <p:nvPr/>
          </p:nvSpPr>
          <p:spPr>
            <a:xfrm>
              <a:off x="1314449" y="1962150"/>
              <a:ext cx="90392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flujos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trabajo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				</a:t>
              </a:r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(git workflows)</a:t>
              </a:r>
              <a:endPara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324CED2-67BB-487E-8E17-9F36B134C8A8}"/>
                </a:ext>
              </a:extLst>
            </p:cNvPr>
            <p:cNvSpPr txBox="1"/>
            <p:nvPr/>
          </p:nvSpPr>
          <p:spPr>
            <a:xfrm>
              <a:off x="1314448" y="1408152"/>
              <a:ext cx="9039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Setting up					</a:t>
              </a:r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(</a:t>
              </a:r>
              <a:r>
                <a:rPr lang="en-US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archivos</a:t>
              </a:r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)</a:t>
              </a:r>
              <a:endPara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7EAF79C-EC9F-491E-8481-C79018E385EB}"/>
                </a:ext>
              </a:extLst>
            </p:cNvPr>
            <p:cNvSpPr txBox="1"/>
            <p:nvPr/>
          </p:nvSpPr>
          <p:spPr>
            <a:xfrm>
              <a:off x="1314448" y="2520611"/>
              <a:ext cx="9039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	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por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			</a:t>
              </a:r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(feature branch)</a:t>
              </a:r>
              <a:endPara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56EDA97-47D9-4C9B-B66A-FDE0839A03CB}"/>
                </a:ext>
              </a:extLst>
            </p:cNvPr>
            <p:cNvSpPr txBox="1"/>
            <p:nvPr/>
          </p:nvSpPr>
          <p:spPr>
            <a:xfrm>
              <a:off x="1314448" y="2920482"/>
              <a:ext cx="9039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	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gitflow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1AE5438-04FD-48D5-9F84-160A324C1F40}"/>
                </a:ext>
              </a:extLst>
            </p:cNvPr>
            <p:cNvSpPr txBox="1"/>
            <p:nvPr/>
          </p:nvSpPr>
          <p:spPr>
            <a:xfrm>
              <a:off x="1314448" y="3720224"/>
              <a:ext cx="90392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buenas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prácticas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				</a:t>
              </a:r>
              <a:endParaRPr lang="es-MX" sz="1500" dirty="0">
                <a:solidFill>
                  <a:srgbClr val="FFAE70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25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código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completo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D2185320-E80B-4900-9427-42E54972FAB1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1A229757-AC3C-4572-853F-361B6312574A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F467C9D-13AE-4669-8975-F6707D31AACB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7178A4D-0F5F-4270-8C1E-557E372213B9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A350241-0FF3-477C-9584-BACFF150D037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BF71817-2418-4EF7-8E98-02B36413AF9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D4A1DFD-5D87-4FAD-9229-153263202FEF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86D45F7-585B-420F-B5B4-DE5B6E7EE490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0C004F68-99B7-4A34-97C8-DC9743C411C1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1203B83-A199-4FF5-9868-0C70A78D391E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3CBA9-5468-4223-9F26-59362FFF705C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division</a:t>
                </a: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07759080-29EB-46A9-A6E9-9745DC34A044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7E1E8F-8EDA-48B5-958C-41094307F065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C8CAD2C-BF2E-4058-A302-863A049602C2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7D9768-E7D3-45BB-888F-FAC72F4BC373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B11E610-BB1F-49FD-884B-24A65B6F0D6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19ADEBE-3C92-4F3C-91FF-B40B0E5D7794}"/>
                </a:ext>
              </a:extLst>
            </p:cNvPr>
            <p:cNvCxnSpPr>
              <a:cxnSpLocks/>
              <a:stCxn id="14" idx="6"/>
              <a:endCxn id="23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10F6C79-407F-45C4-A545-F251A389D89C}"/>
              </a:ext>
            </a:extLst>
          </p:cNvPr>
          <p:cNvGrpSpPr/>
          <p:nvPr/>
        </p:nvGrpSpPr>
        <p:grpSpPr>
          <a:xfrm>
            <a:off x="242470" y="2115022"/>
            <a:ext cx="1708727" cy="1167330"/>
            <a:chOff x="1069685" y="2458420"/>
            <a:chExt cx="1708727" cy="116733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51A04AE-90C3-44C8-9458-2C15D085DE3D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15E28B8F-F7ED-48B4-871A-2A7622A8558E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20006D9-875B-4E50-B151-D29C2C9FD824}"/>
              </a:ext>
            </a:extLst>
          </p:cNvPr>
          <p:cNvGrpSpPr/>
          <p:nvPr/>
        </p:nvGrpSpPr>
        <p:grpSpPr>
          <a:xfrm>
            <a:off x="2118784" y="2113754"/>
            <a:ext cx="1708727" cy="1168598"/>
            <a:chOff x="3355600" y="2457151"/>
            <a:chExt cx="1708727" cy="1168598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94564FA-D503-4CE9-A62C-F6CBD59062F7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690A0B8-80BE-4E99-9A1E-04C35214A37D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8C8D84D-65BF-46CA-8802-CD3D4518CCB2}"/>
              </a:ext>
            </a:extLst>
          </p:cNvPr>
          <p:cNvGrpSpPr/>
          <p:nvPr/>
        </p:nvGrpSpPr>
        <p:grpSpPr>
          <a:xfrm>
            <a:off x="3995098" y="2113753"/>
            <a:ext cx="1987634" cy="1168599"/>
            <a:chOff x="3216147" y="2457151"/>
            <a:chExt cx="1987634" cy="1168599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A58E97A-65F2-45D8-87CA-D41F08130624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0F2B95E-D43A-42E6-84AD-3ED11D147BA1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DE1A355-248D-4775-B66D-066BC57E7B30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1232563" y="224948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28664C-BD47-44F0-8842-8CB1DAE4020D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3108877" y="224948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E459083-FDD0-44F9-922F-200143E0A9EA}"/>
              </a:ext>
            </a:extLst>
          </p:cNvPr>
          <p:cNvGrpSpPr/>
          <p:nvPr/>
        </p:nvGrpSpPr>
        <p:grpSpPr>
          <a:xfrm>
            <a:off x="6150319" y="2113753"/>
            <a:ext cx="1987634" cy="1168599"/>
            <a:chOff x="3216147" y="2457151"/>
            <a:chExt cx="1987634" cy="1168599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B1F86D8-63F9-4DC4-85B6-00F4533CF4CE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AC03489-02B5-4D19-AB5A-8665D427F51F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52A5E3-8CA7-4FDC-A1F2-6509F9B4B2F6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5124644" y="224948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8BF7AE1-B326-475F-8B50-1383B83B237E}"/>
              </a:ext>
            </a:extLst>
          </p:cNvPr>
          <p:cNvGrpSpPr/>
          <p:nvPr/>
        </p:nvGrpSpPr>
        <p:grpSpPr>
          <a:xfrm>
            <a:off x="7898355" y="2113753"/>
            <a:ext cx="1987634" cy="1168599"/>
            <a:chOff x="3216147" y="2457151"/>
            <a:chExt cx="1987634" cy="1168599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569DEC6-98EA-471B-94A3-E500F6054FD6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33A9DE7-5AB9-425E-B5BF-7DE50C8195C4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444F6E7-B6E7-4B24-BCDD-E01B4CD6863E}"/>
              </a:ext>
            </a:extLst>
          </p:cNvPr>
          <p:cNvGrpSpPr/>
          <p:nvPr/>
        </p:nvGrpSpPr>
        <p:grpSpPr>
          <a:xfrm>
            <a:off x="10053576" y="2113753"/>
            <a:ext cx="1987634" cy="1168599"/>
            <a:chOff x="3216147" y="2457151"/>
            <a:chExt cx="1987634" cy="1168599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ED940169-2DB6-4F2E-B038-DC9A3309E76A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F4313BC-BACF-43A5-88D2-D84B0ACA5A3B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4BF441-4444-414D-9D5E-E698210DC161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9027901" y="224948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229F0A2-9255-4DF3-9E14-92602EF8BB85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7279865" y="2249482"/>
            <a:ext cx="147657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8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mensajes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claros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ACE7721-6639-48FA-A853-8B015FBF1C33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535380E0-3782-4DAC-84BA-FC70DCC08346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D7D9741-DF46-4C52-B530-DB8CA6535ED7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A49A834-DF4A-4ABC-A493-F0B361F8A0CC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5E2E76D-DB4F-46A2-B2A6-C08CFBE2C581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AF2E2D5-9CD1-4F75-AABA-B1BCA55C0070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F63C52E-F822-40DA-8453-3CE322BED7E7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EBF9D67-ADEC-4F25-83DE-31B4FDC46AA8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5A9909DB-ACE8-401F-BF56-3736AEDFA5D3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A01725C-817C-4823-B9C3-5950039CF75B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A08C4D2-7630-4E11-8266-34EE8B83AA2E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división</a:t>
                </a:r>
                <a:endParaRPr lang="en-US" dirty="0">
                  <a:solidFill>
                    <a:srgbClr val="FF6E6E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34FE193D-BCDA-462D-AFC7-959ED4F43CAF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31AB10F-8CF5-44B5-9709-DDD7D169E68F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6C997AEA-E8C7-41DF-B3E7-96182DEB2BF4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E86B846-6AB4-4218-A683-7F9BD0007099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EE452CD-90D3-4E2A-A2AA-EBAE543EC84B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CAB5D99-0251-4874-BEB9-A9A1B4FEAC0F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EB1E407-BB76-46AD-BB20-51E5A55A1284}"/>
              </a:ext>
            </a:extLst>
          </p:cNvPr>
          <p:cNvGrpSpPr/>
          <p:nvPr/>
        </p:nvGrpSpPr>
        <p:grpSpPr>
          <a:xfrm>
            <a:off x="1990506" y="2094602"/>
            <a:ext cx="1708727" cy="1167330"/>
            <a:chOff x="1069685" y="2458420"/>
            <a:chExt cx="1708727" cy="116733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F93E2E7-B462-46E6-9EFB-A2864351A068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399602D-2F9B-417C-A19F-1B0245926B7F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tiro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8065E8C-A0DE-4433-A867-8A821F00FD0C}"/>
              </a:ext>
            </a:extLst>
          </p:cNvPr>
          <p:cNvGrpSpPr/>
          <p:nvPr/>
        </p:nvGrpSpPr>
        <p:grpSpPr>
          <a:xfrm>
            <a:off x="3866820" y="2093334"/>
            <a:ext cx="1708727" cy="1168598"/>
            <a:chOff x="3355600" y="2457151"/>
            <a:chExt cx="1708727" cy="1168598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149AA62-D0CC-47C3-B615-A77A80055160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maso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4AB91D5-3D9F-4DA8-9FCE-2ABEBC70E752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1CD21DA-ABD8-4EEA-8FD5-ABC8181EF7E1}"/>
              </a:ext>
            </a:extLst>
          </p:cNvPr>
          <p:cNvGrpSpPr/>
          <p:nvPr/>
        </p:nvGrpSpPr>
        <p:grpSpPr>
          <a:xfrm>
            <a:off x="5743134" y="2093333"/>
            <a:ext cx="1987634" cy="1168599"/>
            <a:chOff x="3216147" y="2457151"/>
            <a:chExt cx="1987634" cy="1168599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7B376B8-C0E0-445B-896A-7B74280518C1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cien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C1EFA33-B654-45AD-99E4-55AECA5A58AC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48D0DB2-DA8F-40DE-9FED-71A115BA9E45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980599" y="222906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46033E6-1BF4-4474-B55D-4AE505B578A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4856913" y="222906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8628344-1070-4C54-B675-5FFF5B91957C}"/>
              </a:ext>
            </a:extLst>
          </p:cNvPr>
          <p:cNvGrpSpPr/>
          <p:nvPr/>
        </p:nvGrpSpPr>
        <p:grpSpPr>
          <a:xfrm>
            <a:off x="7898355" y="2093333"/>
            <a:ext cx="1987634" cy="1168599"/>
            <a:chOff x="3216147" y="2457151"/>
            <a:chExt cx="1987634" cy="1168599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5A32B6A2-78D8-4B88-9E7E-2257DBC47749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multiplicación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100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prro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4253916-ED74-4FCB-9B27-413A5371FD02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1DFF3C-9EC8-4FDA-B80C-5B81783561A0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6872680" y="222906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4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código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probado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7763898-B233-46B2-BF5B-68029D8E3AE3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44E4673-4777-4A05-9330-2D72E02CB44B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35741FDD-CF70-4720-83C3-4EE42AF7E1E1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A8332C6-B11B-4AA1-B3B7-3F8132656FB3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FDF9769-9290-4DFF-9F9A-99420BFEEE44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8C0E992-C3E6-45FE-84B4-8CB11212F17F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B522466-1C85-4C27-8308-5EA148A26B7D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0704FDB-E4FA-4581-AA57-CEAD4C78C37D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26239A2-C4B1-4B76-AF92-253EECC5379A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B943CE8-DADF-4620-AD0C-614D705E721F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0CA6D0E-A89A-46E1-95C6-2B9E32C6046E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división</a:t>
                </a:r>
                <a:endParaRPr lang="en-US" dirty="0">
                  <a:solidFill>
                    <a:srgbClr val="FF6E6E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AAB14CF-4FF1-4E72-A308-E35ED83B9E22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D17A9D-D7BB-4C4D-AC0C-68F5B6BBF0B2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FDBAB04C-677C-4725-98CE-C187A551E748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5C20B16-2816-49A2-89A0-858039F6C663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6815EFD-CE42-4F56-A348-93C54C2D332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2CF0985-922C-4730-8F61-0F7FD77B1163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9F0BB91-FBD7-4631-8398-99E076259240}"/>
              </a:ext>
            </a:extLst>
          </p:cNvPr>
          <p:cNvSpPr/>
          <p:nvPr/>
        </p:nvSpPr>
        <p:spPr>
          <a:xfrm>
            <a:off x="2501393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AA70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BCC8675-7F6D-42D2-B967-ED52C01592DD}"/>
              </a:ext>
            </a:extLst>
          </p:cNvPr>
          <p:cNvSpPr/>
          <p:nvPr/>
        </p:nvSpPr>
        <p:spPr>
          <a:xfrm>
            <a:off x="4381431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946F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EC96D7-76D4-44B7-A344-19F4A13BDB27}"/>
              </a:ext>
            </a:extLst>
          </p:cNvPr>
          <p:cNvSpPr/>
          <p:nvPr/>
        </p:nvSpPr>
        <p:spPr>
          <a:xfrm>
            <a:off x="6393474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766E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E50997E-E59C-4F98-8A0A-0110EDB96F9C}"/>
              </a:ext>
            </a:extLst>
          </p:cNvPr>
          <p:cNvSpPr/>
          <p:nvPr/>
        </p:nvSpPr>
        <p:spPr>
          <a:xfrm>
            <a:off x="8556794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646D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0C1EDF3-81B2-49AA-9108-3709F31FF0D0}"/>
              </a:ext>
            </a:extLst>
          </p:cNvPr>
          <p:cNvGrpSpPr/>
          <p:nvPr/>
        </p:nvGrpSpPr>
        <p:grpSpPr>
          <a:xfrm>
            <a:off x="1854777" y="1782720"/>
            <a:ext cx="1708727" cy="1167330"/>
            <a:chOff x="1069685" y="2458420"/>
            <a:chExt cx="1708727" cy="116733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775AC73-BE94-4C4D-B101-09215FE1D036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FFCD90C-A0CB-47A2-A8D6-C15A31F96B17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tiro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4DADCBB-EF41-42ED-8318-895419AF5240}"/>
              </a:ext>
            </a:extLst>
          </p:cNvPr>
          <p:cNvGrpSpPr/>
          <p:nvPr/>
        </p:nvGrpSpPr>
        <p:grpSpPr>
          <a:xfrm>
            <a:off x="3731091" y="1781452"/>
            <a:ext cx="1708727" cy="1168598"/>
            <a:chOff x="3355600" y="2457151"/>
            <a:chExt cx="1708727" cy="1168598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E35FCFBC-5B14-4118-9248-1A3C2009D463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maso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5B4A73E-1B8E-4B01-92D7-484A673FFF7F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1DCBEF-CDA9-4729-A8A6-9AB13C2435CA}"/>
              </a:ext>
            </a:extLst>
          </p:cNvPr>
          <p:cNvGrpSpPr/>
          <p:nvPr/>
        </p:nvGrpSpPr>
        <p:grpSpPr>
          <a:xfrm>
            <a:off x="5607405" y="1781451"/>
            <a:ext cx="1987634" cy="1168599"/>
            <a:chOff x="3216147" y="2457151"/>
            <a:chExt cx="1987634" cy="1168599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1C78205-B55E-4989-BAC2-6BA318E78DA1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cien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23A4AF3-B509-475D-9428-ED2B7917D14B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4D5F9AB-2969-440B-B9A6-520DD26211D2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2844870" y="1917181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197A3F5-B8E0-425F-8D5B-D5669B7820CC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4721184" y="1917180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54BFCB6-E54C-45D0-8459-76C6AC22766F}"/>
              </a:ext>
            </a:extLst>
          </p:cNvPr>
          <p:cNvGrpSpPr/>
          <p:nvPr/>
        </p:nvGrpSpPr>
        <p:grpSpPr>
          <a:xfrm>
            <a:off x="7762626" y="1781451"/>
            <a:ext cx="1987634" cy="1168599"/>
            <a:chOff x="3216147" y="2457151"/>
            <a:chExt cx="1987634" cy="1168599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3B3A52D-506D-494F-BD9C-05DCAE7F5F30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multiplicación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100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prro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0C87D68-EF9D-49E5-8538-3D077E42C9E8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AF8BDD-0635-4397-B781-D683C1AF9A7A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736951" y="1917180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4A5B8408-034D-4C9E-9EEB-12DE5650B668}"/>
              </a:ext>
            </a:extLst>
          </p:cNvPr>
          <p:cNvSpPr/>
          <p:nvPr/>
        </p:nvSpPr>
        <p:spPr>
          <a:xfrm>
            <a:off x="5423004" y="2669410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9C5F9FE-139D-4896-8572-6464E86B4D6F}"/>
              </a:ext>
            </a:extLst>
          </p:cNvPr>
          <p:cNvSpPr/>
          <p:nvPr/>
        </p:nvSpPr>
        <p:spPr>
          <a:xfrm>
            <a:off x="3528240" y="2669410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C563CB2F-4374-45CE-9404-D8997B4235B9}"/>
              </a:ext>
            </a:extLst>
          </p:cNvPr>
          <p:cNvCxnSpPr>
            <a:stCxn id="31" idx="6"/>
            <a:endCxn id="46" idx="2"/>
          </p:cNvCxnSpPr>
          <p:nvPr/>
        </p:nvCxnSpPr>
        <p:spPr>
          <a:xfrm>
            <a:off x="2844870" y="1918449"/>
            <a:ext cx="683370" cy="886690"/>
          </a:xfrm>
          <a:prstGeom prst="bent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346F64D-868D-4D6E-80EB-D6CE26026530}"/>
              </a:ext>
            </a:extLst>
          </p:cNvPr>
          <p:cNvCxnSpPr>
            <a:cxnSpLocks/>
            <a:stCxn id="46" idx="6"/>
            <a:endCxn id="35" idx="2"/>
          </p:cNvCxnSpPr>
          <p:nvPr/>
        </p:nvCxnSpPr>
        <p:spPr>
          <a:xfrm flipV="1">
            <a:off x="3799697" y="1917181"/>
            <a:ext cx="650030" cy="8879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10CCE947-402D-40F2-81F3-0ED77605A91C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4721184" y="1917181"/>
            <a:ext cx="701820" cy="8879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DA153146-AFC7-4DDD-BA7B-0F42FA79BC93}"/>
              </a:ext>
            </a:extLst>
          </p:cNvPr>
          <p:cNvCxnSpPr>
            <a:cxnSpLocks/>
            <a:stCxn id="45" idx="6"/>
            <a:endCxn id="38" idx="2"/>
          </p:cNvCxnSpPr>
          <p:nvPr/>
        </p:nvCxnSpPr>
        <p:spPr>
          <a:xfrm flipV="1">
            <a:off x="5694461" y="1917180"/>
            <a:ext cx="771033" cy="88795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DC6A0D6-AF48-4537-8A1C-E9419947F744}"/>
              </a:ext>
            </a:extLst>
          </p:cNvPr>
          <p:cNvSpPr txBox="1"/>
          <p:nvPr/>
        </p:nvSpPr>
        <p:spPr>
          <a:xfrm>
            <a:off x="3064265" y="2906567"/>
            <a:ext cx="11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suma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reparada</a:t>
            </a:r>
            <a:endParaRPr lang="es-MX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7702950-D4BF-414C-AD56-8C0FBA9BCD71}"/>
              </a:ext>
            </a:extLst>
          </p:cNvPr>
          <p:cNvSpPr txBox="1"/>
          <p:nvPr/>
        </p:nvSpPr>
        <p:spPr>
          <a:xfrm>
            <a:off x="4890085" y="2912256"/>
            <a:ext cx="12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resta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completa</a:t>
            </a:r>
            <a:endParaRPr lang="es-MX" dirty="0">
              <a:solidFill>
                <a:schemeClr val="bg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7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Usa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ramas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EA87FC6-BF6D-448F-B04A-CA317800E2D3}"/>
              </a:ext>
            </a:extLst>
          </p:cNvPr>
          <p:cNvGrpSpPr/>
          <p:nvPr/>
        </p:nvGrpSpPr>
        <p:grpSpPr>
          <a:xfrm>
            <a:off x="1232563" y="3970367"/>
            <a:ext cx="9104660" cy="2280288"/>
            <a:chOff x="1543670" y="3754643"/>
            <a:chExt cx="9104660" cy="2280288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B5BD7E3A-C3B8-4BA0-9CA4-D0AAABD7A37C}"/>
                </a:ext>
              </a:extLst>
            </p:cNvPr>
            <p:cNvSpPr/>
            <p:nvPr/>
          </p:nvSpPr>
          <p:spPr>
            <a:xfrm>
              <a:off x="1543670" y="3754643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BA52685-361F-4036-A854-E82B6A1D0B90}"/>
                </a:ext>
              </a:extLst>
            </p:cNvPr>
            <p:cNvGrpSpPr/>
            <p:nvPr/>
          </p:nvGrpSpPr>
          <p:grpSpPr>
            <a:xfrm>
              <a:off x="3287865" y="4314604"/>
              <a:ext cx="5352283" cy="1160367"/>
              <a:chOff x="1813924" y="3573693"/>
              <a:chExt cx="4393490" cy="952502"/>
            </a:xfrm>
          </p:grpSpPr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CEC495A8-677A-4630-BB9D-12A4FB112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605" y="3685108"/>
                <a:ext cx="3438258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181D23CD-5E7D-453A-B9D8-DF3E893EB27B}"/>
                  </a:ext>
                </a:extLst>
              </p:cNvPr>
              <p:cNvSpPr/>
              <p:nvPr/>
            </p:nvSpPr>
            <p:spPr>
              <a:xfrm>
                <a:off x="1813924" y="3573694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ECA82B-85FB-462B-B5B7-C75E2732AD78}"/>
                  </a:ext>
                </a:extLst>
              </p:cNvPr>
              <p:cNvSpPr/>
              <p:nvPr/>
            </p:nvSpPr>
            <p:spPr>
              <a:xfrm>
                <a:off x="2543541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rgbClr val="FF776E"/>
                  </a:solidFill>
                </a:endParaRPr>
              </a:p>
            </p:txBody>
          </p:sp>
          <p:cxnSp>
            <p:nvCxnSpPr>
              <p:cNvPr id="54" name="Conector: angular 53">
                <a:extLst>
                  <a:ext uri="{FF2B5EF4-FFF2-40B4-BE49-F238E27FC236}">
                    <a16:creationId xmlns:a16="http://schemas.microsoft.com/office/drawing/2014/main" id="{864CEDB4-312C-4796-8F8F-5D2A1CDA9A0E}"/>
                  </a:ext>
                </a:extLst>
              </p:cNvPr>
              <p:cNvCxnSpPr>
                <a:stCxn id="66" idx="6"/>
                <a:endCxn id="53" idx="2"/>
              </p:cNvCxnSpPr>
              <p:nvPr/>
            </p:nvCxnSpPr>
            <p:spPr>
              <a:xfrm>
                <a:off x="2036753" y="3685109"/>
                <a:ext cx="506788" cy="729671"/>
              </a:xfrm>
              <a:prstGeom prst="bentConnector3">
                <a:avLst>
                  <a:gd name="adj1" fmla="val 61520"/>
                </a:avLst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AF0673E-82BD-4EB9-82AE-985D0758D3C2}"/>
                  </a:ext>
                </a:extLst>
              </p:cNvPr>
              <p:cNvSpPr/>
              <p:nvPr/>
            </p:nvSpPr>
            <p:spPr>
              <a:xfrm>
                <a:off x="3673878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AEDC5D95-3CB1-4C85-8672-4251B2E1F407}"/>
                  </a:ext>
                </a:extLst>
              </p:cNvPr>
              <p:cNvCxnSpPr>
                <a:stCxn id="53" idx="6"/>
                <a:endCxn id="64" idx="2"/>
              </p:cNvCxnSpPr>
              <p:nvPr/>
            </p:nvCxnSpPr>
            <p:spPr>
              <a:xfrm>
                <a:off x="2766370" y="4414781"/>
                <a:ext cx="907508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EE0F8EA-5668-455C-8961-4302438D862D}"/>
                  </a:ext>
                </a:extLst>
              </p:cNvPr>
              <p:cNvCxnSpPr>
                <a:cxnSpLocks/>
                <a:stCxn id="64" idx="6"/>
                <a:endCxn id="62" idx="2"/>
              </p:cNvCxnSpPr>
              <p:nvPr/>
            </p:nvCxnSpPr>
            <p:spPr>
              <a:xfrm>
                <a:off x="3896707" y="4414781"/>
                <a:ext cx="1457606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A62B720-4891-4AF7-88EE-BE8E3AB27AC8}"/>
                  </a:ext>
                </a:extLst>
              </p:cNvPr>
              <p:cNvSpPr/>
              <p:nvPr/>
            </p:nvSpPr>
            <p:spPr>
              <a:xfrm>
                <a:off x="5354313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6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4718D591-6325-4E34-BDB9-A1495CCBF3F2}"/>
                  </a:ext>
                </a:extLst>
              </p:cNvPr>
              <p:cNvSpPr/>
              <p:nvPr/>
            </p:nvSpPr>
            <p:spPr>
              <a:xfrm>
                <a:off x="5984585" y="357369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6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61" name="Conector: angular 60">
                <a:extLst>
                  <a:ext uri="{FF2B5EF4-FFF2-40B4-BE49-F238E27FC236}">
                    <a16:creationId xmlns:a16="http://schemas.microsoft.com/office/drawing/2014/main" id="{563EEF06-9A45-4E7E-9B63-546FBE5B2497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 flipV="1">
                <a:off x="5577142" y="3685108"/>
                <a:ext cx="407443" cy="729673"/>
              </a:xfrm>
              <a:prstGeom prst="bentConnector3">
                <a:avLst/>
              </a:prstGeom>
              <a:ln w="57150">
                <a:solidFill>
                  <a:srgbClr val="FF60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Elipse 98">
            <a:extLst>
              <a:ext uri="{FF2B5EF4-FFF2-40B4-BE49-F238E27FC236}">
                <a16:creationId xmlns:a16="http://schemas.microsoft.com/office/drawing/2014/main" id="{7A4DE4C2-950D-46F5-877D-1A5F1DA73109}"/>
              </a:ext>
            </a:extLst>
          </p:cNvPr>
          <p:cNvSpPr/>
          <p:nvPr/>
        </p:nvSpPr>
        <p:spPr>
          <a:xfrm>
            <a:off x="2709142" y="2094602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93B9070A-8D7B-45EF-9148-E0B9F8D0741F}"/>
              </a:ext>
            </a:extLst>
          </p:cNvPr>
          <p:cNvSpPr/>
          <p:nvPr/>
        </p:nvSpPr>
        <p:spPr>
          <a:xfrm>
            <a:off x="4585456" y="2093334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7F56D04-8AAC-4F41-9812-F66067423E00}"/>
              </a:ext>
            </a:extLst>
          </p:cNvPr>
          <p:cNvSpPr/>
          <p:nvPr/>
        </p:nvSpPr>
        <p:spPr>
          <a:xfrm>
            <a:off x="6601223" y="2093333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0A0A326-B746-46B7-846A-0F53598777E4}"/>
              </a:ext>
            </a:extLst>
          </p:cNvPr>
          <p:cNvCxnSpPr>
            <a:cxnSpLocks/>
            <a:stCxn id="99" idx="6"/>
            <a:endCxn id="103" idx="2"/>
          </p:cNvCxnSpPr>
          <p:nvPr/>
        </p:nvCxnSpPr>
        <p:spPr>
          <a:xfrm flipV="1">
            <a:off x="2980599" y="222906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D196318-B699-4EE6-AA96-D948009E61F1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4856913" y="222906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2F535A8-9140-443D-BE2A-8A42696D7AFF}"/>
              </a:ext>
            </a:extLst>
          </p:cNvPr>
          <p:cNvSpPr/>
          <p:nvPr/>
        </p:nvSpPr>
        <p:spPr>
          <a:xfrm>
            <a:off x="8756444" y="2093333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06483AB-DA8D-43EE-8DC1-38143C4FE64B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>
          <a:xfrm>
            <a:off x="6872680" y="222906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546DEA-242B-43E8-B0B4-8D63C7CF1148}"/>
              </a:ext>
            </a:extLst>
          </p:cNvPr>
          <p:cNvSpPr/>
          <p:nvPr/>
        </p:nvSpPr>
        <p:spPr>
          <a:xfrm>
            <a:off x="1446996" y="460267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>
                <a:solidFill>
                  <a:srgbClr val="FFAA70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</p:spTree>
    <p:extLst>
      <p:ext uri="{BB962C8B-B14F-4D97-AF65-F5344CB8AC3E}">
        <p14:creationId xmlns:p14="http://schemas.microsoft.com/office/powerpoint/2010/main" val="89431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5D657-D36C-40A2-A807-D0B0B174919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4BEFB8-9B5A-43D6-A22B-EB0B84A5432E}"/>
              </a:ext>
            </a:extLst>
          </p:cNvPr>
          <p:cNvGrpSpPr/>
          <p:nvPr/>
        </p:nvGrpSpPr>
        <p:grpSpPr>
          <a:xfrm>
            <a:off x="4627647" y="1932139"/>
            <a:ext cx="2936701" cy="2916777"/>
            <a:chOff x="4627646" y="2132194"/>
            <a:chExt cx="2936701" cy="2916777"/>
          </a:xfrm>
        </p:grpSpPr>
        <p:pic>
          <p:nvPicPr>
            <p:cNvPr id="6" name="Picture 2" descr="Resultado de imagen para github student pack">
              <a:extLst>
                <a:ext uri="{FF2B5EF4-FFF2-40B4-BE49-F238E27FC236}">
                  <a16:creationId xmlns:a16="http://schemas.microsoft.com/office/drawing/2014/main" id="{D99196B1-FDE5-43C4-AE9A-113EC5A8A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514" y="2132194"/>
              <a:ext cx="2250969" cy="2593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60261F-ACD3-42AF-BFB0-5BDA37FC8EC2}"/>
                </a:ext>
              </a:extLst>
            </p:cNvPr>
            <p:cNvSpPr txBox="1"/>
            <p:nvPr/>
          </p:nvSpPr>
          <p:spPr>
            <a:xfrm>
              <a:off x="4627646" y="4725806"/>
              <a:ext cx="29367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education.github.com/pack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0A64E33-32D0-4F3F-8776-EF8E7E2C2757}"/>
              </a:ext>
            </a:extLst>
          </p:cNvPr>
          <p:cNvSpPr/>
          <p:nvPr/>
        </p:nvSpPr>
        <p:spPr>
          <a:xfrm>
            <a:off x="3538536" y="1195386"/>
            <a:ext cx="5114925" cy="446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08FD1F-7F2E-4065-AED1-9BE38E05F984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1DF9C5-5E3D-4A8E-A58A-4406619DAB21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EF9A97C-D7BE-4C5E-AE5F-0076AEAA5EBE}"/>
              </a:ext>
            </a:extLst>
          </p:cNvPr>
          <p:cNvGrpSpPr/>
          <p:nvPr/>
        </p:nvGrpSpPr>
        <p:grpSpPr>
          <a:xfrm>
            <a:off x="4020207" y="1932139"/>
            <a:ext cx="4151586" cy="2916776"/>
            <a:chOff x="4020207" y="2132194"/>
            <a:chExt cx="4151586" cy="291677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1AE029-6931-4B0D-9BB0-CC62EC1AE1B6}"/>
                </a:ext>
              </a:extLst>
            </p:cNvPr>
            <p:cNvSpPr txBox="1"/>
            <p:nvPr/>
          </p:nvSpPr>
          <p:spPr>
            <a:xfrm>
              <a:off x="4020207" y="4725805"/>
              <a:ext cx="41515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education.github.com/students/experts</a:t>
              </a:r>
            </a:p>
          </p:txBody>
        </p:sp>
        <p:pic>
          <p:nvPicPr>
            <p:cNvPr id="7" name="Picture 2" descr="Resultado de imagen para campus experts github">
              <a:extLst>
                <a:ext uri="{FF2B5EF4-FFF2-40B4-BE49-F238E27FC236}">
                  <a16:creationId xmlns:a16="http://schemas.microsoft.com/office/drawing/2014/main" id="{6452E247-57DC-4859-9350-49DE9EF7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779" y="2132194"/>
              <a:ext cx="2626442" cy="25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3EFE46A-12DA-412A-8E0A-9187D0EDC71A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FEFA21-5345-4507-896B-F04FE0C121C2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3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BCF8B1-D37C-428C-89CD-1978512DD280}"/>
              </a:ext>
            </a:extLst>
          </p:cNvPr>
          <p:cNvGrpSpPr/>
          <p:nvPr/>
        </p:nvGrpSpPr>
        <p:grpSpPr>
          <a:xfrm>
            <a:off x="4281286" y="1267096"/>
            <a:ext cx="3629427" cy="4323807"/>
            <a:chOff x="4279669" y="1089891"/>
            <a:chExt cx="3629427" cy="4323807"/>
          </a:xfrm>
        </p:grpSpPr>
        <p:pic>
          <p:nvPicPr>
            <p:cNvPr id="1026" name="Picture 2" descr="the Filmtocat">
              <a:extLst>
                <a:ext uri="{FF2B5EF4-FFF2-40B4-BE49-F238E27FC236}">
                  <a16:creationId xmlns:a16="http://schemas.microsoft.com/office/drawing/2014/main" id="{3435A14B-6262-4F78-B0DB-ACCE59AF0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819" y="1089891"/>
              <a:ext cx="3394362" cy="33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7700D55-9B7D-4F9F-BB85-0D6A333A063D}"/>
                </a:ext>
              </a:extLst>
            </p:cNvPr>
            <p:cNvSpPr txBox="1"/>
            <p:nvPr/>
          </p:nvSpPr>
          <p:spPr>
            <a:xfrm>
              <a:off x="4798290" y="4359564"/>
              <a:ext cx="25954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MOMENTO DE</a:t>
              </a:r>
            </a:p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LA FOTO</a:t>
              </a:r>
              <a:endParaRPr lang="es-MX" sz="2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A18E90F-DAA1-45EB-AB8C-4927E70EBCF0}"/>
                </a:ext>
              </a:extLst>
            </p:cNvPr>
            <p:cNvSpPr txBox="1"/>
            <p:nvPr/>
          </p:nvSpPr>
          <p:spPr>
            <a:xfrm flipH="1">
              <a:off x="4279669" y="4167203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[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08A72C1-81EB-4A28-875A-A4257A70361F}"/>
                </a:ext>
              </a:extLst>
            </p:cNvPr>
            <p:cNvSpPr txBox="1"/>
            <p:nvPr/>
          </p:nvSpPr>
          <p:spPr>
            <a:xfrm flipH="1">
              <a:off x="7271324" y="4167202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]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586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E001FA7-89C9-400D-8EBC-C411C6B835FA}"/>
              </a:ext>
            </a:extLst>
          </p:cNvPr>
          <p:cNvGrpSpPr/>
          <p:nvPr/>
        </p:nvGrpSpPr>
        <p:grpSpPr>
          <a:xfrm>
            <a:off x="4781133" y="2009198"/>
            <a:ext cx="5886867" cy="2763404"/>
            <a:chOff x="4781133" y="2003293"/>
            <a:chExt cx="5886867" cy="276340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80E020F-A0DA-475A-B3F3-59773DE8D9C7}"/>
                </a:ext>
              </a:extLst>
            </p:cNvPr>
            <p:cNvSpPr txBox="1"/>
            <p:nvPr/>
          </p:nvSpPr>
          <p:spPr>
            <a:xfrm>
              <a:off x="4781133" y="2003293"/>
              <a:ext cx="5886867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Ing. en Computación</a:t>
              </a:r>
              <a:r>
                <a:rPr lang="es-MX" sz="3000" b="1" dirty="0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GitHub Campus </a:t>
              </a:r>
              <a:r>
                <a:rPr lang="es-MX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Expert</a:t>
              </a:r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Project Manager      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5725BAC-6880-46EC-9D64-5C6B734A080E}"/>
                </a:ext>
              </a:extLst>
            </p:cNvPr>
            <p:cNvGrpSpPr/>
            <p:nvPr/>
          </p:nvGrpSpPr>
          <p:grpSpPr>
            <a:xfrm>
              <a:off x="4781133" y="4289643"/>
              <a:ext cx="3030744" cy="477054"/>
              <a:chOff x="4505555" y="3231386"/>
              <a:chExt cx="3030744" cy="477054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5A9F8C7-A405-4AC7-AE1B-F2165B624A05}"/>
                  </a:ext>
                </a:extLst>
              </p:cNvPr>
              <p:cNvSpPr/>
              <p:nvPr/>
            </p:nvSpPr>
            <p:spPr>
              <a:xfrm>
                <a:off x="4505555" y="32313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6FAAEA-8C72-4721-A513-A4485C63085D}"/>
                  </a:ext>
                </a:extLst>
              </p:cNvPr>
              <p:cNvSpPr/>
              <p:nvPr/>
            </p:nvSpPr>
            <p:spPr>
              <a:xfrm>
                <a:off x="6083914" y="3336905"/>
                <a:ext cx="145238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500" b="1" dirty="0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500" b="1" dirty="0" err="1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91C8BE-1AD7-45A0-9119-B53B70FBC738}"/>
                </a:ext>
              </a:extLst>
            </p:cNvPr>
            <p:cNvSpPr/>
            <p:nvPr/>
          </p:nvSpPr>
          <p:spPr>
            <a:xfrm>
              <a:off x="4781133" y="38120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C16DAF4-5331-4119-A15A-E07233A22F41}"/>
                </a:ext>
              </a:extLst>
            </p:cNvPr>
            <p:cNvSpPr/>
            <p:nvPr/>
          </p:nvSpPr>
          <p:spPr>
            <a:xfrm>
              <a:off x="5198201" y="3899306"/>
              <a:ext cx="331507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45F2D6-31EA-4882-871A-37E0C8AA3F55}"/>
              </a:ext>
            </a:extLst>
          </p:cNvPr>
          <p:cNvSpPr/>
          <p:nvPr/>
        </p:nvSpPr>
        <p:spPr>
          <a:xfrm>
            <a:off x="470474" y="1882423"/>
            <a:ext cx="381578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Luis E.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Jiménez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Robles</a:t>
            </a:r>
            <a:endParaRPr lang="es-MX" sz="65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58C2060-62BE-46C5-81C1-0C5FFCE6D4AB}"/>
              </a:ext>
            </a:extLst>
          </p:cNvPr>
          <p:cNvCxnSpPr>
            <a:cxnSpLocks/>
          </p:cNvCxnSpPr>
          <p:nvPr/>
        </p:nvCxnSpPr>
        <p:spPr>
          <a:xfrm>
            <a:off x="4443563" y="1600200"/>
            <a:ext cx="0" cy="35595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Setting up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descargar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de: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D98EBB3-C348-4DD2-8F49-B78927128AA4}"/>
              </a:ext>
            </a:extLst>
          </p:cNvPr>
          <p:cNvGrpSpPr/>
          <p:nvPr/>
        </p:nvGrpSpPr>
        <p:grpSpPr>
          <a:xfrm>
            <a:off x="4585711" y="2413337"/>
            <a:ext cx="3020577" cy="2031326"/>
            <a:chOff x="4732772" y="2105561"/>
            <a:chExt cx="3020577" cy="203132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618946" y="2105561"/>
              <a:ext cx="954107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4732772" y="3736777"/>
              <a:ext cx="30205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bit.ly/gitbestpractices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1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Gotham Rounded Bold" pitchFamily="50" charset="0"/>
              </a:rPr>
              <a:t>Preppin</a:t>
            </a:r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’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descargados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D2AD21E-6346-46DB-9EC6-65A4CB3D6EF6}"/>
              </a:ext>
            </a:extLst>
          </p:cNvPr>
          <p:cNvGrpSpPr/>
          <p:nvPr/>
        </p:nvGrpSpPr>
        <p:grpSpPr>
          <a:xfrm>
            <a:off x="3443080" y="2563831"/>
            <a:ext cx="5305839" cy="1730337"/>
            <a:chOff x="3839594" y="1975662"/>
            <a:chExt cx="5305839" cy="173033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120266" y="2566428"/>
              <a:ext cx="5574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5677704" y="2566428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acerca</a:t>
              </a:r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 de.txt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2011AE-2AB8-4745-9D89-1E943BBF028F}"/>
                </a:ext>
              </a:extLst>
            </p:cNvPr>
            <p:cNvSpPr/>
            <p:nvPr/>
          </p:nvSpPr>
          <p:spPr>
            <a:xfrm>
              <a:off x="5120266" y="3152001"/>
              <a:ext cx="55743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140F114-62EC-4A5D-9AEE-0B4883B7D82D}"/>
                </a:ext>
              </a:extLst>
            </p:cNvPr>
            <p:cNvSpPr/>
            <p:nvPr/>
          </p:nvSpPr>
          <p:spPr>
            <a:xfrm>
              <a:off x="5677704" y="3152001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tecnologias.txt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ED98601-E58A-479A-94B9-C20B6E092259}"/>
                </a:ext>
              </a:extLst>
            </p:cNvPr>
            <p:cNvSpPr/>
            <p:nvPr/>
          </p:nvSpPr>
          <p:spPr>
            <a:xfrm>
              <a:off x="3839594" y="1975662"/>
              <a:ext cx="5574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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F23C8E-C971-4852-A8F5-902221DF96E8}"/>
                </a:ext>
              </a:extLst>
            </p:cNvPr>
            <p:cNvSpPr/>
            <p:nvPr/>
          </p:nvSpPr>
          <p:spPr>
            <a:xfrm>
              <a:off x="4397035" y="1975662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git-</a:t>
              </a:r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7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A5AC1A-16A3-43FD-AA36-28BC0B58EF4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1E74132-E698-4618-B4B9-FDB757FAEBC2}"/>
              </a:ext>
            </a:extLst>
          </p:cNvPr>
          <p:cNvGrpSpPr/>
          <p:nvPr/>
        </p:nvGrpSpPr>
        <p:grpSpPr>
          <a:xfrm>
            <a:off x="1757680" y="2123550"/>
            <a:ext cx="8676640" cy="2610899"/>
            <a:chOff x="1757680" y="601078"/>
            <a:chExt cx="8676640" cy="261089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DCA463-DF87-4464-BA61-B4FBEEF07772}"/>
                </a:ext>
              </a:extLst>
            </p:cNvPr>
            <p:cNvSpPr txBox="1"/>
            <p:nvPr/>
          </p:nvSpPr>
          <p:spPr>
            <a:xfrm>
              <a:off x="1757680" y="1930400"/>
              <a:ext cx="8676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FLUJOS DE TRABAJO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AAA76F1-C6AC-4AE6-B547-B46CE7EBFA42}"/>
                </a:ext>
              </a:extLst>
            </p:cNvPr>
            <p:cNvSpPr txBox="1"/>
            <p:nvPr/>
          </p:nvSpPr>
          <p:spPr>
            <a:xfrm>
              <a:off x="5178896" y="2734923"/>
              <a:ext cx="18342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workflows</a:t>
              </a:r>
              <a:endParaRPr lang="es-MX" sz="25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39DF68D-CE44-4C56-BD2E-DB143A084D37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50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B226815-B267-4A6F-AE7C-E207D49D8F8F}"/>
              </a:ext>
            </a:extLst>
          </p:cNvPr>
          <p:cNvGrpSpPr/>
          <p:nvPr/>
        </p:nvGrpSpPr>
        <p:grpSpPr>
          <a:xfrm>
            <a:off x="2466109" y="1766612"/>
            <a:ext cx="7259782" cy="3262431"/>
            <a:chOff x="2466108" y="538733"/>
            <a:chExt cx="7259782" cy="32624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FE6856F-CB0F-496A-8814-DBBA0003D752}"/>
                </a:ext>
              </a:extLst>
            </p:cNvPr>
            <p:cNvSpPr txBox="1"/>
            <p:nvPr/>
          </p:nvSpPr>
          <p:spPr>
            <a:xfrm>
              <a:off x="2466108" y="1862172"/>
              <a:ext cx="72597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RAMA POR CARACTERÍSTICA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CCC671F-C378-4911-B14F-7D5849FF4372}"/>
                </a:ext>
              </a:extLst>
            </p:cNvPr>
            <p:cNvSpPr/>
            <p:nvPr/>
          </p:nvSpPr>
          <p:spPr>
            <a:xfrm>
              <a:off x="5618945" y="538733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96424F-E655-4BEC-AC39-561DE6B7E9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2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066F51-0C2E-4EC9-B546-39A7D0D41CF1}"/>
              </a:ext>
            </a:extLst>
          </p:cNvPr>
          <p:cNvGrpSpPr/>
          <p:nvPr/>
        </p:nvGrpSpPr>
        <p:grpSpPr>
          <a:xfrm>
            <a:off x="1609436" y="2674947"/>
            <a:ext cx="8973128" cy="1508106"/>
            <a:chOff x="1921163" y="2133600"/>
            <a:chExt cx="8973128" cy="1508106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B046D90-D896-4B01-AF11-FEEDF0404D6F}"/>
                </a:ext>
              </a:extLst>
            </p:cNvPr>
            <p:cNvSpPr txBox="1"/>
            <p:nvPr/>
          </p:nvSpPr>
          <p:spPr>
            <a:xfrm>
              <a:off x="1921163" y="2133600"/>
              <a:ext cx="89731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Permite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la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implementación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de PR’s</a:t>
              </a:r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	</a:t>
              </a:r>
              <a:r>
                <a:rPr lang="en-US" sz="15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(pull requests)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s-MX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3F53821-34FF-419F-B4EB-06ED04A78411}"/>
                </a:ext>
              </a:extLst>
            </p:cNvPr>
            <p:cNvSpPr txBox="1"/>
            <p:nvPr/>
          </p:nvSpPr>
          <p:spPr>
            <a:xfrm>
              <a:off x="1921163" y="2610654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nombres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descriptivos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0506877-1C69-4A15-9E5B-59DB277E21D3}"/>
                </a:ext>
              </a:extLst>
            </p:cNvPr>
            <p:cNvSpPr txBox="1"/>
            <p:nvPr/>
          </p:nvSpPr>
          <p:spPr>
            <a:xfrm>
              <a:off x="1921163" y="3087708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Modelo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orientado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3841B5-4B17-4A64-9B32-876636A4550B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A8653E6C-2354-427B-A75B-BFF0AEFF2728}"/>
              </a:ext>
            </a:extLst>
          </p:cNvPr>
          <p:cNvGrpSpPr/>
          <p:nvPr/>
        </p:nvGrpSpPr>
        <p:grpSpPr>
          <a:xfrm>
            <a:off x="2800011" y="2542588"/>
            <a:ext cx="6591977" cy="1772823"/>
            <a:chOff x="796305" y="3500442"/>
            <a:chExt cx="5411109" cy="1455244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</p:cNvCxnSpPr>
            <p:nvPr/>
          </p:nvCxnSpPr>
          <p:spPr>
            <a:xfrm>
              <a:off x="2342605" y="3685108"/>
              <a:ext cx="3438258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DE4516D-8E2B-4A7B-A31A-77FC8BA59E24}"/>
                </a:ext>
              </a:extLst>
            </p:cNvPr>
            <p:cNvGrpSpPr/>
            <p:nvPr/>
          </p:nvGrpSpPr>
          <p:grpSpPr>
            <a:xfrm>
              <a:off x="796305" y="3500442"/>
              <a:ext cx="1240448" cy="303171"/>
              <a:chOff x="-76090" y="3553921"/>
              <a:chExt cx="1240448" cy="303171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47092797-644B-4FD0-A1DD-09FCD9EA39BE}"/>
                  </a:ext>
                </a:extLst>
              </p:cNvPr>
              <p:cNvSpPr/>
              <p:nvPr/>
            </p:nvSpPr>
            <p:spPr>
              <a:xfrm>
                <a:off x="941529" y="362717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8F59D22-30F0-4ED6-8E31-EFFAB7BA51D0}"/>
                  </a:ext>
                </a:extLst>
              </p:cNvPr>
              <p:cNvSpPr txBox="1"/>
              <p:nvPr/>
            </p:nvSpPr>
            <p:spPr>
              <a:xfrm>
                <a:off x="-76090" y="3553921"/>
                <a:ext cx="1017619" cy="30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master</a:t>
                </a:r>
                <a:endParaRPr lang="es-MX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2543541" y="4303366"/>
              <a:ext cx="222829" cy="222829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2036753" y="3685109"/>
              <a:ext cx="506788" cy="729671"/>
            </a:xfrm>
            <a:prstGeom prst="bentConnector3">
              <a:avLst>
                <a:gd name="adj1" fmla="val 6152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796305" y="4230113"/>
              <a:ext cx="1017619" cy="303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navbar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77142CE6-754A-470D-BC77-46125FBCB75F}"/>
                </a:ext>
              </a:extLst>
            </p:cNvPr>
            <p:cNvGrpSpPr/>
            <p:nvPr/>
          </p:nvGrpSpPr>
          <p:grpSpPr>
            <a:xfrm>
              <a:off x="3276483" y="4303366"/>
              <a:ext cx="1017619" cy="640880"/>
              <a:chOff x="2989200" y="4303365"/>
              <a:chExt cx="1017619" cy="640880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18658FEB-E08E-4240-892F-1D429DD608D9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0E48950-24C2-4EAF-BC10-3C0760D4961D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botón logo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listo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stCxn id="25" idx="6"/>
              <a:endCxn id="39" idx="2"/>
            </p:cNvCxnSpPr>
            <p:nvPr/>
          </p:nvCxnSpPr>
          <p:spPr>
            <a:xfrm>
              <a:off x="2766370" y="4414781"/>
              <a:ext cx="9075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4F1882A-6452-4869-96FF-8CA53208EC1B}"/>
                </a:ext>
              </a:extLst>
            </p:cNvPr>
            <p:cNvGrpSpPr/>
            <p:nvPr/>
          </p:nvGrpSpPr>
          <p:grpSpPr>
            <a:xfrm>
              <a:off x="5085951" y="4303366"/>
              <a:ext cx="759553" cy="652320"/>
              <a:chOff x="3118233" y="4303365"/>
              <a:chExt cx="759553" cy="652320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D6773311-0E3B-4028-9900-4E76617E0848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55CAB57-6921-4AFD-892C-A09059655EBD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botones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listos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3896707" y="4414781"/>
              <a:ext cx="14576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5984585" y="3573693"/>
              <a:ext cx="222829" cy="22282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stCxn id="47" idx="6"/>
              <a:endCxn id="54" idx="2"/>
            </p:cNvCxnSpPr>
            <p:nvPr/>
          </p:nvCxnSpPr>
          <p:spPr>
            <a:xfrm flipV="1">
              <a:off x="5577142" y="3685108"/>
              <a:ext cx="407443" cy="72967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3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889</Words>
  <Application>Microsoft Office PowerPoint</Application>
  <PresentationFormat>Panorámica</PresentationFormat>
  <Paragraphs>340</Paragraphs>
  <Slides>37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Font Awesome 5 Brands Regular</vt:lpstr>
      <vt:lpstr>Font Awesome 5 Free Regular</vt:lpstr>
      <vt:lpstr>Font Awesome 5 Free Solid</vt:lpstr>
      <vt:lpstr>Gotham Rounded Bold</vt:lpstr>
      <vt:lpstr>Gotham Rounded Book</vt:lpstr>
      <vt:lpstr>Gotham Rounded Light</vt:lpstr>
      <vt:lpstr>Gotham Rounded Medium</vt:lpstr>
      <vt:lpstr>Open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Jiménez Robles</dc:creator>
  <cp:lastModifiedBy>Luis Eduardo Jiménez Robles</cp:lastModifiedBy>
  <cp:revision>82</cp:revision>
  <dcterms:created xsi:type="dcterms:W3CDTF">2018-06-10T14:37:18Z</dcterms:created>
  <dcterms:modified xsi:type="dcterms:W3CDTF">2018-06-16T00:09:49Z</dcterms:modified>
</cp:coreProperties>
</file>