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65" r:id="rId16"/>
    <p:sldId id="284" r:id="rId17"/>
    <p:sldId id="285" r:id="rId18"/>
    <p:sldId id="286" r:id="rId19"/>
    <p:sldId id="287" r:id="rId20"/>
    <p:sldId id="271" r:id="rId21"/>
    <p:sldId id="272" r:id="rId22"/>
    <p:sldId id="274" r:id="rId23"/>
    <p:sldId id="277" r:id="rId24"/>
    <p:sldId id="273" r:id="rId25"/>
    <p:sldId id="279" r:id="rId26"/>
    <p:sldId id="275" r:id="rId27"/>
    <p:sldId id="280" r:id="rId28"/>
    <p:sldId id="276" r:id="rId29"/>
    <p:sldId id="281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121"/>
    <a:srgbClr val="7F8C8C"/>
    <a:srgbClr val="D71F3C"/>
    <a:srgbClr val="B469FF"/>
    <a:srgbClr val="D50F2E"/>
    <a:srgbClr val="921429"/>
    <a:srgbClr val="ACAFAF"/>
    <a:srgbClr val="6A3093"/>
    <a:srgbClr val="CD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–u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939540"/>
            <a:chOff x="759125" y="1794293"/>
            <a:chExt cx="10531175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carácter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* + a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4278095"/>
            <a:chOff x="759124" y="1794293"/>
            <a:chExt cx="10531176" cy="4278095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caracteres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Nx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6" y="1593850"/>
            <a:ext cx="4581525" cy="1325563"/>
          </a:xfrm>
        </p:spPr>
        <p:txBody>
          <a:bodyPr/>
          <a:lstStyle/>
          <a:p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Centralizado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2" y="3152774"/>
            <a:ext cx="199663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7030A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centralizado</a:t>
            </a:r>
            <a:endParaRPr lang="es-MX" sz="30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Rama por característica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0070C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rama por característica</a:t>
            </a:r>
            <a:endParaRPr lang="es-MX" sz="30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76621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accent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Gitflow</a:t>
            </a:r>
            <a:endParaRPr lang="es-MX" sz="30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238" y="2556669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err="1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01" y="3882232"/>
            <a:ext cx="425197" cy="13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 </a:t>
            </a:r>
            <a:r>
              <a:rPr lang="es-MX" sz="5000" dirty="0" err="1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Forkflow</a:t>
            </a:r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353</Words>
  <Application>Microsoft Office PowerPoint</Application>
  <PresentationFormat>Panorámica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Centralizado</vt:lpstr>
      <vt:lpstr>Presentación de PowerPoint</vt:lpstr>
      <vt:lpstr>Rama por característica</vt:lpstr>
      <vt:lpstr>Presentación de PowerPoint</vt:lpstr>
      <vt:lpstr>Gitflow</vt:lpstr>
      <vt:lpstr>Presentación de PowerPoint</vt:lpstr>
      <vt:lpstr>Forkflow</vt:lpstr>
      <vt:lpstr>Presentación de PowerPoint</vt:lpstr>
      <vt:lpstr>Mío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52</cp:revision>
  <dcterms:created xsi:type="dcterms:W3CDTF">2017-11-26T07:10:10Z</dcterms:created>
  <dcterms:modified xsi:type="dcterms:W3CDTF">2017-12-06T09:08:41Z</dcterms:modified>
</cp:coreProperties>
</file>