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90" r:id="rId5"/>
    <p:sldId id="296" r:id="rId6"/>
    <p:sldId id="297" r:id="rId7"/>
    <p:sldId id="271" r:id="rId8"/>
    <p:sldId id="272" r:id="rId9"/>
    <p:sldId id="281" r:id="rId10"/>
    <p:sldId id="282" r:id="rId11"/>
    <p:sldId id="273" r:id="rId12"/>
    <p:sldId id="274" r:id="rId13"/>
    <p:sldId id="276" r:id="rId14"/>
    <p:sldId id="277" r:id="rId15"/>
    <p:sldId id="283" r:id="rId16"/>
    <p:sldId id="287" r:id="rId17"/>
    <p:sldId id="286" r:id="rId18"/>
    <p:sldId id="288" r:id="rId19"/>
    <p:sldId id="289" r:id="rId20"/>
    <p:sldId id="284" r:id="rId21"/>
    <p:sldId id="285" r:id="rId22"/>
    <p:sldId id="262" r:id="rId23"/>
    <p:sldId id="265" r:id="rId24"/>
    <p:sldId id="293" r:id="rId25"/>
    <p:sldId id="280" r:id="rId26"/>
    <p:sldId id="292" r:id="rId27"/>
    <p:sldId id="295" r:id="rId28"/>
    <p:sldId id="29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E79D-C877-47C1-8EF3-90A8F0673351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DC70-E862-4AB3-82E7-7DD6DCCE5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1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E79D-C877-47C1-8EF3-90A8F0673351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DC70-E862-4AB3-82E7-7DD6DCCE5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32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E79D-C877-47C1-8EF3-90A8F0673351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DC70-E862-4AB3-82E7-7DD6DCCE5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91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E79D-C877-47C1-8EF3-90A8F0673351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DC70-E862-4AB3-82E7-7DD6DCCE5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74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E79D-C877-47C1-8EF3-90A8F0673351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DC70-E862-4AB3-82E7-7DD6DCCE5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41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E79D-C877-47C1-8EF3-90A8F0673351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DC70-E862-4AB3-82E7-7DD6DCCE5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08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E79D-C877-47C1-8EF3-90A8F0673351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DC70-E862-4AB3-82E7-7DD6DCCE5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39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E79D-C877-47C1-8EF3-90A8F0673351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DC70-E862-4AB3-82E7-7DD6DCCE5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3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E79D-C877-47C1-8EF3-90A8F0673351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DC70-E862-4AB3-82E7-7DD6DCCE5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46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E79D-C877-47C1-8EF3-90A8F0673351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DC70-E862-4AB3-82E7-7DD6DCCE5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69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E79D-C877-47C1-8EF3-90A8F0673351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DC70-E862-4AB3-82E7-7DD6DCCE5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33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BE79D-C877-47C1-8EF3-90A8F0673351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8DC70-E862-4AB3-82E7-7DD6DCCE5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07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5.jpeg"/><Relationship Id="rId7" Type="http://schemas.openxmlformats.org/officeDocument/2006/relationships/image" Target="../media/image20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13" Type="http://schemas.openxmlformats.org/officeDocument/2006/relationships/image" Target="../media/image28.jpeg"/><Relationship Id="rId3" Type="http://schemas.openxmlformats.org/officeDocument/2006/relationships/image" Target="../media/image15.jpeg"/><Relationship Id="rId7" Type="http://schemas.openxmlformats.org/officeDocument/2006/relationships/image" Target="../media/image22.jpeg"/><Relationship Id="rId12" Type="http://schemas.openxmlformats.org/officeDocument/2006/relationships/image" Target="../media/image27.jpeg"/><Relationship Id="rId17" Type="http://schemas.openxmlformats.org/officeDocument/2006/relationships/image" Target="../media/image20.jpeg"/><Relationship Id="rId2" Type="http://schemas.openxmlformats.org/officeDocument/2006/relationships/image" Target="../media/image14.jpeg"/><Relationship Id="rId16" Type="http://schemas.openxmlformats.org/officeDocument/2006/relationships/image" Target="../media/image3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11" Type="http://schemas.openxmlformats.org/officeDocument/2006/relationships/image" Target="../media/image26.jpeg"/><Relationship Id="rId5" Type="http://schemas.openxmlformats.org/officeDocument/2006/relationships/image" Target="../media/image17.jpeg"/><Relationship Id="rId15" Type="http://schemas.openxmlformats.org/officeDocument/2006/relationships/image" Target="../media/image29.jpeg"/><Relationship Id="rId10" Type="http://schemas.openxmlformats.org/officeDocument/2006/relationships/image" Target="../media/image25.jpeg"/><Relationship Id="rId4" Type="http://schemas.openxmlformats.org/officeDocument/2006/relationships/image" Target="../media/image16.jpeg"/><Relationship Id="rId9" Type="http://schemas.openxmlformats.org/officeDocument/2006/relationships/image" Target="../media/image24.jpeg"/><Relationship Id="rId1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13" Type="http://schemas.openxmlformats.org/officeDocument/2006/relationships/image" Target="../media/image28.jpeg"/><Relationship Id="rId3" Type="http://schemas.openxmlformats.org/officeDocument/2006/relationships/image" Target="../media/image15.jpeg"/><Relationship Id="rId7" Type="http://schemas.openxmlformats.org/officeDocument/2006/relationships/image" Target="../media/image22.jpeg"/><Relationship Id="rId12" Type="http://schemas.openxmlformats.org/officeDocument/2006/relationships/image" Target="../media/image27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11" Type="http://schemas.openxmlformats.org/officeDocument/2006/relationships/image" Target="../media/image26.jpeg"/><Relationship Id="rId5" Type="http://schemas.openxmlformats.org/officeDocument/2006/relationships/image" Target="../media/image17.jpeg"/><Relationship Id="rId15" Type="http://schemas.openxmlformats.org/officeDocument/2006/relationships/image" Target="../media/image30.jpeg"/><Relationship Id="rId10" Type="http://schemas.openxmlformats.org/officeDocument/2006/relationships/image" Target="../media/image25.jpeg"/><Relationship Id="rId4" Type="http://schemas.openxmlformats.org/officeDocument/2006/relationships/image" Target="../media/image16.jpeg"/><Relationship Id="rId9" Type="http://schemas.openxmlformats.org/officeDocument/2006/relationships/image" Target="../media/image24.jpeg"/><Relationship Id="rId1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66109"/>
            <a:ext cx="9144000" cy="2387600"/>
          </a:xfrm>
        </p:spPr>
        <p:txBody>
          <a:bodyPr/>
          <a:lstStyle/>
          <a:p>
            <a:r>
              <a:rPr lang="en-IN" dirty="0" smtClean="0"/>
              <a:t>Recurrent Neural Network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03017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AICTE-MARGDARSHAN sponsored workshop on Computational  </a:t>
            </a:r>
            <a:br>
              <a:rPr lang="en-IN" dirty="0"/>
            </a:br>
            <a:r>
              <a:rPr lang="en-IN" dirty="0"/>
              <a:t>Intelligence for </a:t>
            </a:r>
            <a:r>
              <a:rPr lang="en-IN" dirty="0" smtClean="0"/>
              <a:t>Multimedia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T. T. </a:t>
            </a:r>
            <a:r>
              <a:rPr lang="en-IN" dirty="0" err="1" smtClean="0"/>
              <a:t>Mirnalinee</a:t>
            </a:r>
            <a:endParaRPr lang="en-IN" dirty="0" smtClean="0"/>
          </a:p>
          <a:p>
            <a:r>
              <a:rPr lang="en-IN" dirty="0" smtClean="0"/>
              <a:t>Prof/CSE</a:t>
            </a:r>
          </a:p>
          <a:p>
            <a:r>
              <a:rPr lang="en-IN" dirty="0" smtClean="0"/>
              <a:t>SSN College of Engineering</a:t>
            </a:r>
          </a:p>
          <a:p>
            <a:r>
              <a:rPr lang="en-IN" dirty="0" smtClean="0"/>
              <a:t>mirnalineett@ssn.edu.in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6016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7101" hangingPunct="0">
              <a:lnSpc>
                <a:spcPct val="125000"/>
              </a:lnSpc>
            </a:pPr>
            <a:r>
              <a:rPr lang="en-IN" altLang="zh-CN" spc="34" dirty="0" smtClean="0">
                <a:solidFill>
                  <a:srgbClr val="000000"/>
                </a:solidFill>
                <a:latin typeface="Times New Roman"/>
                <a:ea typeface="Times New Roman"/>
              </a:rPr>
              <a:t>Dependence</a:t>
            </a:r>
            <a:r>
              <a:rPr lang="en-IN" altLang="zh-CN" spc="2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IN" altLang="zh-CN" spc="40" dirty="0">
                <a:solidFill>
                  <a:srgbClr val="000000"/>
                </a:solidFill>
                <a:latin typeface="Times New Roman"/>
                <a:ea typeface="Times New Roman"/>
              </a:rPr>
              <a:t>between</a:t>
            </a:r>
            <a:r>
              <a:rPr lang="en-IN" altLang="zh-CN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IN" altLang="zh-CN" spc="34" dirty="0">
                <a:solidFill>
                  <a:srgbClr val="000000"/>
                </a:solidFill>
                <a:latin typeface="Times New Roman"/>
                <a:ea typeface="Times New Roman"/>
              </a:rPr>
              <a:t>inputs</a:t>
            </a:r>
            <a:r>
              <a:rPr lang="en-IN" altLang="zh-CN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endParaRPr lang="en-IN" altLang="zh-CN" dirty="0"/>
          </a:p>
          <a:p>
            <a:pPr marL="277101" hangingPunct="0">
              <a:lnSpc>
                <a:spcPct val="125000"/>
              </a:lnSpc>
            </a:pPr>
            <a:r>
              <a:rPr lang="en-IN" dirty="0" smtClean="0"/>
              <a:t>V</a:t>
            </a:r>
            <a:r>
              <a:rPr lang="en-IN" altLang="zh-CN" spc="34" dirty="0" smtClean="0">
                <a:solidFill>
                  <a:srgbClr val="000000"/>
                </a:solidFill>
                <a:latin typeface="Times New Roman"/>
                <a:ea typeface="Times New Roman"/>
              </a:rPr>
              <a:t>ariable</a:t>
            </a:r>
            <a:r>
              <a:rPr lang="en-IN" altLang="zh-CN" spc="2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IN" altLang="zh-CN" spc="44" dirty="0">
                <a:solidFill>
                  <a:srgbClr val="000000"/>
                </a:solidFill>
                <a:latin typeface="Times New Roman"/>
                <a:ea typeface="Times New Roman"/>
              </a:rPr>
              <a:t>number</a:t>
            </a:r>
            <a:r>
              <a:rPr lang="en-IN" altLang="zh-CN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IN" altLang="zh-CN" spc="40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IN" altLang="zh-CN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IN" altLang="zh-CN" spc="34" dirty="0">
                <a:solidFill>
                  <a:srgbClr val="000000"/>
                </a:solidFill>
                <a:latin typeface="Times New Roman"/>
                <a:ea typeface="Times New Roman"/>
              </a:rPr>
              <a:t>inputs</a:t>
            </a:r>
          </a:p>
          <a:p>
            <a:pPr marL="0" indent="277101">
              <a:lnSpc>
                <a:spcPct val="100000"/>
              </a:lnSpc>
              <a:spcBef>
                <a:spcPts val="170"/>
              </a:spcBef>
            </a:pPr>
            <a:r>
              <a:rPr lang="en-IN" altLang="zh-CN" spc="50" dirty="0" smtClean="0">
                <a:solidFill>
                  <a:srgbClr val="000000"/>
                </a:solidFill>
                <a:latin typeface="Times New Roman"/>
                <a:ea typeface="Times New Roman"/>
              </a:rPr>
              <a:t>Function</a:t>
            </a:r>
            <a:r>
              <a:rPr lang="en-IN" altLang="zh-CN" spc="3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IN" altLang="zh-CN" spc="50" dirty="0">
                <a:solidFill>
                  <a:srgbClr val="000000"/>
                </a:solidFill>
                <a:latin typeface="Times New Roman"/>
                <a:ea typeface="Times New Roman"/>
              </a:rPr>
              <a:t>executed</a:t>
            </a:r>
            <a:r>
              <a:rPr lang="en-IN" altLang="zh-CN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IN" altLang="zh-CN" spc="50" dirty="0">
                <a:solidFill>
                  <a:srgbClr val="000000"/>
                </a:solidFill>
                <a:latin typeface="Times New Roman"/>
                <a:ea typeface="Times New Roman"/>
              </a:rPr>
              <a:t>at</a:t>
            </a:r>
            <a:r>
              <a:rPr lang="en-IN" altLang="zh-CN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IN" altLang="zh-CN" spc="55" dirty="0">
                <a:solidFill>
                  <a:srgbClr val="000000"/>
                </a:solidFill>
                <a:latin typeface="Times New Roman"/>
                <a:ea typeface="Times New Roman"/>
              </a:rPr>
              <a:t>each</a:t>
            </a:r>
            <a:r>
              <a:rPr lang="en-IN" altLang="zh-CN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IN" altLang="zh-CN" spc="50" dirty="0">
                <a:solidFill>
                  <a:srgbClr val="000000"/>
                </a:solidFill>
                <a:latin typeface="Times New Roman"/>
                <a:ea typeface="Times New Roman"/>
              </a:rPr>
              <a:t>time</a:t>
            </a:r>
            <a:r>
              <a:rPr lang="en-IN" altLang="zh-CN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IN" altLang="zh-CN" spc="50" dirty="0">
                <a:solidFill>
                  <a:srgbClr val="000000"/>
                </a:solidFill>
                <a:latin typeface="Times New Roman"/>
                <a:ea typeface="Times New Roman"/>
              </a:rPr>
              <a:t>step</a:t>
            </a:r>
            <a:r>
              <a:rPr lang="en-IN" altLang="zh-CN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IN" altLang="zh-CN" spc="40" dirty="0">
                <a:solidFill>
                  <a:srgbClr val="000000"/>
                </a:solidFill>
                <a:latin typeface="Times New Roman"/>
                <a:ea typeface="Times New Roman"/>
              </a:rPr>
              <a:t>is</a:t>
            </a:r>
            <a:r>
              <a:rPr lang="en-IN" altLang="zh-CN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IN" altLang="zh-CN" spc="44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IN" altLang="zh-CN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IN" altLang="zh-CN" spc="60" dirty="0">
                <a:solidFill>
                  <a:srgbClr val="000000"/>
                </a:solidFill>
                <a:latin typeface="Times New Roman"/>
                <a:ea typeface="Times New Roman"/>
              </a:rPr>
              <a:t>same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914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90" y="1246909"/>
            <a:ext cx="4027568" cy="46274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82836" y="1462566"/>
            <a:ext cx="6096000" cy="4330929"/>
          </a:xfrm>
          <a:prstGeom prst="rect">
            <a:avLst/>
          </a:prstGeom>
        </p:spPr>
        <p:txBody>
          <a:bodyPr>
            <a:spAutoFit/>
          </a:bodyPr>
          <a:lstStyle/>
          <a:p>
            <a:pPr hangingPunct="0">
              <a:lnSpc>
                <a:spcPct val="95416"/>
              </a:lnSpc>
            </a:pPr>
            <a:r>
              <a:rPr lang="en-US" altLang="zh-CN" sz="2000" spc="30" dirty="0">
                <a:solidFill>
                  <a:srgbClr val="000000"/>
                </a:solidFill>
                <a:ea typeface="Times New Roman"/>
              </a:rPr>
              <a:t>First,</a:t>
            </a:r>
            <a:r>
              <a:rPr lang="en-US" altLang="zh-CN" sz="2000" spc="2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zh-CN" sz="2000" spc="40" dirty="0">
                <a:solidFill>
                  <a:srgbClr val="000000"/>
                </a:solidFill>
                <a:ea typeface="Times New Roman"/>
              </a:rPr>
              <a:t>the</a:t>
            </a:r>
            <a:r>
              <a:rPr lang="en-US" altLang="zh-CN" sz="2000" spc="25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zh-CN" sz="2000" spc="34" dirty="0">
                <a:solidFill>
                  <a:srgbClr val="000000"/>
                </a:solidFill>
                <a:ea typeface="Times New Roman"/>
              </a:rPr>
              <a:t>function</a:t>
            </a:r>
            <a:r>
              <a:rPr lang="en-US" altLang="zh-CN" sz="2000" spc="2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zh-CN" sz="2000" spc="44" dirty="0">
                <a:solidFill>
                  <a:srgbClr val="000000"/>
                </a:solidFill>
                <a:ea typeface="Times New Roman"/>
              </a:rPr>
              <a:t>being</a:t>
            </a:r>
            <a:r>
              <a:rPr lang="en-US" altLang="zh-CN" sz="2000" spc="25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zh-CN" sz="2000" spc="44" dirty="0">
                <a:solidFill>
                  <a:srgbClr val="000000"/>
                </a:solidFill>
                <a:ea typeface="Times New Roman"/>
              </a:rPr>
              <a:t>computed</a:t>
            </a:r>
            <a:r>
              <a:rPr lang="en-US" altLang="zh-CN" sz="2000" spc="25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zh-CN" sz="2000" spc="40" dirty="0">
                <a:solidFill>
                  <a:srgbClr val="000000"/>
                </a:solidFill>
                <a:ea typeface="Times New Roman"/>
              </a:rPr>
              <a:t>at</a:t>
            </a:r>
            <a:r>
              <a:rPr lang="en-US" altLang="zh-CN" sz="20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zh-CN" sz="2000" spc="30" dirty="0">
                <a:solidFill>
                  <a:srgbClr val="000000"/>
                </a:solidFill>
                <a:ea typeface="Times New Roman"/>
              </a:rPr>
              <a:t>each</a:t>
            </a:r>
            <a:r>
              <a:rPr lang="en-US" altLang="zh-CN" sz="2000" spc="25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zh-CN" sz="2000" spc="30" dirty="0">
                <a:solidFill>
                  <a:srgbClr val="000000"/>
                </a:solidFill>
                <a:ea typeface="Times New Roman"/>
              </a:rPr>
              <a:t>time-step</a:t>
            </a:r>
            <a:r>
              <a:rPr lang="en-US" altLang="zh-CN" sz="2000" spc="3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zh-CN" sz="2000" spc="50" dirty="0">
                <a:solidFill>
                  <a:srgbClr val="000000"/>
                </a:solidFill>
                <a:ea typeface="Times New Roman"/>
              </a:rPr>
              <a:t>now</a:t>
            </a:r>
            <a:r>
              <a:rPr lang="en-US" altLang="zh-CN" sz="2000" spc="25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zh-CN" sz="2000" spc="25" dirty="0">
                <a:solidFill>
                  <a:srgbClr val="000000"/>
                </a:solidFill>
                <a:ea typeface="Times New Roman"/>
              </a:rPr>
              <a:t>is</a:t>
            </a:r>
            <a:r>
              <a:rPr lang="en-US" altLang="zh-CN" sz="2000" spc="3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zh-CN" sz="2000" spc="25" dirty="0">
                <a:solidFill>
                  <a:srgbClr val="000000"/>
                </a:solidFill>
                <a:ea typeface="Times New Roman"/>
              </a:rPr>
              <a:t>different</a:t>
            </a:r>
          </a:p>
          <a:p>
            <a:pPr>
              <a:lnSpc>
                <a:spcPts val="1255"/>
              </a:lnSpc>
            </a:pPr>
            <a:endParaRPr lang="en-US" sz="2000" dirty="0"/>
          </a:p>
          <a:p>
            <a:pPr indent="576732"/>
            <a:r>
              <a:rPr lang="en-US" altLang="zh-CN" sz="2000" spc="110" dirty="0">
                <a:solidFill>
                  <a:srgbClr val="000000"/>
                </a:solidFill>
                <a:ea typeface="Times New Roman"/>
              </a:rPr>
              <a:t>y</a:t>
            </a:r>
            <a:r>
              <a:rPr lang="en-US" altLang="zh-CN" sz="2000" spc="80" dirty="0">
                <a:solidFill>
                  <a:srgbClr val="000000"/>
                </a:solidFill>
                <a:ea typeface="Times New Roman"/>
              </a:rPr>
              <a:t>1</a:t>
            </a:r>
            <a:r>
              <a:rPr lang="en-US" altLang="zh-CN" sz="2000" spc="4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zh-CN" sz="2000" spc="125" dirty="0">
                <a:solidFill>
                  <a:srgbClr val="000000"/>
                </a:solidFill>
                <a:ea typeface="Times New Roman"/>
              </a:rPr>
              <a:t>=</a:t>
            </a:r>
            <a:r>
              <a:rPr lang="en-US" altLang="zh-CN" sz="2000" spc="55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zh-CN" sz="2000" spc="75" dirty="0">
                <a:solidFill>
                  <a:srgbClr val="000000"/>
                </a:solidFill>
                <a:ea typeface="Times New Roman"/>
              </a:rPr>
              <a:t>f</a:t>
            </a:r>
            <a:r>
              <a:rPr lang="en-US" altLang="zh-CN" sz="2000" spc="80" dirty="0">
                <a:solidFill>
                  <a:srgbClr val="000000"/>
                </a:solidFill>
                <a:ea typeface="Times New Roman"/>
              </a:rPr>
              <a:t>1</a:t>
            </a:r>
            <a:r>
              <a:rPr lang="en-US" altLang="zh-CN" sz="2000" spc="75" dirty="0">
                <a:solidFill>
                  <a:srgbClr val="000000"/>
                </a:solidFill>
                <a:ea typeface="Times New Roman"/>
              </a:rPr>
              <a:t>(</a:t>
            </a:r>
            <a:r>
              <a:rPr lang="en-US" altLang="zh-CN" sz="2000" spc="110" dirty="0">
                <a:solidFill>
                  <a:srgbClr val="000000"/>
                </a:solidFill>
                <a:ea typeface="Times New Roman"/>
              </a:rPr>
              <a:t>x</a:t>
            </a:r>
            <a:r>
              <a:rPr lang="en-US" altLang="zh-CN" sz="2000" spc="80" dirty="0">
                <a:solidFill>
                  <a:srgbClr val="000000"/>
                </a:solidFill>
                <a:ea typeface="Times New Roman"/>
              </a:rPr>
              <a:t>1</a:t>
            </a:r>
            <a:r>
              <a:rPr lang="en-US" altLang="zh-CN" sz="2000" spc="75" dirty="0">
                <a:solidFill>
                  <a:srgbClr val="000000"/>
                </a:solidFill>
                <a:ea typeface="Times New Roman"/>
              </a:rPr>
              <a:t>)</a:t>
            </a:r>
          </a:p>
          <a:p>
            <a:pPr indent="576732">
              <a:spcBef>
                <a:spcPts val="329"/>
              </a:spcBef>
            </a:pPr>
            <a:r>
              <a:rPr lang="en-US" altLang="zh-CN" sz="2000" spc="120" dirty="0">
                <a:solidFill>
                  <a:srgbClr val="000000"/>
                </a:solidFill>
                <a:ea typeface="Times New Roman"/>
              </a:rPr>
              <a:t>y</a:t>
            </a:r>
            <a:r>
              <a:rPr lang="en-US" altLang="zh-CN" sz="2000" spc="89" dirty="0">
                <a:solidFill>
                  <a:srgbClr val="000000"/>
                </a:solidFill>
                <a:ea typeface="Times New Roman"/>
              </a:rPr>
              <a:t>2</a:t>
            </a:r>
            <a:r>
              <a:rPr lang="en-US" altLang="zh-CN" sz="2000" spc="4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zh-CN" sz="2000" spc="135" dirty="0">
                <a:solidFill>
                  <a:srgbClr val="000000"/>
                </a:solidFill>
                <a:ea typeface="Times New Roman"/>
              </a:rPr>
              <a:t>=</a:t>
            </a:r>
            <a:r>
              <a:rPr lang="en-US" altLang="zh-CN" sz="2000" spc="64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zh-CN" sz="2000" spc="80" dirty="0">
                <a:solidFill>
                  <a:srgbClr val="000000"/>
                </a:solidFill>
                <a:ea typeface="Times New Roman"/>
              </a:rPr>
              <a:t>f</a:t>
            </a:r>
            <a:r>
              <a:rPr lang="en-US" altLang="zh-CN" sz="2000" spc="89" dirty="0">
                <a:solidFill>
                  <a:srgbClr val="000000"/>
                </a:solidFill>
                <a:ea typeface="Times New Roman"/>
              </a:rPr>
              <a:t>2</a:t>
            </a:r>
            <a:r>
              <a:rPr lang="en-US" altLang="zh-CN" sz="2000" spc="80" dirty="0">
                <a:solidFill>
                  <a:srgbClr val="000000"/>
                </a:solidFill>
                <a:ea typeface="Times New Roman"/>
              </a:rPr>
              <a:t>(</a:t>
            </a:r>
            <a:r>
              <a:rPr lang="en-US" altLang="zh-CN" sz="2000" spc="125" dirty="0">
                <a:solidFill>
                  <a:srgbClr val="000000"/>
                </a:solidFill>
                <a:ea typeface="Times New Roman"/>
              </a:rPr>
              <a:t>x</a:t>
            </a:r>
            <a:r>
              <a:rPr lang="en-US" altLang="zh-CN" sz="2000" spc="85" dirty="0">
                <a:solidFill>
                  <a:srgbClr val="000000"/>
                </a:solidFill>
                <a:ea typeface="Times New Roman"/>
              </a:rPr>
              <a:t>1</a:t>
            </a:r>
            <a:r>
              <a:rPr lang="en-US" altLang="zh-CN" sz="2000" spc="89" dirty="0">
                <a:solidFill>
                  <a:srgbClr val="000000"/>
                </a:solidFill>
                <a:ea typeface="Times New Roman"/>
              </a:rPr>
              <a:t>,x</a:t>
            </a:r>
            <a:r>
              <a:rPr lang="en-US" altLang="zh-CN" sz="2000" spc="94" dirty="0">
                <a:solidFill>
                  <a:srgbClr val="000000"/>
                </a:solidFill>
                <a:ea typeface="Times New Roman"/>
              </a:rPr>
              <a:t>2</a:t>
            </a:r>
            <a:r>
              <a:rPr lang="en-US" altLang="zh-CN" sz="2000" spc="80" dirty="0">
                <a:solidFill>
                  <a:srgbClr val="000000"/>
                </a:solidFill>
                <a:ea typeface="Times New Roman"/>
              </a:rPr>
              <a:t>)</a:t>
            </a:r>
          </a:p>
          <a:p>
            <a:pPr indent="576732">
              <a:spcBef>
                <a:spcPts val="329"/>
              </a:spcBef>
            </a:pPr>
            <a:r>
              <a:rPr lang="en-US" altLang="zh-CN" sz="2000" spc="125" dirty="0">
                <a:solidFill>
                  <a:srgbClr val="000000"/>
                </a:solidFill>
                <a:ea typeface="Times New Roman"/>
              </a:rPr>
              <a:t>y</a:t>
            </a:r>
            <a:r>
              <a:rPr lang="en-US" altLang="zh-CN" sz="2000" spc="94" dirty="0">
                <a:solidFill>
                  <a:srgbClr val="000000"/>
                </a:solidFill>
                <a:ea typeface="Times New Roman"/>
              </a:rPr>
              <a:t>3</a:t>
            </a:r>
            <a:r>
              <a:rPr lang="en-US" altLang="zh-CN" sz="2000" spc="44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zh-CN" sz="2000" spc="145" dirty="0">
                <a:solidFill>
                  <a:srgbClr val="000000"/>
                </a:solidFill>
                <a:ea typeface="Times New Roman"/>
              </a:rPr>
              <a:t>=</a:t>
            </a:r>
            <a:r>
              <a:rPr lang="en-US" altLang="zh-CN" sz="2000" spc="64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zh-CN" sz="2000" spc="85" dirty="0">
                <a:solidFill>
                  <a:srgbClr val="000000"/>
                </a:solidFill>
                <a:ea typeface="Times New Roman"/>
              </a:rPr>
              <a:t>f</a:t>
            </a:r>
            <a:r>
              <a:rPr lang="en-US" altLang="zh-CN" sz="2000" spc="94" dirty="0">
                <a:solidFill>
                  <a:srgbClr val="000000"/>
                </a:solidFill>
                <a:ea typeface="Times New Roman"/>
              </a:rPr>
              <a:t>3</a:t>
            </a:r>
            <a:r>
              <a:rPr lang="en-US" altLang="zh-CN" sz="2000" spc="85" dirty="0">
                <a:solidFill>
                  <a:srgbClr val="000000"/>
                </a:solidFill>
                <a:ea typeface="Times New Roman"/>
              </a:rPr>
              <a:t>(</a:t>
            </a:r>
            <a:r>
              <a:rPr lang="en-US" altLang="zh-CN" sz="2000" spc="129" dirty="0">
                <a:solidFill>
                  <a:srgbClr val="000000"/>
                </a:solidFill>
                <a:ea typeface="Times New Roman"/>
              </a:rPr>
              <a:t>x</a:t>
            </a:r>
            <a:r>
              <a:rPr lang="en-US" altLang="zh-CN" sz="2000" spc="89" dirty="0">
                <a:solidFill>
                  <a:srgbClr val="000000"/>
                </a:solidFill>
                <a:ea typeface="Times New Roman"/>
              </a:rPr>
              <a:t>1</a:t>
            </a:r>
            <a:r>
              <a:rPr lang="en-US" altLang="zh-CN" sz="2000" spc="94" dirty="0">
                <a:solidFill>
                  <a:srgbClr val="000000"/>
                </a:solidFill>
                <a:ea typeface="Times New Roman"/>
              </a:rPr>
              <a:t>,x</a:t>
            </a:r>
            <a:r>
              <a:rPr lang="en-US" altLang="zh-CN" sz="2000" spc="100" dirty="0">
                <a:solidFill>
                  <a:srgbClr val="000000"/>
                </a:solidFill>
                <a:ea typeface="Times New Roman"/>
              </a:rPr>
              <a:t>2</a:t>
            </a:r>
            <a:r>
              <a:rPr lang="en-US" altLang="zh-CN" sz="2000" spc="94" dirty="0">
                <a:solidFill>
                  <a:srgbClr val="000000"/>
                </a:solidFill>
                <a:ea typeface="Times New Roman"/>
              </a:rPr>
              <a:t>,x3</a:t>
            </a:r>
            <a:r>
              <a:rPr lang="en-US" altLang="zh-CN" sz="2000" spc="85" dirty="0" smtClean="0">
                <a:solidFill>
                  <a:srgbClr val="000000"/>
                </a:solidFill>
                <a:ea typeface="Times New Roman"/>
              </a:rPr>
              <a:t>)</a:t>
            </a:r>
          </a:p>
          <a:p>
            <a:pPr indent="576732">
              <a:spcBef>
                <a:spcPts val="329"/>
              </a:spcBef>
            </a:pPr>
            <a:endParaRPr lang="en-US" altLang="zh-CN" sz="2000" spc="85" dirty="0">
              <a:solidFill>
                <a:srgbClr val="000000"/>
              </a:solidFill>
              <a:ea typeface="Times New Roman"/>
            </a:endParaRPr>
          </a:p>
          <a:p>
            <a:r>
              <a:rPr lang="en-US" altLang="zh-CN" sz="2000" spc="69" dirty="0">
                <a:solidFill>
                  <a:srgbClr val="000000"/>
                </a:solidFill>
                <a:ea typeface="Times New Roman"/>
              </a:rPr>
              <a:t>The</a:t>
            </a:r>
            <a:r>
              <a:rPr lang="en-US" altLang="zh-CN" sz="2000" spc="34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zh-CN" sz="2000" spc="64" dirty="0">
                <a:solidFill>
                  <a:srgbClr val="000000"/>
                </a:solidFill>
                <a:ea typeface="Times New Roman"/>
              </a:rPr>
              <a:t>network</a:t>
            </a:r>
            <a:r>
              <a:rPr lang="en-US" altLang="zh-CN" sz="2000" spc="34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zh-CN" sz="2000" spc="55" dirty="0">
                <a:solidFill>
                  <a:srgbClr val="000000"/>
                </a:solidFill>
                <a:ea typeface="Times New Roman"/>
              </a:rPr>
              <a:t>is</a:t>
            </a:r>
            <a:r>
              <a:rPr lang="en-US" altLang="zh-CN" sz="2000" spc="4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zh-CN" sz="2000" spc="80" dirty="0">
                <a:solidFill>
                  <a:srgbClr val="000000"/>
                </a:solidFill>
                <a:ea typeface="Times New Roman"/>
              </a:rPr>
              <a:t>now</a:t>
            </a:r>
            <a:r>
              <a:rPr lang="en-US" altLang="zh-CN" sz="2000" spc="34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zh-CN" sz="2000" spc="55" dirty="0">
                <a:solidFill>
                  <a:srgbClr val="000000"/>
                </a:solidFill>
                <a:ea typeface="Times New Roman"/>
              </a:rPr>
              <a:t>sensitive</a:t>
            </a:r>
            <a:r>
              <a:rPr lang="en-US" altLang="zh-CN" sz="2000" spc="4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zh-CN" sz="2000" spc="55" dirty="0">
                <a:solidFill>
                  <a:srgbClr val="000000"/>
                </a:solidFill>
                <a:ea typeface="Times New Roman"/>
              </a:rPr>
              <a:t>to</a:t>
            </a:r>
            <a:r>
              <a:rPr lang="en-US" altLang="zh-CN" sz="2000" spc="34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zh-CN" sz="2000" spc="55" dirty="0" smtClean="0">
                <a:solidFill>
                  <a:srgbClr val="000000"/>
                </a:solidFill>
                <a:ea typeface="Times New Roman"/>
              </a:rPr>
              <a:t>the </a:t>
            </a:r>
            <a:r>
              <a:rPr lang="en-US" altLang="zh-CN" sz="2000" spc="30" dirty="0" smtClean="0">
                <a:solidFill>
                  <a:srgbClr val="000000"/>
                </a:solidFill>
                <a:ea typeface="Times New Roman"/>
              </a:rPr>
              <a:t>length</a:t>
            </a:r>
            <a:r>
              <a:rPr lang="en-US" altLang="zh-CN" sz="2000" spc="3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zh-CN" sz="2000" spc="44" dirty="0">
                <a:solidFill>
                  <a:srgbClr val="000000"/>
                </a:solidFill>
                <a:ea typeface="Times New Roman"/>
              </a:rPr>
              <a:t>of</a:t>
            </a:r>
            <a:r>
              <a:rPr lang="en-US" altLang="zh-CN" sz="2000" spc="3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zh-CN" sz="2000" spc="30" dirty="0">
                <a:solidFill>
                  <a:srgbClr val="000000"/>
                </a:solidFill>
                <a:ea typeface="Times New Roman"/>
              </a:rPr>
              <a:t>the</a:t>
            </a:r>
            <a:r>
              <a:rPr lang="en-US" altLang="zh-CN" sz="2000" spc="34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zh-CN" sz="2000" spc="34" dirty="0" smtClean="0">
                <a:solidFill>
                  <a:srgbClr val="000000"/>
                </a:solidFill>
                <a:ea typeface="Times New Roman"/>
              </a:rPr>
              <a:t>sequence</a:t>
            </a:r>
          </a:p>
          <a:p>
            <a:pPr>
              <a:lnSpc>
                <a:spcPct val="82916"/>
              </a:lnSpc>
            </a:pPr>
            <a:endParaRPr lang="en-US" altLang="zh-CN" sz="2000" spc="34" dirty="0">
              <a:solidFill>
                <a:srgbClr val="000000"/>
              </a:solidFill>
              <a:ea typeface="Times New Roman"/>
            </a:endParaRPr>
          </a:p>
          <a:p>
            <a:r>
              <a:rPr lang="en-US" altLang="zh-CN" sz="2000" spc="44" dirty="0">
                <a:solidFill>
                  <a:srgbClr val="000000"/>
                </a:solidFill>
                <a:ea typeface="Times New Roman"/>
              </a:rPr>
              <a:t>For</a:t>
            </a:r>
            <a:r>
              <a:rPr lang="en-US" altLang="zh-CN" sz="2000" spc="25" dirty="0">
                <a:solidFill>
                  <a:srgbClr val="000000"/>
                </a:solidFill>
                <a:cs typeface="Times New Roman"/>
              </a:rPr>
              <a:t>  </a:t>
            </a:r>
            <a:r>
              <a:rPr lang="en-US" altLang="zh-CN" sz="2000" spc="44" dirty="0">
                <a:solidFill>
                  <a:srgbClr val="000000"/>
                </a:solidFill>
                <a:ea typeface="Times New Roman"/>
              </a:rPr>
              <a:t>example</a:t>
            </a:r>
            <a:r>
              <a:rPr lang="en-US" altLang="zh-CN" sz="2000" spc="25" dirty="0">
                <a:solidFill>
                  <a:srgbClr val="000000"/>
                </a:solidFill>
                <a:cs typeface="Times New Roman"/>
              </a:rPr>
              <a:t>  </a:t>
            </a:r>
            <a:r>
              <a:rPr lang="en-US" altLang="zh-CN" sz="2000" spc="64" dirty="0">
                <a:solidFill>
                  <a:srgbClr val="000000"/>
                </a:solidFill>
                <a:ea typeface="Times New Roman"/>
              </a:rPr>
              <a:t>a</a:t>
            </a:r>
            <a:r>
              <a:rPr lang="en-US" altLang="zh-CN" sz="2000" spc="25" dirty="0">
                <a:solidFill>
                  <a:srgbClr val="000000"/>
                </a:solidFill>
                <a:cs typeface="Times New Roman"/>
              </a:rPr>
              <a:t>  </a:t>
            </a:r>
            <a:r>
              <a:rPr lang="en-US" altLang="zh-CN" sz="2000" spc="44" dirty="0">
                <a:solidFill>
                  <a:srgbClr val="000000"/>
                </a:solidFill>
                <a:ea typeface="Times New Roman"/>
              </a:rPr>
              <a:t>sequence</a:t>
            </a:r>
            <a:r>
              <a:rPr lang="en-US" altLang="zh-CN" sz="2000" spc="30" dirty="0">
                <a:solidFill>
                  <a:srgbClr val="000000"/>
                </a:solidFill>
                <a:cs typeface="Times New Roman"/>
              </a:rPr>
              <a:t>  </a:t>
            </a:r>
            <a:r>
              <a:rPr lang="en-US" altLang="zh-CN" sz="2000" spc="40" dirty="0">
                <a:solidFill>
                  <a:srgbClr val="000000"/>
                </a:solidFill>
                <a:ea typeface="Times New Roman"/>
              </a:rPr>
              <a:t>of</a:t>
            </a:r>
            <a:r>
              <a:rPr lang="en-US" altLang="zh-CN" sz="2000" spc="25" dirty="0">
                <a:solidFill>
                  <a:srgbClr val="000000"/>
                </a:solidFill>
                <a:cs typeface="Times New Roman"/>
              </a:rPr>
              <a:t>  </a:t>
            </a:r>
            <a:r>
              <a:rPr lang="en-US" altLang="zh-CN" sz="2000" spc="40" dirty="0" smtClean="0">
                <a:solidFill>
                  <a:srgbClr val="000000"/>
                </a:solidFill>
                <a:ea typeface="Times New Roman"/>
              </a:rPr>
              <a:t>length </a:t>
            </a:r>
            <a:r>
              <a:rPr lang="en-US" altLang="zh-CN" sz="2000" spc="100" dirty="0" smtClean="0">
                <a:solidFill>
                  <a:srgbClr val="000000"/>
                </a:solidFill>
                <a:ea typeface="Times New Roman"/>
              </a:rPr>
              <a:t>10</a:t>
            </a:r>
            <a:r>
              <a:rPr lang="en-US" altLang="zh-CN" sz="2000" spc="5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zh-CN" sz="2000" spc="80" dirty="0">
                <a:solidFill>
                  <a:srgbClr val="000000"/>
                </a:solidFill>
                <a:ea typeface="Times New Roman"/>
              </a:rPr>
              <a:t>will</a:t>
            </a:r>
            <a:r>
              <a:rPr lang="en-US" altLang="zh-CN" sz="2000" spc="5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zh-CN" sz="2000" spc="80" dirty="0">
                <a:solidFill>
                  <a:srgbClr val="000000"/>
                </a:solidFill>
                <a:ea typeface="Times New Roman"/>
              </a:rPr>
              <a:t>require</a:t>
            </a:r>
            <a:r>
              <a:rPr lang="en-US" altLang="zh-CN" sz="2000" spc="55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zh-CN" sz="2000" spc="100" dirty="0">
                <a:solidFill>
                  <a:srgbClr val="000000"/>
                </a:solidFill>
                <a:ea typeface="Times New Roman"/>
              </a:rPr>
              <a:t>f</a:t>
            </a:r>
            <a:r>
              <a:rPr lang="en-US" altLang="zh-CN" sz="2000" spc="75" dirty="0">
                <a:solidFill>
                  <a:srgbClr val="000000"/>
                </a:solidFill>
                <a:ea typeface="Times New Roman"/>
              </a:rPr>
              <a:t>1</a:t>
            </a:r>
            <a:r>
              <a:rPr lang="en-US" altLang="zh-CN" sz="2000" spc="50" dirty="0">
                <a:solidFill>
                  <a:srgbClr val="000000"/>
                </a:solidFill>
                <a:ea typeface="Times New Roman"/>
              </a:rPr>
              <a:t>,...,f</a:t>
            </a:r>
            <a:r>
              <a:rPr lang="en-US" altLang="zh-CN" sz="2000" spc="85" dirty="0">
                <a:solidFill>
                  <a:srgbClr val="000000"/>
                </a:solidFill>
                <a:ea typeface="Times New Roman"/>
              </a:rPr>
              <a:t>10</a:t>
            </a:r>
            <a:r>
              <a:rPr lang="en-US" altLang="zh-CN" sz="2000" spc="34" dirty="0">
                <a:solidFill>
                  <a:srgbClr val="000000"/>
                </a:solidFill>
                <a:cs typeface="Times New Roman"/>
              </a:rPr>
              <a:t>  </a:t>
            </a:r>
            <a:r>
              <a:rPr lang="en-US" altLang="zh-CN" sz="2000" spc="94" dirty="0">
                <a:solidFill>
                  <a:srgbClr val="000000"/>
                </a:solidFill>
                <a:ea typeface="Times New Roman"/>
              </a:rPr>
              <a:t>whereas</a:t>
            </a:r>
            <a:r>
              <a:rPr lang="en-US" altLang="zh-CN" sz="2000" spc="55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zh-CN" sz="2000" spc="110" dirty="0">
                <a:solidFill>
                  <a:srgbClr val="000000"/>
                </a:solidFill>
                <a:ea typeface="Times New Roman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Times New Roman"/>
              </a:rPr>
              <a:t>sequence</a:t>
            </a:r>
            <a:r>
              <a:rPr lang="en-US" altLang="zh-CN" sz="2000" spc="64" dirty="0">
                <a:solidFill>
                  <a:srgbClr val="000000"/>
                </a:solidFill>
                <a:cs typeface="Times New Roman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ea typeface="Times New Roman"/>
              </a:rPr>
              <a:t>of</a:t>
            </a:r>
            <a:r>
              <a:rPr lang="en-US" altLang="zh-CN" sz="2000" spc="69" dirty="0">
                <a:solidFill>
                  <a:srgbClr val="000000"/>
                </a:solidFill>
                <a:cs typeface="Times New Roman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ea typeface="Times New Roman"/>
              </a:rPr>
              <a:t>length</a:t>
            </a:r>
            <a:r>
              <a:rPr lang="en-US" altLang="zh-CN" sz="2000" spc="69" dirty="0">
                <a:solidFill>
                  <a:srgbClr val="000000"/>
                </a:solidFill>
                <a:cs typeface="Times New Roman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ea typeface="Times New Roman"/>
              </a:rPr>
              <a:t>100</a:t>
            </a:r>
            <a:r>
              <a:rPr lang="en-US" altLang="zh-CN" sz="2000" spc="69" dirty="0">
                <a:solidFill>
                  <a:srgbClr val="000000"/>
                </a:solidFill>
                <a:cs typeface="Times New Roman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ea typeface="Times New Roman"/>
              </a:rPr>
              <a:t>will</a:t>
            </a:r>
            <a:r>
              <a:rPr lang="en-US" altLang="zh-CN" sz="2000" spc="64" dirty="0">
                <a:solidFill>
                  <a:srgbClr val="000000"/>
                </a:solidFill>
                <a:cs typeface="Times New Roman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ea typeface="Times New Roman"/>
              </a:rPr>
              <a:t>require</a:t>
            </a:r>
            <a:r>
              <a:rPr lang="en-US" altLang="zh-CN" sz="20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altLang="zh-CN" sz="2000" spc="145" dirty="0">
                <a:solidFill>
                  <a:srgbClr val="000000"/>
                </a:solidFill>
                <a:ea typeface="Times New Roman"/>
              </a:rPr>
              <a:t>f</a:t>
            </a:r>
            <a:r>
              <a:rPr lang="en-US" altLang="zh-CN" sz="2000" spc="164" dirty="0">
                <a:solidFill>
                  <a:srgbClr val="000000"/>
                </a:solidFill>
                <a:ea typeface="Times New Roman"/>
              </a:rPr>
              <a:t>1</a:t>
            </a:r>
            <a:r>
              <a:rPr lang="en-US" altLang="zh-CN" sz="2000" spc="114" dirty="0">
                <a:solidFill>
                  <a:srgbClr val="000000"/>
                </a:solidFill>
                <a:ea typeface="Times New Roman"/>
              </a:rPr>
              <a:t>,...,f</a:t>
            </a:r>
            <a:r>
              <a:rPr lang="en-US" altLang="zh-CN" sz="2000" spc="170" dirty="0">
                <a:solidFill>
                  <a:srgbClr val="000000"/>
                </a:solidFill>
                <a:ea typeface="Times New Roman"/>
              </a:rPr>
              <a:t>100</a:t>
            </a:r>
          </a:p>
          <a:p>
            <a:pPr indent="576732">
              <a:spcBef>
                <a:spcPts val="329"/>
              </a:spcBef>
            </a:pPr>
            <a:endParaRPr lang="en-US" altLang="zh-CN" sz="2000" spc="85" dirty="0">
              <a:solidFill>
                <a:srgbClr val="000000"/>
              </a:solidFill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788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27" y="923274"/>
            <a:ext cx="9670473" cy="55488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6015" y="2798217"/>
            <a:ext cx="1438139" cy="291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7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0" name="Content Placeholder 4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396" y="2432053"/>
            <a:ext cx="2483068" cy="3082056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4073237" y="1920398"/>
            <a:ext cx="6664036" cy="241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lnSpc>
                <a:spcPct val="102499"/>
              </a:lnSpc>
            </a:pPr>
            <a:r>
              <a:rPr lang="en-US" altLang="zh-CN" sz="2400" spc="25" dirty="0">
                <a:solidFill>
                  <a:srgbClr val="000000"/>
                </a:solidFill>
                <a:latin typeface="+mj-lt"/>
                <a:ea typeface="Times New Roman"/>
              </a:rPr>
              <a:t>Suppose</a:t>
            </a:r>
            <a:r>
              <a:rPr lang="en-US" altLang="zh-CN" sz="2400" spc="15" dirty="0">
                <a:solidFill>
                  <a:srgbClr val="000000"/>
                </a:solidFill>
                <a:latin typeface="+mj-lt"/>
                <a:cs typeface="Times New Roman"/>
              </a:rPr>
              <a:t> </a:t>
            </a:r>
            <a:r>
              <a:rPr lang="en-US" altLang="zh-CN" sz="2400" spc="30" dirty="0">
                <a:solidFill>
                  <a:srgbClr val="000000"/>
                </a:solidFill>
                <a:latin typeface="+mj-lt"/>
                <a:ea typeface="Times New Roman"/>
              </a:rPr>
              <a:t>we</a:t>
            </a:r>
            <a:r>
              <a:rPr lang="en-US" altLang="zh-CN" sz="2400" spc="15" dirty="0">
                <a:solidFill>
                  <a:srgbClr val="000000"/>
                </a:solidFill>
                <a:latin typeface="+mj-lt"/>
                <a:cs typeface="Times New Roman"/>
              </a:rPr>
              <a:t> </a:t>
            </a:r>
            <a:r>
              <a:rPr lang="en-US" altLang="zh-CN" sz="2400" spc="20" dirty="0">
                <a:solidFill>
                  <a:srgbClr val="000000"/>
                </a:solidFill>
                <a:latin typeface="+mj-lt"/>
                <a:ea typeface="Times New Roman"/>
              </a:rPr>
              <a:t>consider</a:t>
            </a:r>
            <a:r>
              <a:rPr lang="en-US" altLang="zh-CN" sz="2400" spc="15" dirty="0">
                <a:solidFill>
                  <a:srgbClr val="000000"/>
                </a:solidFill>
                <a:latin typeface="+mj-lt"/>
                <a:cs typeface="Times New Roman"/>
              </a:rPr>
              <a:t> </a:t>
            </a:r>
            <a:r>
              <a:rPr lang="en-US" altLang="zh-CN" sz="2400" spc="30" dirty="0" smtClean="0">
                <a:solidFill>
                  <a:srgbClr val="000000"/>
                </a:solidFill>
                <a:latin typeface="+mj-lt"/>
              </a:rPr>
              <a:t>the</a:t>
            </a:r>
            <a:r>
              <a:rPr lang="en-US" altLang="zh-CN" sz="2400" spc="15" dirty="0" smtClean="0">
                <a:solidFill>
                  <a:srgbClr val="000000"/>
                </a:solidFill>
                <a:latin typeface="+mj-lt"/>
                <a:cs typeface="Times New Roman"/>
              </a:rPr>
              <a:t> </a:t>
            </a:r>
            <a:r>
              <a:rPr lang="en-US" altLang="zh-CN" sz="2400" spc="20" dirty="0">
                <a:solidFill>
                  <a:srgbClr val="000000"/>
                </a:solidFill>
                <a:latin typeface="+mj-lt"/>
                <a:ea typeface="Times New Roman"/>
              </a:rPr>
              <a:t>task</a:t>
            </a:r>
            <a:r>
              <a:rPr lang="en-US" altLang="zh-CN" sz="2400" spc="15" dirty="0">
                <a:solidFill>
                  <a:srgbClr val="000000"/>
                </a:solidFill>
                <a:latin typeface="+mj-lt"/>
                <a:cs typeface="Times New Roman"/>
              </a:rPr>
              <a:t> </a:t>
            </a:r>
            <a:r>
              <a:rPr lang="en-US" altLang="zh-CN" sz="2400" spc="25" dirty="0">
                <a:solidFill>
                  <a:srgbClr val="000000"/>
                </a:solidFill>
                <a:latin typeface="+mj-lt"/>
                <a:ea typeface="Times New Roman"/>
              </a:rPr>
              <a:t>of</a:t>
            </a:r>
            <a:r>
              <a:rPr lang="en-US" altLang="zh-CN" sz="2400" spc="15" dirty="0">
                <a:solidFill>
                  <a:srgbClr val="000000"/>
                </a:solidFill>
                <a:latin typeface="+mj-lt"/>
                <a:cs typeface="Times New Roman"/>
              </a:rPr>
              <a:t> </a:t>
            </a:r>
            <a:r>
              <a:rPr lang="en-US" altLang="zh-CN" sz="2400" spc="20" dirty="0" err="1" smtClean="0">
                <a:solidFill>
                  <a:srgbClr val="000000"/>
                </a:solidFill>
                <a:latin typeface="+mj-lt"/>
                <a:ea typeface="Times New Roman"/>
              </a:rPr>
              <a:t>auto</a:t>
            </a:r>
            <a:r>
              <a:rPr lang="en-US" altLang="zh-CN" sz="2400" spc="34" dirty="0" err="1" smtClean="0">
                <a:solidFill>
                  <a:srgbClr val="000000"/>
                </a:solidFill>
                <a:latin typeface="+mj-lt"/>
                <a:ea typeface="Times New Roman"/>
              </a:rPr>
              <a:t>completion</a:t>
            </a:r>
            <a:r>
              <a:rPr lang="en-US" altLang="zh-CN" sz="2400" spc="20" dirty="0" smtClean="0">
                <a:solidFill>
                  <a:srgbClr val="000000"/>
                </a:solidFill>
                <a:latin typeface="+mj-lt"/>
                <a:cs typeface="Times New Roman"/>
              </a:rPr>
              <a:t> </a:t>
            </a:r>
            <a:r>
              <a:rPr lang="en-US" altLang="zh-CN" sz="2400" spc="34" dirty="0">
                <a:solidFill>
                  <a:srgbClr val="000000"/>
                </a:solidFill>
                <a:latin typeface="+mj-lt"/>
                <a:ea typeface="Times New Roman"/>
              </a:rPr>
              <a:t>(predicting</a:t>
            </a:r>
            <a:r>
              <a:rPr lang="en-US" altLang="zh-CN" sz="2400" spc="20" dirty="0">
                <a:solidFill>
                  <a:srgbClr val="000000"/>
                </a:solidFill>
                <a:latin typeface="+mj-lt"/>
                <a:cs typeface="Times New Roman"/>
              </a:rPr>
              <a:t> </a:t>
            </a:r>
            <a:r>
              <a:rPr lang="en-US" altLang="zh-CN" sz="2400" spc="34" dirty="0">
                <a:solidFill>
                  <a:srgbClr val="000000"/>
                </a:solidFill>
                <a:latin typeface="+mj-lt"/>
                <a:ea typeface="Times New Roman"/>
              </a:rPr>
              <a:t>the</a:t>
            </a:r>
            <a:r>
              <a:rPr lang="en-US" altLang="zh-CN" sz="2400" spc="25" dirty="0">
                <a:solidFill>
                  <a:srgbClr val="000000"/>
                </a:solidFill>
                <a:latin typeface="+mj-lt"/>
                <a:cs typeface="Times New Roman"/>
              </a:rPr>
              <a:t> </a:t>
            </a:r>
            <a:r>
              <a:rPr lang="en-US" altLang="zh-CN" sz="2400" spc="34" dirty="0">
                <a:solidFill>
                  <a:srgbClr val="000000"/>
                </a:solidFill>
                <a:latin typeface="+mj-lt"/>
                <a:ea typeface="Times New Roman"/>
              </a:rPr>
              <a:t>next</a:t>
            </a:r>
            <a:r>
              <a:rPr lang="en-US" altLang="zh-CN" sz="2400" spc="20" dirty="0">
                <a:solidFill>
                  <a:srgbClr val="000000"/>
                </a:solidFill>
                <a:latin typeface="+mj-lt"/>
                <a:cs typeface="Times New Roman"/>
              </a:rPr>
              <a:t> </a:t>
            </a:r>
            <a:r>
              <a:rPr lang="en-US" altLang="zh-CN" sz="2400" spc="34" dirty="0" smtClean="0">
                <a:solidFill>
                  <a:srgbClr val="000000"/>
                </a:solidFill>
                <a:latin typeface="+mj-lt"/>
                <a:ea typeface="Times New Roman"/>
              </a:rPr>
              <a:t>char</a:t>
            </a:r>
            <a:r>
              <a:rPr lang="en-US" altLang="zh-CN" sz="2400" spc="50" dirty="0" smtClean="0">
                <a:solidFill>
                  <a:srgbClr val="000000"/>
                </a:solidFill>
                <a:latin typeface="+mj-lt"/>
                <a:ea typeface="Times New Roman"/>
              </a:rPr>
              <a:t>ac</a:t>
            </a:r>
            <a:r>
              <a:rPr lang="en-US" altLang="zh-CN" sz="2400" spc="44" dirty="0" smtClean="0">
                <a:solidFill>
                  <a:srgbClr val="000000"/>
                </a:solidFill>
                <a:latin typeface="+mj-lt"/>
                <a:ea typeface="Times New Roman"/>
              </a:rPr>
              <a:t>ter</a:t>
            </a:r>
            <a:r>
              <a:rPr lang="en-US" altLang="zh-CN" sz="2400" spc="44" dirty="0">
                <a:solidFill>
                  <a:srgbClr val="000000"/>
                </a:solidFill>
                <a:latin typeface="+mj-lt"/>
                <a:ea typeface="Times New Roman"/>
              </a:rPr>
              <a:t>)</a:t>
            </a:r>
          </a:p>
          <a:p>
            <a:pPr hangingPunct="0">
              <a:lnSpc>
                <a:spcPct val="102499"/>
              </a:lnSpc>
              <a:spcBef>
                <a:spcPts val="300"/>
              </a:spcBef>
            </a:pPr>
            <a:r>
              <a:rPr lang="en-US" altLang="zh-CN" sz="2400" spc="60" dirty="0">
                <a:solidFill>
                  <a:srgbClr val="000000"/>
                </a:solidFill>
                <a:latin typeface="+mj-lt"/>
                <a:ea typeface="Times New Roman"/>
              </a:rPr>
              <a:t>For</a:t>
            </a:r>
            <a:r>
              <a:rPr lang="en-US" altLang="zh-CN" sz="2400" spc="34" dirty="0">
                <a:solidFill>
                  <a:srgbClr val="000000"/>
                </a:solidFill>
                <a:latin typeface="+mj-lt"/>
                <a:cs typeface="Times New Roman"/>
              </a:rPr>
              <a:t> </a:t>
            </a:r>
            <a:r>
              <a:rPr lang="en-US" altLang="zh-CN" sz="2400" spc="55" dirty="0">
                <a:solidFill>
                  <a:srgbClr val="000000"/>
                </a:solidFill>
                <a:latin typeface="+mj-lt"/>
                <a:ea typeface="Times New Roman"/>
              </a:rPr>
              <a:t>simplicity</a:t>
            </a:r>
            <a:r>
              <a:rPr lang="en-US" altLang="zh-CN" sz="2400" spc="34" dirty="0">
                <a:solidFill>
                  <a:srgbClr val="000000"/>
                </a:solidFill>
                <a:latin typeface="+mj-lt"/>
                <a:cs typeface="Times New Roman"/>
              </a:rPr>
              <a:t> </a:t>
            </a:r>
            <a:r>
              <a:rPr lang="en-US" altLang="zh-CN" sz="2400" spc="80" dirty="0">
                <a:solidFill>
                  <a:srgbClr val="000000"/>
                </a:solidFill>
                <a:latin typeface="+mj-lt"/>
                <a:ea typeface="Times New Roman"/>
              </a:rPr>
              <a:t>we</a:t>
            </a:r>
            <a:r>
              <a:rPr lang="en-US" altLang="zh-CN" sz="2400" spc="34" dirty="0">
                <a:solidFill>
                  <a:srgbClr val="000000"/>
                </a:solidFill>
                <a:latin typeface="+mj-lt"/>
                <a:cs typeface="Times New Roman"/>
              </a:rPr>
              <a:t> </a:t>
            </a:r>
            <a:r>
              <a:rPr lang="en-US" altLang="zh-CN" sz="2400" spc="64" dirty="0">
                <a:solidFill>
                  <a:srgbClr val="000000"/>
                </a:solidFill>
                <a:latin typeface="+mj-lt"/>
                <a:ea typeface="Times New Roman"/>
              </a:rPr>
              <a:t>assume</a:t>
            </a:r>
            <a:r>
              <a:rPr lang="en-US" altLang="zh-CN" sz="2400" spc="40" dirty="0">
                <a:solidFill>
                  <a:srgbClr val="000000"/>
                </a:solidFill>
                <a:latin typeface="+mj-lt"/>
                <a:cs typeface="Times New Roman"/>
              </a:rPr>
              <a:t> </a:t>
            </a:r>
            <a:r>
              <a:rPr lang="en-US" altLang="zh-CN" sz="2400" spc="50" dirty="0">
                <a:solidFill>
                  <a:srgbClr val="000000"/>
                </a:solidFill>
                <a:latin typeface="+mj-lt"/>
                <a:ea typeface="Times New Roman"/>
              </a:rPr>
              <a:t>that</a:t>
            </a:r>
            <a:r>
              <a:rPr lang="en-US" altLang="zh-CN" sz="2400" spc="34" dirty="0">
                <a:solidFill>
                  <a:srgbClr val="000000"/>
                </a:solidFill>
                <a:latin typeface="+mj-lt"/>
                <a:cs typeface="Times New Roman"/>
              </a:rPr>
              <a:t> </a:t>
            </a:r>
            <a:r>
              <a:rPr lang="en-US" altLang="zh-CN" sz="2400" spc="55" dirty="0">
                <a:solidFill>
                  <a:srgbClr val="000000"/>
                </a:solidFill>
                <a:latin typeface="+mj-lt"/>
                <a:ea typeface="Times New Roman"/>
              </a:rPr>
              <a:t>there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/>
              </a:rPr>
              <a:t> </a:t>
            </a:r>
            <a:r>
              <a:rPr lang="en-US" altLang="zh-CN" sz="2400" spc="50" dirty="0">
                <a:solidFill>
                  <a:srgbClr val="000000"/>
                </a:solidFill>
                <a:latin typeface="+mj-lt"/>
                <a:ea typeface="Times New Roman"/>
              </a:rPr>
              <a:t>are</a:t>
            </a:r>
            <a:r>
              <a:rPr lang="en-US" altLang="zh-CN" sz="2400" spc="30" dirty="0">
                <a:solidFill>
                  <a:srgbClr val="000000"/>
                </a:solidFill>
                <a:latin typeface="+mj-lt"/>
                <a:cs typeface="Times New Roman"/>
              </a:rPr>
              <a:t> </a:t>
            </a:r>
            <a:r>
              <a:rPr lang="en-US" altLang="zh-CN" sz="2400" spc="55" dirty="0">
                <a:solidFill>
                  <a:srgbClr val="000000"/>
                </a:solidFill>
                <a:latin typeface="+mj-lt"/>
                <a:ea typeface="Times New Roman"/>
              </a:rPr>
              <a:t>only</a:t>
            </a:r>
            <a:r>
              <a:rPr lang="en-US" altLang="zh-CN" sz="2400" spc="34" dirty="0">
                <a:solidFill>
                  <a:srgbClr val="000000"/>
                </a:solidFill>
                <a:latin typeface="+mj-lt"/>
                <a:cs typeface="Times New Roman"/>
              </a:rPr>
              <a:t> </a:t>
            </a:r>
            <a:r>
              <a:rPr lang="en-US" altLang="zh-CN" sz="2400" spc="64" dirty="0">
                <a:solidFill>
                  <a:srgbClr val="000000"/>
                </a:solidFill>
                <a:latin typeface="+mj-lt"/>
                <a:ea typeface="Times New Roman"/>
              </a:rPr>
              <a:t>4</a:t>
            </a:r>
            <a:r>
              <a:rPr lang="en-US" altLang="zh-CN" sz="2400" spc="34" dirty="0">
                <a:solidFill>
                  <a:srgbClr val="000000"/>
                </a:solidFill>
                <a:latin typeface="+mj-lt"/>
                <a:cs typeface="Times New Roman"/>
              </a:rPr>
              <a:t> </a:t>
            </a:r>
            <a:r>
              <a:rPr lang="en-US" altLang="zh-CN" sz="2400" spc="50" dirty="0">
                <a:solidFill>
                  <a:srgbClr val="000000"/>
                </a:solidFill>
                <a:latin typeface="+mj-lt"/>
                <a:ea typeface="Times New Roman"/>
              </a:rPr>
              <a:t>characters</a:t>
            </a:r>
            <a:r>
              <a:rPr lang="en-US" altLang="zh-CN" sz="2400" spc="34" dirty="0">
                <a:solidFill>
                  <a:srgbClr val="000000"/>
                </a:solidFill>
                <a:latin typeface="+mj-lt"/>
                <a:cs typeface="Times New Roman"/>
              </a:rPr>
              <a:t> </a:t>
            </a:r>
            <a:r>
              <a:rPr lang="en-US" altLang="zh-CN" sz="2400" spc="50" dirty="0">
                <a:solidFill>
                  <a:srgbClr val="000000"/>
                </a:solidFill>
                <a:latin typeface="+mj-lt"/>
                <a:ea typeface="Times New Roman"/>
              </a:rPr>
              <a:t>in</a:t>
            </a:r>
            <a:r>
              <a:rPr lang="en-US" altLang="zh-CN" sz="2400" spc="34" dirty="0">
                <a:solidFill>
                  <a:srgbClr val="000000"/>
                </a:solidFill>
                <a:latin typeface="+mj-lt"/>
                <a:cs typeface="Times New Roman"/>
              </a:rPr>
              <a:t> </a:t>
            </a:r>
            <a:r>
              <a:rPr lang="en-US" altLang="zh-CN" sz="2400" spc="55" dirty="0">
                <a:solidFill>
                  <a:srgbClr val="000000"/>
                </a:solidFill>
                <a:latin typeface="+mj-lt"/>
                <a:ea typeface="Times New Roman"/>
              </a:rPr>
              <a:t>our</a:t>
            </a:r>
            <a:r>
              <a:rPr lang="en-US" altLang="zh-CN" sz="2400" spc="34" dirty="0">
                <a:solidFill>
                  <a:srgbClr val="000000"/>
                </a:solidFill>
                <a:latin typeface="+mj-lt"/>
                <a:cs typeface="Times New Roman"/>
              </a:rPr>
              <a:t> </a:t>
            </a:r>
            <a:r>
              <a:rPr lang="en-US" altLang="zh-CN" sz="2400" spc="55" dirty="0" smtClean="0">
                <a:solidFill>
                  <a:srgbClr val="000000"/>
                </a:solidFill>
                <a:latin typeface="+mj-lt"/>
                <a:ea typeface="Times New Roman"/>
              </a:rPr>
              <a:t>vocabu</a:t>
            </a:r>
            <a:r>
              <a:rPr lang="en-US" altLang="zh-CN" sz="2400" spc="60" dirty="0" smtClean="0">
                <a:solidFill>
                  <a:srgbClr val="000000"/>
                </a:solidFill>
                <a:latin typeface="+mj-lt"/>
                <a:ea typeface="Times New Roman"/>
              </a:rPr>
              <a:t>lary</a:t>
            </a:r>
            <a:r>
              <a:rPr lang="en-US" altLang="zh-CN" sz="2400" spc="40" dirty="0" smtClean="0">
                <a:solidFill>
                  <a:srgbClr val="000000"/>
                </a:solidFill>
                <a:latin typeface="+mj-lt"/>
                <a:cs typeface="Times New Roman"/>
              </a:rPr>
              <a:t> </a:t>
            </a:r>
            <a:r>
              <a:rPr lang="en-US" altLang="zh-CN" sz="2400" spc="55" dirty="0">
                <a:solidFill>
                  <a:srgbClr val="000000"/>
                </a:solidFill>
                <a:latin typeface="+mj-lt"/>
                <a:ea typeface="Times New Roman"/>
              </a:rPr>
              <a:t>(</a:t>
            </a:r>
            <a:r>
              <a:rPr lang="en-US" altLang="zh-CN" sz="2400" spc="55" dirty="0" err="1">
                <a:solidFill>
                  <a:srgbClr val="000000"/>
                </a:solidFill>
                <a:latin typeface="+mj-lt"/>
                <a:ea typeface="Times New Roman"/>
              </a:rPr>
              <a:t>d,e,p</a:t>
            </a:r>
            <a:r>
              <a:rPr lang="en-US" altLang="zh-CN" sz="2400" spc="55" dirty="0">
                <a:solidFill>
                  <a:srgbClr val="000000"/>
                </a:solidFill>
                <a:latin typeface="+mj-lt"/>
                <a:ea typeface="Times New Roman"/>
              </a:rPr>
              <a:t>,</a:t>
            </a:r>
            <a:r>
              <a:rPr lang="en-US" altLang="zh-CN" sz="2400" spc="40" dirty="0">
                <a:solidFill>
                  <a:srgbClr val="000000"/>
                </a:solidFill>
                <a:latin typeface="+mj-lt"/>
                <a:cs typeface="Times New Roman"/>
              </a:rPr>
              <a:t> </a:t>
            </a:r>
            <a:r>
              <a:rPr lang="en-US" altLang="zh-CN" sz="2400" spc="125" dirty="0">
                <a:solidFill>
                  <a:srgbClr val="000000"/>
                </a:solidFill>
                <a:latin typeface="+mj-lt"/>
                <a:ea typeface="Times New Roman"/>
              </a:rPr>
              <a:t>&lt;</a:t>
            </a:r>
            <a:r>
              <a:rPr lang="en-US" altLang="zh-CN" sz="2400" spc="64" dirty="0">
                <a:solidFill>
                  <a:srgbClr val="000000"/>
                </a:solidFill>
                <a:latin typeface="+mj-lt"/>
                <a:ea typeface="Times New Roman"/>
              </a:rPr>
              <a:t>stop</a:t>
            </a:r>
            <a:r>
              <a:rPr lang="en-US" altLang="zh-CN" sz="2400" spc="100" dirty="0">
                <a:solidFill>
                  <a:srgbClr val="000000"/>
                </a:solidFill>
                <a:latin typeface="+mj-lt"/>
                <a:ea typeface="Times New Roman"/>
              </a:rPr>
              <a:t>&gt;</a:t>
            </a:r>
            <a:r>
              <a:rPr lang="en-US" altLang="zh-CN" sz="2400" spc="50" dirty="0">
                <a:solidFill>
                  <a:srgbClr val="000000"/>
                </a:solidFill>
                <a:latin typeface="+mj-lt"/>
                <a:ea typeface="Times New Roman"/>
              </a:rPr>
              <a:t>)</a:t>
            </a:r>
          </a:p>
          <a:p>
            <a:pPr>
              <a:spcBef>
                <a:spcPts val="320"/>
              </a:spcBef>
            </a:pPr>
            <a:r>
              <a:rPr lang="en-US" altLang="zh-CN" sz="2400" spc="60" dirty="0" smtClean="0">
                <a:solidFill>
                  <a:srgbClr val="000000"/>
                </a:solidFill>
                <a:latin typeface="+mj-lt"/>
                <a:ea typeface="Times New Roman"/>
              </a:rPr>
              <a:t>At</a:t>
            </a:r>
            <a:r>
              <a:rPr lang="en-US" altLang="zh-CN" sz="2400" spc="30" dirty="0" smtClean="0">
                <a:solidFill>
                  <a:srgbClr val="000000"/>
                </a:solidFill>
                <a:latin typeface="+mj-lt"/>
                <a:cs typeface="Times New Roman"/>
              </a:rPr>
              <a:t> </a:t>
            </a:r>
            <a:r>
              <a:rPr lang="en-US" altLang="zh-CN" sz="2400" spc="55" dirty="0" smtClean="0">
                <a:solidFill>
                  <a:srgbClr val="000000"/>
                </a:solidFill>
                <a:latin typeface="+mj-lt"/>
                <a:ea typeface="Times New Roman"/>
              </a:rPr>
              <a:t>each</a:t>
            </a:r>
            <a:r>
              <a:rPr lang="en-US" altLang="zh-CN" sz="2400" spc="34" dirty="0" smtClean="0">
                <a:solidFill>
                  <a:srgbClr val="000000"/>
                </a:solidFill>
                <a:latin typeface="+mj-lt"/>
                <a:cs typeface="Times New Roman"/>
              </a:rPr>
              <a:t> </a:t>
            </a:r>
            <a:r>
              <a:rPr lang="en-US" altLang="zh-CN" sz="2400" spc="55" dirty="0" err="1" smtClean="0">
                <a:solidFill>
                  <a:srgbClr val="000000"/>
                </a:solidFill>
                <a:latin typeface="+mj-lt"/>
                <a:ea typeface="Times New Roman"/>
              </a:rPr>
              <a:t>timestep</a:t>
            </a:r>
            <a:r>
              <a:rPr lang="en-US" altLang="zh-CN" sz="2400" spc="30" dirty="0" smtClean="0">
                <a:solidFill>
                  <a:srgbClr val="000000"/>
                </a:solidFill>
                <a:latin typeface="+mj-lt"/>
                <a:cs typeface="Times New Roman"/>
              </a:rPr>
              <a:t> </a:t>
            </a:r>
            <a:r>
              <a:rPr lang="en-US" altLang="zh-CN" sz="2400" spc="75" dirty="0" smtClean="0">
                <a:solidFill>
                  <a:srgbClr val="000000"/>
                </a:solidFill>
                <a:latin typeface="+mj-lt"/>
                <a:ea typeface="Times New Roman"/>
              </a:rPr>
              <a:t>we</a:t>
            </a:r>
            <a:r>
              <a:rPr lang="en-US" altLang="zh-CN" sz="2400" spc="34" dirty="0" smtClean="0">
                <a:solidFill>
                  <a:srgbClr val="000000"/>
                </a:solidFill>
                <a:latin typeface="+mj-lt"/>
                <a:cs typeface="Times New Roman"/>
              </a:rPr>
              <a:t> </a:t>
            </a:r>
            <a:r>
              <a:rPr lang="en-US" altLang="zh-CN" sz="2400" spc="60" dirty="0" smtClean="0">
                <a:solidFill>
                  <a:srgbClr val="000000"/>
                </a:solidFill>
                <a:latin typeface="+mj-lt"/>
                <a:ea typeface="Times New Roman"/>
              </a:rPr>
              <a:t>want</a:t>
            </a:r>
            <a:r>
              <a:rPr lang="en-US" altLang="zh-CN" sz="2400" spc="30" dirty="0" smtClean="0">
                <a:solidFill>
                  <a:srgbClr val="000000"/>
                </a:solidFill>
                <a:latin typeface="+mj-lt"/>
                <a:cs typeface="Times New Roman"/>
              </a:rPr>
              <a:t> </a:t>
            </a:r>
            <a:r>
              <a:rPr lang="en-US" altLang="zh-CN" sz="2400" spc="55" dirty="0" smtClean="0">
                <a:solidFill>
                  <a:srgbClr val="000000"/>
                </a:solidFill>
                <a:latin typeface="+mj-lt"/>
                <a:ea typeface="Times New Roman"/>
              </a:rPr>
              <a:t>to</a:t>
            </a:r>
            <a:r>
              <a:rPr lang="en-US" altLang="zh-CN" sz="2400" spc="34" dirty="0" smtClean="0">
                <a:solidFill>
                  <a:srgbClr val="000000"/>
                </a:solidFill>
                <a:latin typeface="+mj-lt"/>
                <a:cs typeface="Times New Roman"/>
              </a:rPr>
              <a:t> </a:t>
            </a:r>
            <a:r>
              <a:rPr lang="en-US" altLang="zh-CN" sz="2400" spc="50" dirty="0" smtClean="0">
                <a:solidFill>
                  <a:srgbClr val="000000"/>
                </a:solidFill>
                <a:latin typeface="+mj-lt"/>
                <a:ea typeface="Times New Roman"/>
              </a:rPr>
              <a:t>predict </a:t>
            </a:r>
            <a:r>
              <a:rPr lang="en-US" altLang="zh-CN" sz="2400" spc="40" dirty="0">
                <a:solidFill>
                  <a:srgbClr val="000000"/>
                </a:solidFill>
                <a:latin typeface="+mj-lt"/>
                <a:ea typeface="Times New Roman"/>
              </a:rPr>
              <a:t>one</a:t>
            </a:r>
            <a:r>
              <a:rPr lang="en-US" altLang="zh-CN" sz="2400" spc="20" dirty="0">
                <a:solidFill>
                  <a:srgbClr val="000000"/>
                </a:solidFill>
                <a:latin typeface="+mj-lt"/>
                <a:cs typeface="Times New Roman"/>
              </a:rPr>
              <a:t> </a:t>
            </a:r>
            <a:r>
              <a:rPr lang="en-US" altLang="zh-CN" sz="2400" spc="34" dirty="0">
                <a:solidFill>
                  <a:srgbClr val="000000"/>
                </a:solidFill>
                <a:latin typeface="+mj-lt"/>
                <a:ea typeface="Times New Roman"/>
              </a:rPr>
              <a:t>of</a:t>
            </a:r>
            <a:r>
              <a:rPr lang="en-US" altLang="zh-CN" sz="2400" spc="25" dirty="0">
                <a:solidFill>
                  <a:srgbClr val="000000"/>
                </a:solidFill>
                <a:latin typeface="+mj-lt"/>
                <a:cs typeface="Times New Roman"/>
              </a:rPr>
              <a:t> </a:t>
            </a:r>
            <a:r>
              <a:rPr lang="en-US" altLang="zh-CN" sz="2400" spc="34" dirty="0">
                <a:solidFill>
                  <a:srgbClr val="000000"/>
                </a:solidFill>
                <a:latin typeface="+mj-lt"/>
                <a:ea typeface="Times New Roman"/>
              </a:rPr>
              <a:t>these</a:t>
            </a:r>
            <a:r>
              <a:rPr lang="en-US" altLang="zh-CN" sz="2400" spc="20" dirty="0">
                <a:solidFill>
                  <a:srgbClr val="000000"/>
                </a:solidFill>
                <a:latin typeface="+mj-lt"/>
                <a:cs typeface="Times New Roman"/>
              </a:rPr>
              <a:t> </a:t>
            </a:r>
            <a:r>
              <a:rPr lang="en-US" altLang="zh-CN" sz="2400" spc="55" dirty="0">
                <a:solidFill>
                  <a:srgbClr val="000000"/>
                </a:solidFill>
                <a:latin typeface="+mj-lt"/>
                <a:ea typeface="Times New Roman"/>
              </a:rPr>
              <a:t>4</a:t>
            </a:r>
            <a:r>
              <a:rPr lang="en-US" altLang="zh-CN" sz="2400" spc="25" dirty="0">
                <a:solidFill>
                  <a:srgbClr val="000000"/>
                </a:solidFill>
                <a:latin typeface="+mj-lt"/>
                <a:cs typeface="Times New Roman"/>
              </a:rPr>
              <a:t> </a:t>
            </a:r>
            <a:r>
              <a:rPr lang="en-US" altLang="zh-CN" sz="2400" spc="34" dirty="0">
                <a:solidFill>
                  <a:srgbClr val="000000"/>
                </a:solidFill>
                <a:latin typeface="+mj-lt"/>
                <a:ea typeface="Times New Roman"/>
              </a:rPr>
              <a:t>characters</a:t>
            </a:r>
            <a:endParaRPr lang="en-US" altLang="zh-CN" sz="2400" spc="50" dirty="0">
              <a:solidFill>
                <a:srgbClr val="000000"/>
              </a:solidFill>
              <a:latin typeface="+mj-lt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6186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4" name="Content Placeholder 6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636" y="1899863"/>
            <a:ext cx="9756133" cy="452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40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1" name="Picture 55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842" y="6338525"/>
            <a:ext cx="177414" cy="177414"/>
          </a:xfrm>
          <a:prstGeom prst="rect">
            <a:avLst/>
          </a:prstGeom>
        </p:spPr>
      </p:pic>
      <p:sp>
        <p:nvSpPr>
          <p:cNvPr id="2" name="Freeform 5541"/>
          <p:cNvSpPr/>
          <p:nvPr/>
        </p:nvSpPr>
        <p:spPr>
          <a:xfrm>
            <a:off x="8194177" y="6365526"/>
            <a:ext cx="139660" cy="112779"/>
          </a:xfrm>
          <a:custGeom>
            <a:avLst/>
            <a:gdLst>
              <a:gd name="connsiteX0" fmla="*/ 11971 w 65983"/>
              <a:gd name="connsiteY0" fmla="*/ 25552 h 53283"/>
              <a:gd name="connsiteX1" fmla="*/ 54990 w 65983"/>
              <a:gd name="connsiteY1" fmla="*/ 25552 h 5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983" h="53283">
                <a:moveTo>
                  <a:pt x="11971" y="25552"/>
                </a:moveTo>
                <a:lnTo>
                  <a:pt x="54990" y="25552"/>
                </a:lnTo>
              </a:path>
            </a:pathLst>
          </a:custGeom>
          <a:ln w="30366">
            <a:solidFill>
              <a:srgbClr val="ACACD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42" name="Freeform 5542"/>
          <p:cNvSpPr/>
          <p:nvPr/>
        </p:nvSpPr>
        <p:spPr>
          <a:xfrm>
            <a:off x="8006011" y="6338645"/>
            <a:ext cx="85898" cy="112779"/>
          </a:xfrm>
          <a:custGeom>
            <a:avLst/>
            <a:gdLst>
              <a:gd name="connsiteX0" fmla="*/ 46654 w 40583"/>
              <a:gd name="connsiteY0" fmla="*/ 57207 h 53283"/>
              <a:gd name="connsiteX1" fmla="*/ 21254 w 40583"/>
              <a:gd name="connsiteY1" fmla="*/ 38157 h 53283"/>
              <a:gd name="connsiteX2" fmla="*/ 46654 w 40583"/>
              <a:gd name="connsiteY2" fmla="*/ 19107 h 53283"/>
              <a:gd name="connsiteX3" fmla="*/ 46654 w 40583"/>
              <a:gd name="connsiteY3" fmla="*/ 57207 h 5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3" h="53283">
                <a:moveTo>
                  <a:pt x="46654" y="57207"/>
                </a:moveTo>
                <a:lnTo>
                  <a:pt x="21254" y="38157"/>
                </a:lnTo>
                <a:lnTo>
                  <a:pt x="46654" y="19107"/>
                </a:lnTo>
                <a:lnTo>
                  <a:pt x="46654" y="57207"/>
                </a:lnTo>
                <a:close/>
              </a:path>
            </a:pathLst>
          </a:custGeom>
          <a:solidFill>
            <a:srgbClr val="D5D5E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43" name="Freeform 5543"/>
          <p:cNvSpPr/>
          <p:nvPr/>
        </p:nvSpPr>
        <p:spPr>
          <a:xfrm>
            <a:off x="8382344" y="6338645"/>
            <a:ext cx="85898" cy="112779"/>
          </a:xfrm>
          <a:custGeom>
            <a:avLst/>
            <a:gdLst>
              <a:gd name="connsiteX0" fmla="*/ 21256 w 40583"/>
              <a:gd name="connsiteY0" fmla="*/ 57207 h 53283"/>
              <a:gd name="connsiteX1" fmla="*/ 46656 w 40583"/>
              <a:gd name="connsiteY1" fmla="*/ 38157 h 53283"/>
              <a:gd name="connsiteX2" fmla="*/ 21256 w 40583"/>
              <a:gd name="connsiteY2" fmla="*/ 19107 h 53283"/>
              <a:gd name="connsiteX3" fmla="*/ 21256 w 40583"/>
              <a:gd name="connsiteY3" fmla="*/ 57207 h 5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3" h="53283">
                <a:moveTo>
                  <a:pt x="21256" y="57207"/>
                </a:moveTo>
                <a:lnTo>
                  <a:pt x="46656" y="38157"/>
                </a:lnTo>
                <a:lnTo>
                  <a:pt x="21256" y="19107"/>
                </a:lnTo>
                <a:lnTo>
                  <a:pt x="21256" y="57207"/>
                </a:lnTo>
                <a:close/>
              </a:path>
            </a:pathLst>
          </a:custGeom>
          <a:solidFill>
            <a:srgbClr val="D5D5E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pic>
        <p:nvPicPr>
          <p:cNvPr id="5545" name="Picture 55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398" y="6306268"/>
            <a:ext cx="451600" cy="258057"/>
          </a:xfrm>
          <a:prstGeom prst="rect">
            <a:avLst/>
          </a:prstGeom>
        </p:spPr>
      </p:pic>
      <p:pic>
        <p:nvPicPr>
          <p:cNvPr id="5546" name="Picture 55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158" y="6354654"/>
            <a:ext cx="467726" cy="96771"/>
          </a:xfrm>
          <a:prstGeom prst="rect">
            <a:avLst/>
          </a:prstGeom>
        </p:spPr>
      </p:pic>
      <p:pic>
        <p:nvPicPr>
          <p:cNvPr id="5547" name="Picture 55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3040" y="6354654"/>
            <a:ext cx="451600" cy="96771"/>
          </a:xfrm>
          <a:prstGeom prst="rect">
            <a:avLst/>
          </a:prstGeom>
        </p:spPr>
      </p:pic>
      <p:sp>
        <p:nvSpPr>
          <p:cNvPr id="3" name="Freeform 5547"/>
          <p:cNvSpPr/>
          <p:nvPr/>
        </p:nvSpPr>
        <p:spPr>
          <a:xfrm>
            <a:off x="10559700" y="6392407"/>
            <a:ext cx="112779" cy="32136"/>
          </a:xfrm>
          <a:custGeom>
            <a:avLst/>
            <a:gdLst>
              <a:gd name="connsiteX0" fmla="*/ 22652 w 53283"/>
              <a:gd name="connsiteY0" fmla="*/ 25457 h 15183"/>
              <a:gd name="connsiteX1" fmla="*/ 60752 w 53283"/>
              <a:gd name="connsiteY1" fmla="*/ 25457 h 1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283" h="15183">
                <a:moveTo>
                  <a:pt x="22652" y="25457"/>
                </a:moveTo>
                <a:lnTo>
                  <a:pt x="60752" y="25457"/>
                </a:lnTo>
              </a:path>
            </a:pathLst>
          </a:custGeom>
          <a:ln w="7591">
            <a:solidFill>
              <a:srgbClr val="ACACD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48" name="Freeform 5548"/>
          <p:cNvSpPr/>
          <p:nvPr/>
        </p:nvSpPr>
        <p:spPr>
          <a:xfrm>
            <a:off x="10586581" y="6338645"/>
            <a:ext cx="112779" cy="32136"/>
          </a:xfrm>
          <a:custGeom>
            <a:avLst/>
            <a:gdLst>
              <a:gd name="connsiteX0" fmla="*/ 22652 w 53283"/>
              <a:gd name="connsiteY0" fmla="*/ 25457 h 15183"/>
              <a:gd name="connsiteX1" fmla="*/ 60752 w 53283"/>
              <a:gd name="connsiteY1" fmla="*/ 25457 h 1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283" h="15183">
                <a:moveTo>
                  <a:pt x="22652" y="25457"/>
                </a:moveTo>
                <a:lnTo>
                  <a:pt x="60752" y="25457"/>
                </a:lnTo>
              </a:path>
            </a:pathLst>
          </a:custGeom>
          <a:ln w="7591">
            <a:solidFill>
              <a:srgbClr val="ACACD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49" name="Freeform 5549"/>
          <p:cNvSpPr/>
          <p:nvPr/>
        </p:nvSpPr>
        <p:spPr>
          <a:xfrm>
            <a:off x="10586581" y="6365526"/>
            <a:ext cx="112779" cy="32136"/>
          </a:xfrm>
          <a:custGeom>
            <a:avLst/>
            <a:gdLst>
              <a:gd name="connsiteX0" fmla="*/ 22652 w 53283"/>
              <a:gd name="connsiteY0" fmla="*/ 25457 h 15183"/>
              <a:gd name="connsiteX1" fmla="*/ 60752 w 53283"/>
              <a:gd name="connsiteY1" fmla="*/ 25457 h 1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283" h="15183">
                <a:moveTo>
                  <a:pt x="22652" y="25457"/>
                </a:moveTo>
                <a:lnTo>
                  <a:pt x="60752" y="25457"/>
                </a:lnTo>
              </a:path>
            </a:pathLst>
          </a:custGeom>
          <a:ln w="7591">
            <a:solidFill>
              <a:srgbClr val="ACACD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50" name="Freeform 5550"/>
          <p:cNvSpPr/>
          <p:nvPr/>
        </p:nvSpPr>
        <p:spPr>
          <a:xfrm>
            <a:off x="10586581" y="6419288"/>
            <a:ext cx="112779" cy="32136"/>
          </a:xfrm>
          <a:custGeom>
            <a:avLst/>
            <a:gdLst>
              <a:gd name="connsiteX0" fmla="*/ 22652 w 53283"/>
              <a:gd name="connsiteY0" fmla="*/ 25457 h 15183"/>
              <a:gd name="connsiteX1" fmla="*/ 60752 w 53283"/>
              <a:gd name="connsiteY1" fmla="*/ 25457 h 1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283" h="15183">
                <a:moveTo>
                  <a:pt x="22652" y="25457"/>
                </a:moveTo>
                <a:lnTo>
                  <a:pt x="60752" y="25457"/>
                </a:lnTo>
              </a:path>
            </a:pathLst>
          </a:custGeom>
          <a:ln w="7591">
            <a:solidFill>
              <a:srgbClr val="ACACD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51" name="Freeform 5551"/>
          <p:cNvSpPr/>
          <p:nvPr/>
        </p:nvSpPr>
        <p:spPr>
          <a:xfrm>
            <a:off x="10962914" y="6365526"/>
            <a:ext cx="112779" cy="59017"/>
          </a:xfrm>
          <a:custGeom>
            <a:avLst/>
            <a:gdLst>
              <a:gd name="connsiteX0" fmla="*/ 54121 w 53283"/>
              <a:gd name="connsiteY0" fmla="*/ 17837 h 27883"/>
              <a:gd name="connsiteX1" fmla="*/ 38881 w 53283"/>
              <a:gd name="connsiteY1" fmla="*/ 30537 h 27883"/>
              <a:gd name="connsiteX2" fmla="*/ 23641 w 53283"/>
              <a:gd name="connsiteY2" fmla="*/ 17837 h 2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83" h="27883">
                <a:moveTo>
                  <a:pt x="54121" y="17837"/>
                </a:moveTo>
                <a:lnTo>
                  <a:pt x="38881" y="30537"/>
                </a:lnTo>
                <a:lnTo>
                  <a:pt x="23641" y="17837"/>
                </a:lnTo>
              </a:path>
            </a:pathLst>
          </a:custGeom>
          <a:ln w="5060">
            <a:solidFill>
              <a:srgbClr val="ACACD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52" name="Freeform 5552"/>
          <p:cNvSpPr/>
          <p:nvPr/>
        </p:nvSpPr>
        <p:spPr>
          <a:xfrm>
            <a:off x="10989795" y="6311764"/>
            <a:ext cx="139660" cy="139660"/>
          </a:xfrm>
          <a:custGeom>
            <a:avLst/>
            <a:gdLst>
              <a:gd name="connsiteX0" fmla="*/ 51582 w 65983"/>
              <a:gd name="connsiteY0" fmla="*/ 76257 h 65983"/>
              <a:gd name="connsiteX1" fmla="*/ 76982 w 65983"/>
              <a:gd name="connsiteY1" fmla="*/ 50857 h 65983"/>
              <a:gd name="connsiteX2" fmla="*/ 51582 w 65983"/>
              <a:gd name="connsiteY2" fmla="*/ 25456 h 65983"/>
              <a:gd name="connsiteX3" fmla="*/ 26181 w 65983"/>
              <a:gd name="connsiteY3" fmla="*/ 50857 h 6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83" h="65983">
                <a:moveTo>
                  <a:pt x="51582" y="76257"/>
                </a:moveTo>
                <a:cubicBezTo>
                  <a:pt x="65309" y="76257"/>
                  <a:pt x="76982" y="64827"/>
                  <a:pt x="76982" y="50857"/>
                </a:cubicBezTo>
                <a:cubicBezTo>
                  <a:pt x="76982" y="36887"/>
                  <a:pt x="65551" y="25456"/>
                  <a:pt x="51582" y="25456"/>
                </a:cubicBezTo>
                <a:cubicBezTo>
                  <a:pt x="37611" y="25456"/>
                  <a:pt x="26181" y="36887"/>
                  <a:pt x="26181" y="50857"/>
                </a:cubicBezTo>
              </a:path>
            </a:pathLst>
          </a:custGeom>
          <a:ln w="5060">
            <a:solidFill>
              <a:srgbClr val="ACACD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53" name="Freeform 5553"/>
          <p:cNvSpPr/>
          <p:nvPr/>
        </p:nvSpPr>
        <p:spPr>
          <a:xfrm>
            <a:off x="11312366" y="6311764"/>
            <a:ext cx="139660" cy="139660"/>
          </a:xfrm>
          <a:custGeom>
            <a:avLst/>
            <a:gdLst>
              <a:gd name="connsiteX0" fmla="*/ 51584 w 65983"/>
              <a:gd name="connsiteY0" fmla="*/ 76257 h 65983"/>
              <a:gd name="connsiteX1" fmla="*/ 26183 w 65983"/>
              <a:gd name="connsiteY1" fmla="*/ 50857 h 65983"/>
              <a:gd name="connsiteX2" fmla="*/ 51584 w 65983"/>
              <a:gd name="connsiteY2" fmla="*/ 25456 h 65983"/>
              <a:gd name="connsiteX3" fmla="*/ 76984 w 65983"/>
              <a:gd name="connsiteY3" fmla="*/ 50857 h 6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83" h="65983">
                <a:moveTo>
                  <a:pt x="51584" y="76257"/>
                </a:moveTo>
                <a:cubicBezTo>
                  <a:pt x="37613" y="76257"/>
                  <a:pt x="26183" y="64827"/>
                  <a:pt x="26183" y="50857"/>
                </a:cubicBezTo>
                <a:cubicBezTo>
                  <a:pt x="26183" y="36887"/>
                  <a:pt x="37613" y="25456"/>
                  <a:pt x="51584" y="25456"/>
                </a:cubicBezTo>
                <a:cubicBezTo>
                  <a:pt x="65553" y="25456"/>
                  <a:pt x="76984" y="36887"/>
                  <a:pt x="76984" y="50857"/>
                </a:cubicBezTo>
              </a:path>
            </a:pathLst>
          </a:custGeom>
          <a:ln w="5060">
            <a:solidFill>
              <a:srgbClr val="ACACD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54" name="Freeform 5554"/>
          <p:cNvSpPr/>
          <p:nvPr/>
        </p:nvSpPr>
        <p:spPr>
          <a:xfrm>
            <a:off x="11393009" y="6365526"/>
            <a:ext cx="112779" cy="59017"/>
          </a:xfrm>
          <a:custGeom>
            <a:avLst/>
            <a:gdLst>
              <a:gd name="connsiteX0" fmla="*/ 54124 w 53283"/>
              <a:gd name="connsiteY0" fmla="*/ 17837 h 27883"/>
              <a:gd name="connsiteX1" fmla="*/ 38884 w 53283"/>
              <a:gd name="connsiteY1" fmla="*/ 30537 h 27883"/>
              <a:gd name="connsiteX2" fmla="*/ 23643 w 53283"/>
              <a:gd name="connsiteY2" fmla="*/ 17837 h 2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83" h="27883">
                <a:moveTo>
                  <a:pt x="54124" y="17837"/>
                </a:moveTo>
                <a:lnTo>
                  <a:pt x="38884" y="30537"/>
                </a:lnTo>
                <a:lnTo>
                  <a:pt x="23643" y="17837"/>
                </a:lnTo>
              </a:path>
            </a:pathLst>
          </a:custGeom>
          <a:ln w="5060">
            <a:solidFill>
              <a:srgbClr val="ACACD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pic>
        <p:nvPicPr>
          <p:cNvPr id="5556" name="Picture 55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" y="0"/>
            <a:ext cx="12193195" cy="145157"/>
          </a:xfrm>
          <a:prstGeom prst="rect">
            <a:avLst/>
          </a:prstGeom>
        </p:spPr>
      </p:pic>
      <p:sp>
        <p:nvSpPr>
          <p:cNvPr id="4" name="Freeform 5556"/>
          <p:cNvSpPr/>
          <p:nvPr/>
        </p:nvSpPr>
        <p:spPr>
          <a:xfrm>
            <a:off x="1769632" y="3005408"/>
            <a:ext cx="274065" cy="650398"/>
          </a:xfrm>
          <a:custGeom>
            <a:avLst/>
            <a:gdLst>
              <a:gd name="connsiteX0" fmla="*/ 29102 w 129483"/>
              <a:gd name="connsiteY0" fmla="*/ 317885 h 307283"/>
              <a:gd name="connsiteX1" fmla="*/ 137103 w 129483"/>
              <a:gd name="connsiteY1" fmla="*/ 317885 h 307283"/>
              <a:gd name="connsiteX2" fmla="*/ 137103 w 129483"/>
              <a:gd name="connsiteY2" fmla="*/ 29881 h 307283"/>
              <a:gd name="connsiteX3" fmla="*/ 29102 w 129483"/>
              <a:gd name="connsiteY3" fmla="*/ 29881 h 307283"/>
              <a:gd name="connsiteX4" fmla="*/ 29102 w 129483"/>
              <a:gd name="connsiteY4" fmla="*/ 317885 h 30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483" h="307283">
                <a:moveTo>
                  <a:pt x="29102" y="317885"/>
                </a:moveTo>
                <a:lnTo>
                  <a:pt x="137103" y="317885"/>
                </a:lnTo>
                <a:lnTo>
                  <a:pt x="137103" y="29881"/>
                </a:lnTo>
                <a:lnTo>
                  <a:pt x="29102" y="29881"/>
                </a:lnTo>
                <a:lnTo>
                  <a:pt x="29102" y="317885"/>
                </a:lnTo>
                <a:close/>
              </a:path>
            </a:pathLst>
          </a:custGeom>
          <a:solidFill>
            <a:srgbClr val="7E7EF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57" name="Freeform 5557"/>
          <p:cNvSpPr/>
          <p:nvPr/>
        </p:nvSpPr>
        <p:spPr>
          <a:xfrm>
            <a:off x="1769632" y="4215051"/>
            <a:ext cx="274065" cy="515993"/>
          </a:xfrm>
          <a:custGeom>
            <a:avLst/>
            <a:gdLst>
              <a:gd name="connsiteX0" fmla="*/ 29102 w 129483"/>
              <a:gd name="connsiteY0" fmla="*/ 250391 h 243783"/>
              <a:gd name="connsiteX1" fmla="*/ 137103 w 129483"/>
              <a:gd name="connsiteY1" fmla="*/ 250391 h 243783"/>
              <a:gd name="connsiteX2" fmla="*/ 137103 w 129483"/>
              <a:gd name="connsiteY2" fmla="*/ 34388 h 243783"/>
              <a:gd name="connsiteX3" fmla="*/ 29102 w 129483"/>
              <a:gd name="connsiteY3" fmla="*/ 34388 h 243783"/>
              <a:gd name="connsiteX4" fmla="*/ 29102 w 129483"/>
              <a:gd name="connsiteY4" fmla="*/ 250391 h 24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483" h="243783">
                <a:moveTo>
                  <a:pt x="29102" y="250391"/>
                </a:moveTo>
                <a:lnTo>
                  <a:pt x="137103" y="250391"/>
                </a:lnTo>
                <a:lnTo>
                  <a:pt x="137103" y="34388"/>
                </a:lnTo>
                <a:lnTo>
                  <a:pt x="29102" y="34388"/>
                </a:lnTo>
                <a:lnTo>
                  <a:pt x="29102" y="250391"/>
                </a:lnTo>
                <a:close/>
              </a:path>
            </a:pathLst>
          </a:custGeom>
          <a:solidFill>
            <a:srgbClr val="FEBE7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58" name="Freeform 5558"/>
          <p:cNvSpPr/>
          <p:nvPr/>
        </p:nvSpPr>
        <p:spPr>
          <a:xfrm>
            <a:off x="1904037" y="3650551"/>
            <a:ext cx="32136" cy="623517"/>
          </a:xfrm>
          <a:custGeom>
            <a:avLst/>
            <a:gdLst>
              <a:gd name="connsiteX0" fmla="*/ 19603 w 15183"/>
              <a:gd name="connsiteY0" fmla="*/ 298558 h 294583"/>
              <a:gd name="connsiteX1" fmla="*/ 19603 w 15183"/>
              <a:gd name="connsiteY1" fmla="*/ 20676 h 294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83" h="294583">
                <a:moveTo>
                  <a:pt x="19603" y="298558"/>
                </a:moveTo>
                <a:lnTo>
                  <a:pt x="19603" y="20676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59" name="Freeform 5559"/>
          <p:cNvSpPr/>
          <p:nvPr/>
        </p:nvSpPr>
        <p:spPr>
          <a:xfrm>
            <a:off x="1823394" y="3650551"/>
            <a:ext cx="166541" cy="85898"/>
          </a:xfrm>
          <a:custGeom>
            <a:avLst/>
            <a:gdLst>
              <a:gd name="connsiteX0" fmla="*/ 27336 w 78683"/>
              <a:gd name="connsiteY0" fmla="*/ 44463 h 40583"/>
              <a:gd name="connsiteX1" fmla="*/ 57703 w 78683"/>
              <a:gd name="connsiteY1" fmla="*/ 18146 h 40583"/>
              <a:gd name="connsiteX2" fmla="*/ 88069 w 78683"/>
              <a:gd name="connsiteY2" fmla="*/ 44463 h 4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83" h="40583">
                <a:moveTo>
                  <a:pt x="27336" y="44463"/>
                </a:moveTo>
                <a:cubicBezTo>
                  <a:pt x="45556" y="39655"/>
                  <a:pt x="54160" y="28941"/>
                  <a:pt x="57703" y="18146"/>
                </a:cubicBezTo>
                <a:cubicBezTo>
                  <a:pt x="61245" y="28941"/>
                  <a:pt x="69849" y="39655"/>
                  <a:pt x="88069" y="44463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60" name="Freeform 5560"/>
          <p:cNvSpPr/>
          <p:nvPr/>
        </p:nvSpPr>
        <p:spPr>
          <a:xfrm>
            <a:off x="1769632" y="1634480"/>
            <a:ext cx="274065" cy="650398"/>
          </a:xfrm>
          <a:custGeom>
            <a:avLst/>
            <a:gdLst>
              <a:gd name="connsiteX0" fmla="*/ 29102 w 129483"/>
              <a:gd name="connsiteY0" fmla="*/ 317576 h 307283"/>
              <a:gd name="connsiteX1" fmla="*/ 137103 w 129483"/>
              <a:gd name="connsiteY1" fmla="*/ 317576 h 307283"/>
              <a:gd name="connsiteX2" fmla="*/ 137103 w 129483"/>
              <a:gd name="connsiteY2" fmla="*/ 29572 h 307283"/>
              <a:gd name="connsiteX3" fmla="*/ 29102 w 129483"/>
              <a:gd name="connsiteY3" fmla="*/ 29572 h 307283"/>
              <a:gd name="connsiteX4" fmla="*/ 29102 w 129483"/>
              <a:gd name="connsiteY4" fmla="*/ 317576 h 30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483" h="307283">
                <a:moveTo>
                  <a:pt x="29102" y="317576"/>
                </a:moveTo>
                <a:lnTo>
                  <a:pt x="137103" y="317576"/>
                </a:lnTo>
                <a:lnTo>
                  <a:pt x="137103" y="29572"/>
                </a:lnTo>
                <a:lnTo>
                  <a:pt x="29102" y="29572"/>
                </a:lnTo>
                <a:lnTo>
                  <a:pt x="29102" y="317576"/>
                </a:lnTo>
                <a:close/>
              </a:path>
            </a:pathLst>
          </a:custGeom>
          <a:solidFill>
            <a:srgbClr val="7EFE7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61" name="Freeform 5561"/>
          <p:cNvSpPr/>
          <p:nvPr/>
        </p:nvSpPr>
        <p:spPr>
          <a:xfrm>
            <a:off x="1904037" y="2279623"/>
            <a:ext cx="32136" cy="757922"/>
          </a:xfrm>
          <a:custGeom>
            <a:avLst/>
            <a:gdLst>
              <a:gd name="connsiteX0" fmla="*/ 19603 w 15183"/>
              <a:gd name="connsiteY0" fmla="*/ 370251 h 358083"/>
              <a:gd name="connsiteX1" fmla="*/ 19603 w 15183"/>
              <a:gd name="connsiteY1" fmla="*/ 20367 h 35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83" h="358083">
                <a:moveTo>
                  <a:pt x="19603" y="370251"/>
                </a:moveTo>
                <a:lnTo>
                  <a:pt x="19603" y="20367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62" name="Freeform 5562"/>
          <p:cNvSpPr/>
          <p:nvPr/>
        </p:nvSpPr>
        <p:spPr>
          <a:xfrm>
            <a:off x="1823394" y="2279623"/>
            <a:ext cx="166541" cy="85898"/>
          </a:xfrm>
          <a:custGeom>
            <a:avLst/>
            <a:gdLst>
              <a:gd name="connsiteX0" fmla="*/ 27336 w 78683"/>
              <a:gd name="connsiteY0" fmla="*/ 44154 h 40583"/>
              <a:gd name="connsiteX1" fmla="*/ 57703 w 78683"/>
              <a:gd name="connsiteY1" fmla="*/ 17837 h 40583"/>
              <a:gd name="connsiteX2" fmla="*/ 88069 w 78683"/>
              <a:gd name="connsiteY2" fmla="*/ 44154 h 4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83" h="40583">
                <a:moveTo>
                  <a:pt x="27336" y="44154"/>
                </a:moveTo>
                <a:cubicBezTo>
                  <a:pt x="45556" y="39346"/>
                  <a:pt x="54160" y="28632"/>
                  <a:pt x="57703" y="17837"/>
                </a:cubicBezTo>
                <a:cubicBezTo>
                  <a:pt x="61245" y="28632"/>
                  <a:pt x="69849" y="39346"/>
                  <a:pt x="88069" y="44154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63" name="Freeform 5563"/>
          <p:cNvSpPr/>
          <p:nvPr/>
        </p:nvSpPr>
        <p:spPr>
          <a:xfrm>
            <a:off x="2522298" y="3005408"/>
            <a:ext cx="274065" cy="650398"/>
          </a:xfrm>
          <a:custGeom>
            <a:avLst/>
            <a:gdLst>
              <a:gd name="connsiteX0" fmla="*/ 33506 w 129483"/>
              <a:gd name="connsiteY0" fmla="*/ 317885 h 307283"/>
              <a:gd name="connsiteX1" fmla="*/ 141507 w 129483"/>
              <a:gd name="connsiteY1" fmla="*/ 317885 h 307283"/>
              <a:gd name="connsiteX2" fmla="*/ 141507 w 129483"/>
              <a:gd name="connsiteY2" fmla="*/ 29881 h 307283"/>
              <a:gd name="connsiteX3" fmla="*/ 33506 w 129483"/>
              <a:gd name="connsiteY3" fmla="*/ 29881 h 307283"/>
              <a:gd name="connsiteX4" fmla="*/ 33506 w 129483"/>
              <a:gd name="connsiteY4" fmla="*/ 317885 h 30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483" h="307283">
                <a:moveTo>
                  <a:pt x="33506" y="317885"/>
                </a:moveTo>
                <a:lnTo>
                  <a:pt x="141507" y="317885"/>
                </a:lnTo>
                <a:lnTo>
                  <a:pt x="141507" y="29881"/>
                </a:lnTo>
                <a:lnTo>
                  <a:pt x="33506" y="29881"/>
                </a:lnTo>
                <a:lnTo>
                  <a:pt x="33506" y="317885"/>
                </a:lnTo>
                <a:close/>
              </a:path>
            </a:pathLst>
          </a:custGeom>
          <a:solidFill>
            <a:srgbClr val="7E7EF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64" name="Freeform 5564"/>
          <p:cNvSpPr/>
          <p:nvPr/>
        </p:nvSpPr>
        <p:spPr>
          <a:xfrm>
            <a:off x="2522298" y="4215051"/>
            <a:ext cx="274065" cy="515993"/>
          </a:xfrm>
          <a:custGeom>
            <a:avLst/>
            <a:gdLst>
              <a:gd name="connsiteX0" fmla="*/ 33506 w 129483"/>
              <a:gd name="connsiteY0" fmla="*/ 250391 h 243783"/>
              <a:gd name="connsiteX1" fmla="*/ 141507 w 129483"/>
              <a:gd name="connsiteY1" fmla="*/ 250391 h 243783"/>
              <a:gd name="connsiteX2" fmla="*/ 141507 w 129483"/>
              <a:gd name="connsiteY2" fmla="*/ 34388 h 243783"/>
              <a:gd name="connsiteX3" fmla="*/ 33506 w 129483"/>
              <a:gd name="connsiteY3" fmla="*/ 34388 h 243783"/>
              <a:gd name="connsiteX4" fmla="*/ 33506 w 129483"/>
              <a:gd name="connsiteY4" fmla="*/ 250391 h 24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483" h="243783">
                <a:moveTo>
                  <a:pt x="33506" y="250391"/>
                </a:moveTo>
                <a:lnTo>
                  <a:pt x="141507" y="250391"/>
                </a:lnTo>
                <a:lnTo>
                  <a:pt x="141507" y="34388"/>
                </a:lnTo>
                <a:lnTo>
                  <a:pt x="33506" y="34388"/>
                </a:lnTo>
                <a:lnTo>
                  <a:pt x="33506" y="250391"/>
                </a:lnTo>
                <a:close/>
              </a:path>
            </a:pathLst>
          </a:custGeom>
          <a:solidFill>
            <a:srgbClr val="FEBE7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65" name="Freeform 5565"/>
          <p:cNvSpPr/>
          <p:nvPr/>
        </p:nvSpPr>
        <p:spPr>
          <a:xfrm>
            <a:off x="2656703" y="3650551"/>
            <a:ext cx="32136" cy="623517"/>
          </a:xfrm>
          <a:custGeom>
            <a:avLst/>
            <a:gdLst>
              <a:gd name="connsiteX0" fmla="*/ 24007 w 15183"/>
              <a:gd name="connsiteY0" fmla="*/ 298558 h 294583"/>
              <a:gd name="connsiteX1" fmla="*/ 24007 w 15183"/>
              <a:gd name="connsiteY1" fmla="*/ 20676 h 294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83" h="294583">
                <a:moveTo>
                  <a:pt x="24007" y="298558"/>
                </a:moveTo>
                <a:lnTo>
                  <a:pt x="24007" y="20676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66" name="Freeform 5566"/>
          <p:cNvSpPr/>
          <p:nvPr/>
        </p:nvSpPr>
        <p:spPr>
          <a:xfrm>
            <a:off x="2602941" y="3650551"/>
            <a:ext cx="166541" cy="85898"/>
          </a:xfrm>
          <a:custGeom>
            <a:avLst/>
            <a:gdLst>
              <a:gd name="connsiteX0" fmla="*/ 19041 w 78683"/>
              <a:gd name="connsiteY0" fmla="*/ 44463 h 40583"/>
              <a:gd name="connsiteX1" fmla="*/ 49407 w 78683"/>
              <a:gd name="connsiteY1" fmla="*/ 18146 h 40583"/>
              <a:gd name="connsiteX2" fmla="*/ 79773 w 78683"/>
              <a:gd name="connsiteY2" fmla="*/ 44463 h 4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83" h="40583">
                <a:moveTo>
                  <a:pt x="19041" y="44463"/>
                </a:moveTo>
                <a:cubicBezTo>
                  <a:pt x="37261" y="39655"/>
                  <a:pt x="45864" y="28941"/>
                  <a:pt x="49407" y="18146"/>
                </a:cubicBezTo>
                <a:cubicBezTo>
                  <a:pt x="52950" y="28941"/>
                  <a:pt x="61553" y="39655"/>
                  <a:pt x="79773" y="44463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67" name="Freeform 5567"/>
          <p:cNvSpPr/>
          <p:nvPr/>
        </p:nvSpPr>
        <p:spPr>
          <a:xfrm>
            <a:off x="2522298" y="1634480"/>
            <a:ext cx="274065" cy="650398"/>
          </a:xfrm>
          <a:custGeom>
            <a:avLst/>
            <a:gdLst>
              <a:gd name="connsiteX0" fmla="*/ 33506 w 129483"/>
              <a:gd name="connsiteY0" fmla="*/ 317576 h 307283"/>
              <a:gd name="connsiteX1" fmla="*/ 141507 w 129483"/>
              <a:gd name="connsiteY1" fmla="*/ 317576 h 307283"/>
              <a:gd name="connsiteX2" fmla="*/ 141507 w 129483"/>
              <a:gd name="connsiteY2" fmla="*/ 29572 h 307283"/>
              <a:gd name="connsiteX3" fmla="*/ 33506 w 129483"/>
              <a:gd name="connsiteY3" fmla="*/ 29572 h 307283"/>
              <a:gd name="connsiteX4" fmla="*/ 33506 w 129483"/>
              <a:gd name="connsiteY4" fmla="*/ 317576 h 30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483" h="307283">
                <a:moveTo>
                  <a:pt x="33506" y="317576"/>
                </a:moveTo>
                <a:lnTo>
                  <a:pt x="141507" y="317576"/>
                </a:lnTo>
                <a:lnTo>
                  <a:pt x="141507" y="29572"/>
                </a:lnTo>
                <a:lnTo>
                  <a:pt x="33506" y="29572"/>
                </a:lnTo>
                <a:lnTo>
                  <a:pt x="33506" y="317576"/>
                </a:lnTo>
                <a:close/>
              </a:path>
            </a:pathLst>
          </a:custGeom>
          <a:solidFill>
            <a:srgbClr val="7EFE7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68" name="Freeform 5568"/>
          <p:cNvSpPr/>
          <p:nvPr/>
        </p:nvSpPr>
        <p:spPr>
          <a:xfrm>
            <a:off x="2656703" y="2279623"/>
            <a:ext cx="32136" cy="757922"/>
          </a:xfrm>
          <a:custGeom>
            <a:avLst/>
            <a:gdLst>
              <a:gd name="connsiteX0" fmla="*/ 24007 w 15183"/>
              <a:gd name="connsiteY0" fmla="*/ 370251 h 358083"/>
              <a:gd name="connsiteX1" fmla="*/ 24007 w 15183"/>
              <a:gd name="connsiteY1" fmla="*/ 20367 h 35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83" h="358083">
                <a:moveTo>
                  <a:pt x="24007" y="370251"/>
                </a:moveTo>
                <a:lnTo>
                  <a:pt x="24007" y="20367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69" name="Freeform 5569"/>
          <p:cNvSpPr/>
          <p:nvPr/>
        </p:nvSpPr>
        <p:spPr>
          <a:xfrm>
            <a:off x="2602941" y="2279623"/>
            <a:ext cx="166541" cy="85898"/>
          </a:xfrm>
          <a:custGeom>
            <a:avLst/>
            <a:gdLst>
              <a:gd name="connsiteX0" fmla="*/ 19041 w 78683"/>
              <a:gd name="connsiteY0" fmla="*/ 44154 h 40583"/>
              <a:gd name="connsiteX1" fmla="*/ 49407 w 78683"/>
              <a:gd name="connsiteY1" fmla="*/ 17837 h 40583"/>
              <a:gd name="connsiteX2" fmla="*/ 79773 w 78683"/>
              <a:gd name="connsiteY2" fmla="*/ 44154 h 4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83" h="40583">
                <a:moveTo>
                  <a:pt x="19041" y="44154"/>
                </a:moveTo>
                <a:cubicBezTo>
                  <a:pt x="37261" y="39346"/>
                  <a:pt x="45864" y="28632"/>
                  <a:pt x="49407" y="17837"/>
                </a:cubicBezTo>
                <a:cubicBezTo>
                  <a:pt x="52950" y="28632"/>
                  <a:pt x="61553" y="39346"/>
                  <a:pt x="79773" y="44154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70" name="Freeform 5570"/>
          <p:cNvSpPr/>
          <p:nvPr/>
        </p:nvSpPr>
        <p:spPr>
          <a:xfrm>
            <a:off x="3274965" y="3005408"/>
            <a:ext cx="300946" cy="650398"/>
          </a:xfrm>
          <a:custGeom>
            <a:avLst/>
            <a:gdLst>
              <a:gd name="connsiteX0" fmla="*/ 37911 w 142183"/>
              <a:gd name="connsiteY0" fmla="*/ 317885 h 307283"/>
              <a:gd name="connsiteX1" fmla="*/ 145912 w 142183"/>
              <a:gd name="connsiteY1" fmla="*/ 317885 h 307283"/>
              <a:gd name="connsiteX2" fmla="*/ 145912 w 142183"/>
              <a:gd name="connsiteY2" fmla="*/ 29881 h 307283"/>
              <a:gd name="connsiteX3" fmla="*/ 37911 w 142183"/>
              <a:gd name="connsiteY3" fmla="*/ 29881 h 307283"/>
              <a:gd name="connsiteX4" fmla="*/ 37911 w 142183"/>
              <a:gd name="connsiteY4" fmla="*/ 317885 h 30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183" h="307283">
                <a:moveTo>
                  <a:pt x="37911" y="317885"/>
                </a:moveTo>
                <a:lnTo>
                  <a:pt x="145912" y="317885"/>
                </a:lnTo>
                <a:lnTo>
                  <a:pt x="145912" y="29881"/>
                </a:lnTo>
                <a:lnTo>
                  <a:pt x="37911" y="29881"/>
                </a:lnTo>
                <a:lnTo>
                  <a:pt x="37911" y="317885"/>
                </a:lnTo>
                <a:close/>
              </a:path>
            </a:pathLst>
          </a:custGeom>
          <a:solidFill>
            <a:srgbClr val="7E7EF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71" name="Freeform 5571"/>
          <p:cNvSpPr/>
          <p:nvPr/>
        </p:nvSpPr>
        <p:spPr>
          <a:xfrm>
            <a:off x="3274965" y="4215051"/>
            <a:ext cx="300946" cy="515993"/>
          </a:xfrm>
          <a:custGeom>
            <a:avLst/>
            <a:gdLst>
              <a:gd name="connsiteX0" fmla="*/ 37911 w 142183"/>
              <a:gd name="connsiteY0" fmla="*/ 250391 h 243783"/>
              <a:gd name="connsiteX1" fmla="*/ 145912 w 142183"/>
              <a:gd name="connsiteY1" fmla="*/ 250391 h 243783"/>
              <a:gd name="connsiteX2" fmla="*/ 145912 w 142183"/>
              <a:gd name="connsiteY2" fmla="*/ 34388 h 243783"/>
              <a:gd name="connsiteX3" fmla="*/ 37911 w 142183"/>
              <a:gd name="connsiteY3" fmla="*/ 34388 h 243783"/>
              <a:gd name="connsiteX4" fmla="*/ 37911 w 142183"/>
              <a:gd name="connsiteY4" fmla="*/ 250391 h 24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183" h="243783">
                <a:moveTo>
                  <a:pt x="37911" y="250391"/>
                </a:moveTo>
                <a:lnTo>
                  <a:pt x="145912" y="250391"/>
                </a:lnTo>
                <a:lnTo>
                  <a:pt x="145912" y="34388"/>
                </a:lnTo>
                <a:lnTo>
                  <a:pt x="37911" y="34388"/>
                </a:lnTo>
                <a:lnTo>
                  <a:pt x="37911" y="250391"/>
                </a:lnTo>
                <a:close/>
              </a:path>
            </a:pathLst>
          </a:custGeom>
          <a:solidFill>
            <a:srgbClr val="FEBE7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72" name="Freeform 5572"/>
          <p:cNvSpPr/>
          <p:nvPr/>
        </p:nvSpPr>
        <p:spPr>
          <a:xfrm>
            <a:off x="3436251" y="3650551"/>
            <a:ext cx="32136" cy="623517"/>
          </a:xfrm>
          <a:custGeom>
            <a:avLst/>
            <a:gdLst>
              <a:gd name="connsiteX0" fmla="*/ 15712 w 15183"/>
              <a:gd name="connsiteY0" fmla="*/ 298558 h 294583"/>
              <a:gd name="connsiteX1" fmla="*/ 15712 w 15183"/>
              <a:gd name="connsiteY1" fmla="*/ 20676 h 294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83" h="294583">
                <a:moveTo>
                  <a:pt x="15712" y="298558"/>
                </a:moveTo>
                <a:lnTo>
                  <a:pt x="15712" y="20676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73" name="Freeform 5573"/>
          <p:cNvSpPr/>
          <p:nvPr/>
        </p:nvSpPr>
        <p:spPr>
          <a:xfrm>
            <a:off x="3355608" y="3650551"/>
            <a:ext cx="166541" cy="85898"/>
          </a:xfrm>
          <a:custGeom>
            <a:avLst/>
            <a:gdLst>
              <a:gd name="connsiteX0" fmla="*/ 23445 w 78683"/>
              <a:gd name="connsiteY0" fmla="*/ 44463 h 40583"/>
              <a:gd name="connsiteX1" fmla="*/ 53812 w 78683"/>
              <a:gd name="connsiteY1" fmla="*/ 18146 h 40583"/>
              <a:gd name="connsiteX2" fmla="*/ 84178 w 78683"/>
              <a:gd name="connsiteY2" fmla="*/ 44463 h 4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83" h="40583">
                <a:moveTo>
                  <a:pt x="23445" y="44463"/>
                </a:moveTo>
                <a:cubicBezTo>
                  <a:pt x="41665" y="39655"/>
                  <a:pt x="50269" y="28941"/>
                  <a:pt x="53812" y="18146"/>
                </a:cubicBezTo>
                <a:cubicBezTo>
                  <a:pt x="57354" y="28941"/>
                  <a:pt x="65958" y="39655"/>
                  <a:pt x="84178" y="44463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74" name="Freeform 5574"/>
          <p:cNvSpPr/>
          <p:nvPr/>
        </p:nvSpPr>
        <p:spPr>
          <a:xfrm>
            <a:off x="3274965" y="1634480"/>
            <a:ext cx="300946" cy="650398"/>
          </a:xfrm>
          <a:custGeom>
            <a:avLst/>
            <a:gdLst>
              <a:gd name="connsiteX0" fmla="*/ 37911 w 142183"/>
              <a:gd name="connsiteY0" fmla="*/ 317576 h 307283"/>
              <a:gd name="connsiteX1" fmla="*/ 145912 w 142183"/>
              <a:gd name="connsiteY1" fmla="*/ 317576 h 307283"/>
              <a:gd name="connsiteX2" fmla="*/ 145912 w 142183"/>
              <a:gd name="connsiteY2" fmla="*/ 29572 h 307283"/>
              <a:gd name="connsiteX3" fmla="*/ 37911 w 142183"/>
              <a:gd name="connsiteY3" fmla="*/ 29572 h 307283"/>
              <a:gd name="connsiteX4" fmla="*/ 37911 w 142183"/>
              <a:gd name="connsiteY4" fmla="*/ 317576 h 30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183" h="307283">
                <a:moveTo>
                  <a:pt x="37911" y="317576"/>
                </a:moveTo>
                <a:lnTo>
                  <a:pt x="145912" y="317576"/>
                </a:lnTo>
                <a:lnTo>
                  <a:pt x="145912" y="29572"/>
                </a:lnTo>
                <a:lnTo>
                  <a:pt x="37911" y="29572"/>
                </a:lnTo>
                <a:lnTo>
                  <a:pt x="37911" y="317576"/>
                </a:lnTo>
                <a:close/>
              </a:path>
            </a:pathLst>
          </a:custGeom>
          <a:solidFill>
            <a:srgbClr val="7EFE7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75" name="Freeform 5575"/>
          <p:cNvSpPr/>
          <p:nvPr/>
        </p:nvSpPr>
        <p:spPr>
          <a:xfrm>
            <a:off x="3436251" y="2279623"/>
            <a:ext cx="32136" cy="757922"/>
          </a:xfrm>
          <a:custGeom>
            <a:avLst/>
            <a:gdLst>
              <a:gd name="connsiteX0" fmla="*/ 15712 w 15183"/>
              <a:gd name="connsiteY0" fmla="*/ 370251 h 358083"/>
              <a:gd name="connsiteX1" fmla="*/ 15712 w 15183"/>
              <a:gd name="connsiteY1" fmla="*/ 20367 h 35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83" h="358083">
                <a:moveTo>
                  <a:pt x="15712" y="370251"/>
                </a:moveTo>
                <a:lnTo>
                  <a:pt x="15712" y="20367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76" name="Freeform 5576"/>
          <p:cNvSpPr/>
          <p:nvPr/>
        </p:nvSpPr>
        <p:spPr>
          <a:xfrm>
            <a:off x="3355608" y="2279623"/>
            <a:ext cx="166541" cy="85898"/>
          </a:xfrm>
          <a:custGeom>
            <a:avLst/>
            <a:gdLst>
              <a:gd name="connsiteX0" fmla="*/ 23445 w 78683"/>
              <a:gd name="connsiteY0" fmla="*/ 44154 h 40583"/>
              <a:gd name="connsiteX1" fmla="*/ 53812 w 78683"/>
              <a:gd name="connsiteY1" fmla="*/ 17837 h 40583"/>
              <a:gd name="connsiteX2" fmla="*/ 84178 w 78683"/>
              <a:gd name="connsiteY2" fmla="*/ 44154 h 4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83" h="40583">
                <a:moveTo>
                  <a:pt x="23445" y="44154"/>
                </a:moveTo>
                <a:cubicBezTo>
                  <a:pt x="41665" y="39346"/>
                  <a:pt x="50269" y="28632"/>
                  <a:pt x="53812" y="17837"/>
                </a:cubicBezTo>
                <a:cubicBezTo>
                  <a:pt x="57354" y="28632"/>
                  <a:pt x="65958" y="39346"/>
                  <a:pt x="84178" y="44154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77" name="Freeform 5577"/>
          <p:cNvSpPr/>
          <p:nvPr/>
        </p:nvSpPr>
        <p:spPr>
          <a:xfrm>
            <a:off x="4054512" y="3005408"/>
            <a:ext cx="274065" cy="650398"/>
          </a:xfrm>
          <a:custGeom>
            <a:avLst/>
            <a:gdLst>
              <a:gd name="connsiteX0" fmla="*/ 29615 w 129483"/>
              <a:gd name="connsiteY0" fmla="*/ 317885 h 307283"/>
              <a:gd name="connsiteX1" fmla="*/ 137616 w 129483"/>
              <a:gd name="connsiteY1" fmla="*/ 317885 h 307283"/>
              <a:gd name="connsiteX2" fmla="*/ 137616 w 129483"/>
              <a:gd name="connsiteY2" fmla="*/ 29881 h 307283"/>
              <a:gd name="connsiteX3" fmla="*/ 29615 w 129483"/>
              <a:gd name="connsiteY3" fmla="*/ 29881 h 307283"/>
              <a:gd name="connsiteX4" fmla="*/ 29615 w 129483"/>
              <a:gd name="connsiteY4" fmla="*/ 317885 h 30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483" h="307283">
                <a:moveTo>
                  <a:pt x="29615" y="317885"/>
                </a:moveTo>
                <a:lnTo>
                  <a:pt x="137616" y="317885"/>
                </a:lnTo>
                <a:lnTo>
                  <a:pt x="137616" y="29881"/>
                </a:lnTo>
                <a:lnTo>
                  <a:pt x="29615" y="29881"/>
                </a:lnTo>
                <a:lnTo>
                  <a:pt x="29615" y="317885"/>
                </a:lnTo>
                <a:close/>
              </a:path>
            </a:pathLst>
          </a:custGeom>
          <a:solidFill>
            <a:srgbClr val="7E7EF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78" name="Freeform 5578"/>
          <p:cNvSpPr/>
          <p:nvPr/>
        </p:nvSpPr>
        <p:spPr>
          <a:xfrm>
            <a:off x="4054512" y="4215051"/>
            <a:ext cx="274065" cy="515993"/>
          </a:xfrm>
          <a:custGeom>
            <a:avLst/>
            <a:gdLst>
              <a:gd name="connsiteX0" fmla="*/ 29615 w 129483"/>
              <a:gd name="connsiteY0" fmla="*/ 250391 h 243783"/>
              <a:gd name="connsiteX1" fmla="*/ 137616 w 129483"/>
              <a:gd name="connsiteY1" fmla="*/ 250391 h 243783"/>
              <a:gd name="connsiteX2" fmla="*/ 137616 w 129483"/>
              <a:gd name="connsiteY2" fmla="*/ 34388 h 243783"/>
              <a:gd name="connsiteX3" fmla="*/ 29615 w 129483"/>
              <a:gd name="connsiteY3" fmla="*/ 34388 h 243783"/>
              <a:gd name="connsiteX4" fmla="*/ 29615 w 129483"/>
              <a:gd name="connsiteY4" fmla="*/ 250391 h 24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483" h="243783">
                <a:moveTo>
                  <a:pt x="29615" y="250391"/>
                </a:moveTo>
                <a:lnTo>
                  <a:pt x="137616" y="250391"/>
                </a:lnTo>
                <a:lnTo>
                  <a:pt x="137616" y="34388"/>
                </a:lnTo>
                <a:lnTo>
                  <a:pt x="29615" y="34388"/>
                </a:lnTo>
                <a:lnTo>
                  <a:pt x="29615" y="250391"/>
                </a:lnTo>
                <a:close/>
              </a:path>
            </a:pathLst>
          </a:custGeom>
          <a:solidFill>
            <a:srgbClr val="FEBE7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79" name="Freeform 5579"/>
          <p:cNvSpPr/>
          <p:nvPr/>
        </p:nvSpPr>
        <p:spPr>
          <a:xfrm>
            <a:off x="4188917" y="3650551"/>
            <a:ext cx="32136" cy="623517"/>
          </a:xfrm>
          <a:custGeom>
            <a:avLst/>
            <a:gdLst>
              <a:gd name="connsiteX0" fmla="*/ 20116 w 15183"/>
              <a:gd name="connsiteY0" fmla="*/ 298558 h 294583"/>
              <a:gd name="connsiteX1" fmla="*/ 20116 w 15183"/>
              <a:gd name="connsiteY1" fmla="*/ 20676 h 294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83" h="294583">
                <a:moveTo>
                  <a:pt x="20116" y="298558"/>
                </a:moveTo>
                <a:lnTo>
                  <a:pt x="20116" y="20676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80" name="Freeform 5580"/>
          <p:cNvSpPr/>
          <p:nvPr/>
        </p:nvSpPr>
        <p:spPr>
          <a:xfrm>
            <a:off x="4108274" y="3650551"/>
            <a:ext cx="166541" cy="85898"/>
          </a:xfrm>
          <a:custGeom>
            <a:avLst/>
            <a:gdLst>
              <a:gd name="connsiteX0" fmla="*/ 27850 w 78683"/>
              <a:gd name="connsiteY0" fmla="*/ 44463 h 40583"/>
              <a:gd name="connsiteX1" fmla="*/ 58216 w 78683"/>
              <a:gd name="connsiteY1" fmla="*/ 18146 h 40583"/>
              <a:gd name="connsiteX2" fmla="*/ 88582 w 78683"/>
              <a:gd name="connsiteY2" fmla="*/ 44463 h 4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83" h="40583">
                <a:moveTo>
                  <a:pt x="27850" y="44463"/>
                </a:moveTo>
                <a:cubicBezTo>
                  <a:pt x="46070" y="39655"/>
                  <a:pt x="54673" y="28941"/>
                  <a:pt x="58216" y="18146"/>
                </a:cubicBezTo>
                <a:cubicBezTo>
                  <a:pt x="61759" y="28941"/>
                  <a:pt x="70362" y="39655"/>
                  <a:pt x="88582" y="44463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81" name="Freeform 5581"/>
          <p:cNvSpPr/>
          <p:nvPr/>
        </p:nvSpPr>
        <p:spPr>
          <a:xfrm>
            <a:off x="4054512" y="1634480"/>
            <a:ext cx="274065" cy="650398"/>
          </a:xfrm>
          <a:custGeom>
            <a:avLst/>
            <a:gdLst>
              <a:gd name="connsiteX0" fmla="*/ 29615 w 129483"/>
              <a:gd name="connsiteY0" fmla="*/ 317576 h 307283"/>
              <a:gd name="connsiteX1" fmla="*/ 137616 w 129483"/>
              <a:gd name="connsiteY1" fmla="*/ 317576 h 307283"/>
              <a:gd name="connsiteX2" fmla="*/ 137616 w 129483"/>
              <a:gd name="connsiteY2" fmla="*/ 29572 h 307283"/>
              <a:gd name="connsiteX3" fmla="*/ 29615 w 129483"/>
              <a:gd name="connsiteY3" fmla="*/ 29572 h 307283"/>
              <a:gd name="connsiteX4" fmla="*/ 29615 w 129483"/>
              <a:gd name="connsiteY4" fmla="*/ 317576 h 30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483" h="307283">
                <a:moveTo>
                  <a:pt x="29615" y="317576"/>
                </a:moveTo>
                <a:lnTo>
                  <a:pt x="137616" y="317576"/>
                </a:lnTo>
                <a:lnTo>
                  <a:pt x="137616" y="29572"/>
                </a:lnTo>
                <a:lnTo>
                  <a:pt x="29615" y="29572"/>
                </a:lnTo>
                <a:lnTo>
                  <a:pt x="29615" y="317576"/>
                </a:lnTo>
                <a:close/>
              </a:path>
            </a:pathLst>
          </a:custGeom>
          <a:solidFill>
            <a:srgbClr val="7EFE7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82" name="Freeform 5582"/>
          <p:cNvSpPr/>
          <p:nvPr/>
        </p:nvSpPr>
        <p:spPr>
          <a:xfrm>
            <a:off x="4188917" y="2279623"/>
            <a:ext cx="32136" cy="757922"/>
          </a:xfrm>
          <a:custGeom>
            <a:avLst/>
            <a:gdLst>
              <a:gd name="connsiteX0" fmla="*/ 20116 w 15183"/>
              <a:gd name="connsiteY0" fmla="*/ 370251 h 358083"/>
              <a:gd name="connsiteX1" fmla="*/ 20116 w 15183"/>
              <a:gd name="connsiteY1" fmla="*/ 20367 h 35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83" h="358083">
                <a:moveTo>
                  <a:pt x="20116" y="370251"/>
                </a:moveTo>
                <a:lnTo>
                  <a:pt x="20116" y="20367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83" name="Freeform 5583"/>
          <p:cNvSpPr/>
          <p:nvPr/>
        </p:nvSpPr>
        <p:spPr>
          <a:xfrm>
            <a:off x="4108274" y="2279623"/>
            <a:ext cx="166541" cy="85898"/>
          </a:xfrm>
          <a:custGeom>
            <a:avLst/>
            <a:gdLst>
              <a:gd name="connsiteX0" fmla="*/ 27850 w 78683"/>
              <a:gd name="connsiteY0" fmla="*/ 44154 h 40583"/>
              <a:gd name="connsiteX1" fmla="*/ 58216 w 78683"/>
              <a:gd name="connsiteY1" fmla="*/ 17837 h 40583"/>
              <a:gd name="connsiteX2" fmla="*/ 88582 w 78683"/>
              <a:gd name="connsiteY2" fmla="*/ 44154 h 4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83" h="40583">
                <a:moveTo>
                  <a:pt x="27850" y="44154"/>
                </a:moveTo>
                <a:cubicBezTo>
                  <a:pt x="46070" y="39346"/>
                  <a:pt x="54673" y="28632"/>
                  <a:pt x="58216" y="17837"/>
                </a:cubicBezTo>
                <a:cubicBezTo>
                  <a:pt x="61759" y="28632"/>
                  <a:pt x="70362" y="39346"/>
                  <a:pt x="88582" y="44154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84" name="Freeform 5584"/>
          <p:cNvSpPr/>
          <p:nvPr/>
        </p:nvSpPr>
        <p:spPr>
          <a:xfrm>
            <a:off x="2011561" y="3327980"/>
            <a:ext cx="569755" cy="32136"/>
          </a:xfrm>
          <a:custGeom>
            <a:avLst/>
            <a:gdLst>
              <a:gd name="connsiteX0" fmla="*/ 22801 w 269183"/>
              <a:gd name="connsiteY0" fmla="*/ 21483 h 15183"/>
              <a:gd name="connsiteX1" fmla="*/ 269747 w 269183"/>
              <a:gd name="connsiteY1" fmla="*/ 21483 h 1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9183" h="15183">
                <a:moveTo>
                  <a:pt x="22801" y="21483"/>
                </a:moveTo>
                <a:lnTo>
                  <a:pt x="269747" y="21483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85" name="Freeform 5585"/>
          <p:cNvSpPr/>
          <p:nvPr/>
        </p:nvSpPr>
        <p:spPr>
          <a:xfrm>
            <a:off x="2495418" y="3274218"/>
            <a:ext cx="85898" cy="139660"/>
          </a:xfrm>
          <a:custGeom>
            <a:avLst/>
            <a:gdLst>
              <a:gd name="connsiteX0" fmla="*/ 17360 w 40583"/>
              <a:gd name="connsiteY0" fmla="*/ 16517 h 65983"/>
              <a:gd name="connsiteX1" fmla="*/ 43678 w 40583"/>
              <a:gd name="connsiteY1" fmla="*/ 46883 h 65983"/>
              <a:gd name="connsiteX2" fmla="*/ 17360 w 40583"/>
              <a:gd name="connsiteY2" fmla="*/ 77249 h 6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83" h="65983">
                <a:moveTo>
                  <a:pt x="17360" y="16517"/>
                </a:moveTo>
                <a:cubicBezTo>
                  <a:pt x="22168" y="34737"/>
                  <a:pt x="32883" y="43340"/>
                  <a:pt x="43678" y="46883"/>
                </a:cubicBezTo>
                <a:cubicBezTo>
                  <a:pt x="32883" y="50426"/>
                  <a:pt x="22168" y="59029"/>
                  <a:pt x="17360" y="77249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86" name="Freeform 5586"/>
          <p:cNvSpPr/>
          <p:nvPr/>
        </p:nvSpPr>
        <p:spPr>
          <a:xfrm>
            <a:off x="2764227" y="3327980"/>
            <a:ext cx="569755" cy="32136"/>
          </a:xfrm>
          <a:custGeom>
            <a:avLst/>
            <a:gdLst>
              <a:gd name="connsiteX0" fmla="*/ 27205 w 269183"/>
              <a:gd name="connsiteY0" fmla="*/ 21483 h 15183"/>
              <a:gd name="connsiteX1" fmla="*/ 274152 w 269183"/>
              <a:gd name="connsiteY1" fmla="*/ 21483 h 1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9183" h="15183">
                <a:moveTo>
                  <a:pt x="27205" y="21483"/>
                </a:moveTo>
                <a:lnTo>
                  <a:pt x="274152" y="21483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87" name="Freeform 5587"/>
          <p:cNvSpPr/>
          <p:nvPr/>
        </p:nvSpPr>
        <p:spPr>
          <a:xfrm>
            <a:off x="3248084" y="3274218"/>
            <a:ext cx="85898" cy="139660"/>
          </a:xfrm>
          <a:custGeom>
            <a:avLst/>
            <a:gdLst>
              <a:gd name="connsiteX0" fmla="*/ 21765 w 40583"/>
              <a:gd name="connsiteY0" fmla="*/ 16517 h 65983"/>
              <a:gd name="connsiteX1" fmla="*/ 48082 w 40583"/>
              <a:gd name="connsiteY1" fmla="*/ 46883 h 65983"/>
              <a:gd name="connsiteX2" fmla="*/ 21765 w 40583"/>
              <a:gd name="connsiteY2" fmla="*/ 77249 h 6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83" h="65983">
                <a:moveTo>
                  <a:pt x="21765" y="16517"/>
                </a:moveTo>
                <a:cubicBezTo>
                  <a:pt x="26573" y="34737"/>
                  <a:pt x="37288" y="43340"/>
                  <a:pt x="48082" y="46883"/>
                </a:cubicBezTo>
                <a:cubicBezTo>
                  <a:pt x="37288" y="50426"/>
                  <a:pt x="26573" y="59029"/>
                  <a:pt x="21765" y="77249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88" name="Freeform 5588"/>
          <p:cNvSpPr/>
          <p:nvPr/>
        </p:nvSpPr>
        <p:spPr>
          <a:xfrm>
            <a:off x="3543774" y="3327980"/>
            <a:ext cx="542874" cy="32136"/>
          </a:xfrm>
          <a:custGeom>
            <a:avLst/>
            <a:gdLst>
              <a:gd name="connsiteX0" fmla="*/ 18910 w 256483"/>
              <a:gd name="connsiteY0" fmla="*/ 21483 h 15183"/>
              <a:gd name="connsiteX1" fmla="*/ 265856 w 256483"/>
              <a:gd name="connsiteY1" fmla="*/ 21483 h 1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483" h="15183">
                <a:moveTo>
                  <a:pt x="18910" y="21483"/>
                </a:moveTo>
                <a:lnTo>
                  <a:pt x="265856" y="21483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89" name="Freeform 5589"/>
          <p:cNvSpPr/>
          <p:nvPr/>
        </p:nvSpPr>
        <p:spPr>
          <a:xfrm>
            <a:off x="4000750" y="3274218"/>
            <a:ext cx="85898" cy="139660"/>
          </a:xfrm>
          <a:custGeom>
            <a:avLst/>
            <a:gdLst>
              <a:gd name="connsiteX0" fmla="*/ 26169 w 40583"/>
              <a:gd name="connsiteY0" fmla="*/ 16517 h 65983"/>
              <a:gd name="connsiteX1" fmla="*/ 52487 w 40583"/>
              <a:gd name="connsiteY1" fmla="*/ 46883 h 65983"/>
              <a:gd name="connsiteX2" fmla="*/ 26169 w 40583"/>
              <a:gd name="connsiteY2" fmla="*/ 77249 h 6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83" h="65983">
                <a:moveTo>
                  <a:pt x="26169" y="16517"/>
                </a:moveTo>
                <a:cubicBezTo>
                  <a:pt x="30977" y="34737"/>
                  <a:pt x="41692" y="43340"/>
                  <a:pt x="52487" y="46883"/>
                </a:cubicBezTo>
                <a:cubicBezTo>
                  <a:pt x="41692" y="50426"/>
                  <a:pt x="30977" y="59029"/>
                  <a:pt x="26169" y="77249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90" name="Freeform 5590"/>
          <p:cNvSpPr/>
          <p:nvPr/>
        </p:nvSpPr>
        <p:spPr>
          <a:xfrm>
            <a:off x="4296441" y="3327980"/>
            <a:ext cx="569755" cy="32136"/>
          </a:xfrm>
          <a:custGeom>
            <a:avLst/>
            <a:gdLst>
              <a:gd name="connsiteX0" fmla="*/ 23314 w 269183"/>
              <a:gd name="connsiteY0" fmla="*/ 21483 h 15183"/>
              <a:gd name="connsiteX1" fmla="*/ 270261 w 269183"/>
              <a:gd name="connsiteY1" fmla="*/ 21483 h 1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9183" h="15183">
                <a:moveTo>
                  <a:pt x="23314" y="21483"/>
                </a:moveTo>
                <a:lnTo>
                  <a:pt x="270261" y="21483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5591" name="Freeform 5591"/>
          <p:cNvSpPr/>
          <p:nvPr/>
        </p:nvSpPr>
        <p:spPr>
          <a:xfrm>
            <a:off x="4780298" y="3274218"/>
            <a:ext cx="85898" cy="139660"/>
          </a:xfrm>
          <a:custGeom>
            <a:avLst/>
            <a:gdLst>
              <a:gd name="connsiteX0" fmla="*/ 17874 w 40583"/>
              <a:gd name="connsiteY0" fmla="*/ 16517 h 65983"/>
              <a:gd name="connsiteX1" fmla="*/ 44191 w 40583"/>
              <a:gd name="connsiteY1" fmla="*/ 46883 h 65983"/>
              <a:gd name="connsiteX2" fmla="*/ 17874 w 40583"/>
              <a:gd name="connsiteY2" fmla="*/ 77249 h 6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83" h="65983">
                <a:moveTo>
                  <a:pt x="17874" y="16517"/>
                </a:moveTo>
                <a:cubicBezTo>
                  <a:pt x="22682" y="34737"/>
                  <a:pt x="33396" y="43340"/>
                  <a:pt x="44191" y="46883"/>
                </a:cubicBezTo>
                <a:cubicBezTo>
                  <a:pt x="33396" y="50426"/>
                  <a:pt x="22682" y="59029"/>
                  <a:pt x="17874" y="77249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pic>
        <p:nvPicPr>
          <p:cNvPr id="5593" name="Picture 559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9587" y="370957"/>
            <a:ext cx="177414" cy="177414"/>
          </a:xfrm>
          <a:prstGeom prst="rect">
            <a:avLst/>
          </a:prstGeom>
        </p:spPr>
      </p:pic>
      <p:sp>
        <p:nvSpPr>
          <p:cNvPr id="5595" name="TextBox 5595"/>
          <p:cNvSpPr txBox="1"/>
          <p:nvPr/>
        </p:nvSpPr>
        <p:spPr>
          <a:xfrm>
            <a:off x="1837198" y="1515020"/>
            <a:ext cx="615806" cy="3488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70" spc="18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1058" spc="146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</a:p>
          <a:p>
            <a:pPr>
              <a:lnSpc>
                <a:spcPts val="2117"/>
              </a:lnSpc>
            </a:pPr>
            <a:endParaRPr lang="en-US" sz="3810" dirty="0"/>
          </a:p>
          <a:p>
            <a:pPr>
              <a:lnSpc>
                <a:spcPts val="2117"/>
              </a:lnSpc>
            </a:pPr>
            <a:endParaRPr lang="en-US" sz="3810" dirty="0"/>
          </a:p>
          <a:p>
            <a:pPr>
              <a:lnSpc>
                <a:spcPts val="3099"/>
              </a:lnSpc>
            </a:pPr>
            <a:endParaRPr lang="en-US" sz="3810" dirty="0"/>
          </a:p>
          <a:p>
            <a:pPr indent="160961"/>
            <a:r>
              <a:rPr lang="en-US" altLang="zh-CN" sz="1905" spc="-265" dirty="0">
                <a:solidFill>
                  <a:srgbClr val="000000"/>
                </a:solidFill>
                <a:latin typeface="Times New Roman"/>
                <a:ea typeface="Times New Roman"/>
              </a:rPr>
              <a:t>V</a:t>
            </a:r>
          </a:p>
          <a:p>
            <a:pPr>
              <a:lnSpc>
                <a:spcPts val="1310"/>
              </a:lnSpc>
            </a:pPr>
            <a:endParaRPr lang="en-US" sz="3810" dirty="0"/>
          </a:p>
          <a:p>
            <a:pPr indent="355149"/>
            <a:r>
              <a:rPr lang="en-US" altLang="zh-CN" sz="1905" spc="21" dirty="0">
                <a:solidFill>
                  <a:srgbClr val="000000"/>
                </a:solidFill>
                <a:latin typeface="Times New Roman"/>
                <a:ea typeface="Times New Roman"/>
              </a:rPr>
              <a:t>W</a:t>
            </a:r>
          </a:p>
          <a:p>
            <a:pPr>
              <a:lnSpc>
                <a:spcPts val="3704"/>
              </a:lnSpc>
            </a:pPr>
            <a:endParaRPr lang="en-US" sz="3810" dirty="0"/>
          </a:p>
          <a:p>
            <a:pPr indent="163461"/>
            <a:r>
              <a:rPr lang="en-US" altLang="zh-CN" sz="1905" spc="-74" dirty="0">
                <a:solidFill>
                  <a:srgbClr val="000000"/>
                </a:solidFill>
                <a:latin typeface="Times New Roman"/>
                <a:ea typeface="Times New Roman"/>
              </a:rPr>
              <a:t>U</a:t>
            </a:r>
          </a:p>
          <a:p>
            <a:pPr>
              <a:lnSpc>
                <a:spcPts val="2117"/>
              </a:lnSpc>
            </a:pPr>
            <a:endParaRPr lang="en-US" sz="3810" dirty="0"/>
          </a:p>
          <a:p>
            <a:pPr>
              <a:lnSpc>
                <a:spcPts val="2931"/>
              </a:lnSpc>
            </a:pPr>
            <a:endParaRPr lang="en-US" sz="3810" dirty="0"/>
          </a:p>
          <a:p>
            <a:r>
              <a:rPr lang="en-US" altLang="zh-CN" sz="1270" spc="220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1058" spc="188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</a:p>
        </p:txBody>
      </p:sp>
      <p:sp>
        <p:nvSpPr>
          <p:cNvPr id="5596" name="TextBox 5596"/>
          <p:cNvSpPr txBox="1"/>
          <p:nvPr/>
        </p:nvSpPr>
        <p:spPr>
          <a:xfrm>
            <a:off x="2599167" y="1515020"/>
            <a:ext cx="615834" cy="3488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70" spc="18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1058" spc="146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</a:p>
          <a:p>
            <a:pPr>
              <a:lnSpc>
                <a:spcPts val="2117"/>
              </a:lnSpc>
            </a:pPr>
            <a:endParaRPr lang="en-US" sz="3810" dirty="0"/>
          </a:p>
          <a:p>
            <a:pPr>
              <a:lnSpc>
                <a:spcPts val="2117"/>
              </a:lnSpc>
            </a:pPr>
            <a:endParaRPr lang="en-US" sz="3810" dirty="0"/>
          </a:p>
          <a:p>
            <a:pPr>
              <a:lnSpc>
                <a:spcPts val="3099"/>
              </a:lnSpc>
            </a:pPr>
            <a:endParaRPr lang="en-US" sz="3810" dirty="0"/>
          </a:p>
          <a:p>
            <a:pPr indent="160989"/>
            <a:r>
              <a:rPr lang="en-US" altLang="zh-CN" sz="1905" spc="-265" dirty="0">
                <a:solidFill>
                  <a:srgbClr val="000000"/>
                </a:solidFill>
                <a:latin typeface="Times New Roman"/>
                <a:ea typeface="Times New Roman"/>
              </a:rPr>
              <a:t>V</a:t>
            </a:r>
          </a:p>
          <a:p>
            <a:pPr>
              <a:lnSpc>
                <a:spcPts val="1310"/>
              </a:lnSpc>
            </a:pPr>
            <a:endParaRPr lang="en-US" sz="3810" dirty="0"/>
          </a:p>
          <a:p>
            <a:pPr indent="355176"/>
            <a:r>
              <a:rPr lang="en-US" altLang="zh-CN" sz="1905" spc="21" dirty="0">
                <a:solidFill>
                  <a:srgbClr val="000000"/>
                </a:solidFill>
                <a:latin typeface="Times New Roman"/>
                <a:ea typeface="Times New Roman"/>
              </a:rPr>
              <a:t>W</a:t>
            </a:r>
          </a:p>
          <a:p>
            <a:pPr>
              <a:lnSpc>
                <a:spcPts val="3704"/>
              </a:lnSpc>
            </a:pPr>
            <a:endParaRPr lang="en-US" sz="3810" dirty="0"/>
          </a:p>
          <a:p>
            <a:pPr indent="163488"/>
            <a:r>
              <a:rPr lang="en-US" altLang="zh-CN" sz="1905" spc="-74" dirty="0">
                <a:solidFill>
                  <a:srgbClr val="000000"/>
                </a:solidFill>
                <a:latin typeface="Times New Roman"/>
                <a:ea typeface="Times New Roman"/>
              </a:rPr>
              <a:t>U</a:t>
            </a:r>
          </a:p>
          <a:p>
            <a:pPr>
              <a:lnSpc>
                <a:spcPts val="2117"/>
              </a:lnSpc>
            </a:pPr>
            <a:endParaRPr lang="en-US" sz="3810" dirty="0"/>
          </a:p>
          <a:p>
            <a:pPr>
              <a:lnSpc>
                <a:spcPts val="2931"/>
              </a:lnSpc>
            </a:pPr>
            <a:endParaRPr lang="en-US" sz="3810" dirty="0"/>
          </a:p>
          <a:p>
            <a:r>
              <a:rPr lang="en-US" altLang="zh-CN" sz="1270" spc="220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1058" spc="188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</a:p>
        </p:txBody>
      </p:sp>
      <p:sp>
        <p:nvSpPr>
          <p:cNvPr id="5597" name="TextBox 5597"/>
          <p:cNvSpPr txBox="1"/>
          <p:nvPr/>
        </p:nvSpPr>
        <p:spPr>
          <a:xfrm>
            <a:off x="3361159" y="1515020"/>
            <a:ext cx="615834" cy="3488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70" spc="18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1058" spc="146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</a:p>
          <a:p>
            <a:pPr>
              <a:lnSpc>
                <a:spcPts val="2117"/>
              </a:lnSpc>
            </a:pPr>
            <a:endParaRPr lang="en-US" sz="3810" dirty="0"/>
          </a:p>
          <a:p>
            <a:pPr>
              <a:lnSpc>
                <a:spcPts val="2117"/>
              </a:lnSpc>
            </a:pPr>
            <a:endParaRPr lang="en-US" sz="3810" dirty="0"/>
          </a:p>
          <a:p>
            <a:pPr>
              <a:lnSpc>
                <a:spcPts val="3099"/>
              </a:lnSpc>
            </a:pPr>
            <a:endParaRPr lang="en-US" sz="3810" dirty="0"/>
          </a:p>
          <a:p>
            <a:pPr indent="160989"/>
            <a:r>
              <a:rPr lang="en-US" altLang="zh-CN" sz="1905" spc="-265" dirty="0">
                <a:solidFill>
                  <a:srgbClr val="000000"/>
                </a:solidFill>
                <a:latin typeface="Times New Roman"/>
                <a:ea typeface="Times New Roman"/>
              </a:rPr>
              <a:t>V</a:t>
            </a:r>
          </a:p>
          <a:p>
            <a:pPr>
              <a:lnSpc>
                <a:spcPts val="1310"/>
              </a:lnSpc>
            </a:pPr>
            <a:endParaRPr lang="en-US" sz="3810" dirty="0"/>
          </a:p>
          <a:p>
            <a:pPr indent="355176"/>
            <a:r>
              <a:rPr lang="en-US" altLang="zh-CN" sz="1905" spc="21" dirty="0">
                <a:solidFill>
                  <a:srgbClr val="000000"/>
                </a:solidFill>
                <a:latin typeface="Times New Roman"/>
                <a:ea typeface="Times New Roman"/>
              </a:rPr>
              <a:t>W</a:t>
            </a:r>
          </a:p>
          <a:p>
            <a:pPr>
              <a:lnSpc>
                <a:spcPts val="3704"/>
              </a:lnSpc>
            </a:pPr>
            <a:endParaRPr lang="en-US" sz="3810" dirty="0"/>
          </a:p>
          <a:p>
            <a:pPr indent="163488"/>
            <a:r>
              <a:rPr lang="en-US" altLang="zh-CN" sz="1905" spc="-74" dirty="0">
                <a:solidFill>
                  <a:srgbClr val="000000"/>
                </a:solidFill>
                <a:latin typeface="Times New Roman"/>
                <a:ea typeface="Times New Roman"/>
              </a:rPr>
              <a:t>U</a:t>
            </a:r>
          </a:p>
          <a:p>
            <a:pPr>
              <a:lnSpc>
                <a:spcPts val="2117"/>
              </a:lnSpc>
            </a:pPr>
            <a:endParaRPr lang="en-US" sz="3810" dirty="0"/>
          </a:p>
          <a:p>
            <a:pPr>
              <a:lnSpc>
                <a:spcPts val="2931"/>
              </a:lnSpc>
            </a:pPr>
            <a:endParaRPr lang="en-US" sz="3810" dirty="0"/>
          </a:p>
          <a:p>
            <a:r>
              <a:rPr lang="en-US" altLang="zh-CN" sz="1270" spc="220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1058" spc="188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</a:p>
        </p:txBody>
      </p:sp>
      <p:sp>
        <p:nvSpPr>
          <p:cNvPr id="5598" name="TextBox 5598"/>
          <p:cNvSpPr txBox="1"/>
          <p:nvPr/>
        </p:nvSpPr>
        <p:spPr>
          <a:xfrm>
            <a:off x="4123154" y="1515020"/>
            <a:ext cx="615834" cy="3488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70" spc="18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1058" spc="146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</a:p>
          <a:p>
            <a:pPr>
              <a:lnSpc>
                <a:spcPts val="2117"/>
              </a:lnSpc>
            </a:pPr>
            <a:endParaRPr lang="en-US" sz="3810" dirty="0"/>
          </a:p>
          <a:p>
            <a:pPr>
              <a:lnSpc>
                <a:spcPts val="2117"/>
              </a:lnSpc>
            </a:pPr>
            <a:endParaRPr lang="en-US" sz="3810" dirty="0"/>
          </a:p>
          <a:p>
            <a:pPr>
              <a:lnSpc>
                <a:spcPts val="3099"/>
              </a:lnSpc>
            </a:pPr>
            <a:endParaRPr lang="en-US" sz="3810" dirty="0"/>
          </a:p>
          <a:p>
            <a:pPr indent="160989"/>
            <a:r>
              <a:rPr lang="en-US" altLang="zh-CN" sz="1905" spc="-265" dirty="0">
                <a:solidFill>
                  <a:srgbClr val="000000"/>
                </a:solidFill>
                <a:latin typeface="Times New Roman"/>
                <a:ea typeface="Times New Roman"/>
              </a:rPr>
              <a:t>V</a:t>
            </a:r>
          </a:p>
          <a:p>
            <a:pPr>
              <a:lnSpc>
                <a:spcPts val="1310"/>
              </a:lnSpc>
            </a:pPr>
            <a:endParaRPr lang="en-US" sz="3810" dirty="0"/>
          </a:p>
          <a:p>
            <a:pPr indent="355176"/>
            <a:r>
              <a:rPr lang="en-US" altLang="zh-CN" sz="1905" spc="21" dirty="0">
                <a:solidFill>
                  <a:srgbClr val="000000"/>
                </a:solidFill>
                <a:latin typeface="Times New Roman"/>
                <a:ea typeface="Times New Roman"/>
              </a:rPr>
              <a:t>W</a:t>
            </a:r>
          </a:p>
          <a:p>
            <a:pPr>
              <a:lnSpc>
                <a:spcPts val="3704"/>
              </a:lnSpc>
            </a:pPr>
            <a:endParaRPr lang="en-US" sz="3810" dirty="0"/>
          </a:p>
          <a:p>
            <a:pPr indent="163463"/>
            <a:r>
              <a:rPr lang="en-US" altLang="zh-CN" sz="1905" spc="-74" dirty="0">
                <a:solidFill>
                  <a:srgbClr val="000000"/>
                </a:solidFill>
                <a:latin typeface="Times New Roman"/>
                <a:ea typeface="Times New Roman"/>
              </a:rPr>
              <a:t>U</a:t>
            </a:r>
          </a:p>
          <a:p>
            <a:pPr>
              <a:lnSpc>
                <a:spcPts val="2117"/>
              </a:lnSpc>
            </a:pPr>
            <a:endParaRPr lang="en-US" sz="3810" dirty="0"/>
          </a:p>
          <a:p>
            <a:pPr>
              <a:lnSpc>
                <a:spcPts val="2931"/>
              </a:lnSpc>
            </a:pPr>
            <a:endParaRPr lang="en-US" sz="3810" dirty="0"/>
          </a:p>
          <a:p>
            <a:r>
              <a:rPr lang="en-US" altLang="zh-CN" sz="1270" spc="220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1058" spc="188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</a:p>
        </p:txBody>
      </p:sp>
      <p:sp>
        <p:nvSpPr>
          <p:cNvPr id="5599" name="TextBox 5599"/>
          <p:cNvSpPr txBox="1"/>
          <p:nvPr/>
        </p:nvSpPr>
        <p:spPr>
          <a:xfrm>
            <a:off x="6937079" y="278222"/>
            <a:ext cx="4848170" cy="42516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>
              <a:lnSpc>
                <a:spcPct val="102499"/>
              </a:lnSpc>
            </a:pPr>
            <a:r>
              <a:rPr lang="en-US" altLang="zh-CN" sz="2328" spc="127" dirty="0" smtClean="0">
                <a:solidFill>
                  <a:srgbClr val="000000"/>
                </a:solidFill>
                <a:latin typeface="Times New Roman"/>
                <a:ea typeface="Times New Roman"/>
              </a:rPr>
              <a:t>Before</a:t>
            </a:r>
            <a:r>
              <a:rPr lang="en-US" altLang="zh-CN" sz="2328" spc="63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16" dirty="0" smtClean="0">
                <a:solidFill>
                  <a:srgbClr val="000000"/>
                </a:solidFill>
                <a:latin typeface="Times New Roman"/>
                <a:ea typeface="Times New Roman"/>
              </a:rPr>
              <a:t>proceeding</a:t>
            </a:r>
            <a:r>
              <a:rPr lang="en-US" altLang="zh-CN" sz="2328" spc="72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27" dirty="0" smtClean="0">
                <a:solidFill>
                  <a:srgbClr val="000000"/>
                </a:solidFill>
                <a:latin typeface="Times New Roman"/>
                <a:ea typeface="Times New Roman"/>
              </a:rPr>
              <a:t>let</a:t>
            </a:r>
            <a:r>
              <a:rPr lang="en-US" altLang="zh-CN" sz="2328" spc="72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27" dirty="0" smtClean="0">
                <a:solidFill>
                  <a:srgbClr val="000000"/>
                </a:solidFill>
                <a:latin typeface="Times New Roman"/>
                <a:ea typeface="Times New Roman"/>
              </a:rPr>
              <a:t>us</a:t>
            </a:r>
            <a:r>
              <a:rPr lang="en-US" altLang="zh-CN" sz="2328" spc="72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16" dirty="0" smtClean="0">
                <a:solidFill>
                  <a:srgbClr val="000000"/>
                </a:solidFill>
                <a:latin typeface="Times New Roman"/>
                <a:ea typeface="Times New Roman"/>
              </a:rPr>
              <a:t>look</a:t>
            </a:r>
            <a:r>
              <a:rPr lang="en-US" altLang="zh-CN" sz="2328" spc="72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16" dirty="0" smtClean="0">
                <a:solidFill>
                  <a:srgbClr val="000000"/>
                </a:solidFill>
                <a:latin typeface="Times New Roman"/>
                <a:ea typeface="Times New Roman"/>
              </a:rPr>
              <a:t>at</a:t>
            </a:r>
            <a:r>
              <a:rPr lang="en-US" altLang="zh-CN" sz="2328" spc="72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16" dirty="0" smtClean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328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63" dirty="0" smtClean="0">
                <a:solidFill>
                  <a:srgbClr val="000000"/>
                </a:solidFill>
                <a:latin typeface="Times New Roman"/>
                <a:ea typeface="Times New Roman"/>
              </a:rPr>
              <a:t>dimensions</a:t>
            </a:r>
            <a:r>
              <a:rPr lang="en-US" altLang="zh-CN" sz="2328" spc="32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328" spc="106" dirty="0" smtClean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2328" spc="42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328" spc="63" dirty="0" smtClean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328" spc="42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328" spc="63" dirty="0" smtClean="0">
                <a:solidFill>
                  <a:srgbClr val="000000"/>
                </a:solidFill>
                <a:latin typeface="Times New Roman"/>
                <a:ea typeface="Times New Roman"/>
              </a:rPr>
              <a:t>parameters</a:t>
            </a:r>
            <a:r>
              <a:rPr lang="en-US" altLang="zh-CN" sz="2328" spc="42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328" spc="72" dirty="0" smtClean="0">
                <a:solidFill>
                  <a:srgbClr val="000000"/>
                </a:solidFill>
                <a:latin typeface="Times New Roman"/>
                <a:ea typeface="Times New Roman"/>
              </a:rPr>
              <a:t>care-</a:t>
            </a:r>
            <a:r>
              <a:rPr lang="en-US" altLang="zh-CN" sz="2328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21" dirty="0" smtClean="0">
                <a:solidFill>
                  <a:srgbClr val="000000"/>
                </a:solidFill>
                <a:latin typeface="Times New Roman"/>
                <a:ea typeface="Times New Roman"/>
              </a:rPr>
              <a:t>fu</a:t>
            </a:r>
            <a:r>
              <a:rPr lang="en-US" altLang="zh-CN" sz="2328" spc="11" dirty="0" smtClean="0">
                <a:solidFill>
                  <a:srgbClr val="000000"/>
                </a:solidFill>
                <a:latin typeface="Times New Roman"/>
                <a:ea typeface="Times New Roman"/>
              </a:rPr>
              <a:t>lly</a:t>
            </a:r>
          </a:p>
          <a:p>
            <a:pPr>
              <a:lnSpc>
                <a:spcPts val="1257"/>
              </a:lnSpc>
            </a:pPr>
            <a:endParaRPr lang="en-US" sz="3810" dirty="0"/>
          </a:p>
          <a:p>
            <a:pPr indent="1201490"/>
            <a:endParaRPr lang="en-US" altLang="zh-CN" sz="1693" spc="21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indent="1646260">
              <a:lnSpc>
                <a:spcPct val="94583"/>
              </a:lnSpc>
            </a:pPr>
            <a:r>
              <a:rPr lang="en-US" altLang="zh-CN" sz="2328" spc="72" dirty="0">
                <a:solidFill>
                  <a:srgbClr val="000000"/>
                </a:solidFill>
                <a:latin typeface="Times New Roman"/>
                <a:ea typeface="Times New Roman"/>
              </a:rPr>
              <a:t>(n-dimensional</a:t>
            </a:r>
            <a:r>
              <a:rPr lang="en-US" altLang="zh-CN" sz="2328" spc="19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72" dirty="0">
                <a:solidFill>
                  <a:srgbClr val="000000"/>
                </a:solidFill>
                <a:latin typeface="Times New Roman"/>
                <a:ea typeface="Times New Roman"/>
              </a:rPr>
              <a:t>input)</a:t>
            </a:r>
          </a:p>
          <a:p>
            <a:pPr indent="1201490">
              <a:lnSpc>
                <a:spcPct val="58333"/>
              </a:lnSpc>
            </a:pPr>
            <a:r>
              <a:rPr lang="en-US" altLang="zh-CN" sz="1693" spc="53" dirty="0">
                <a:solidFill>
                  <a:srgbClr val="000000"/>
                </a:solidFill>
                <a:latin typeface="Times New Roman"/>
                <a:ea typeface="Times New Roman"/>
              </a:rPr>
              <a:t>d</a:t>
            </a:r>
          </a:p>
          <a:p>
            <a:pPr indent="1625267">
              <a:lnSpc>
                <a:spcPct val="94583"/>
              </a:lnSpc>
            </a:pPr>
            <a:r>
              <a:rPr lang="en-US" altLang="zh-CN" sz="2328" spc="72" dirty="0">
                <a:solidFill>
                  <a:srgbClr val="000000"/>
                </a:solidFill>
                <a:latin typeface="Times New Roman"/>
                <a:ea typeface="Times New Roman"/>
              </a:rPr>
              <a:t>(d-dimensional</a:t>
            </a:r>
            <a:r>
              <a:rPr lang="en-US" altLang="zh-CN" sz="2328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72" dirty="0">
                <a:solidFill>
                  <a:srgbClr val="000000"/>
                </a:solidFill>
                <a:latin typeface="Times New Roman"/>
                <a:ea typeface="Times New Roman"/>
              </a:rPr>
              <a:t>state)</a:t>
            </a:r>
          </a:p>
          <a:p>
            <a:pPr indent="1201490">
              <a:lnSpc>
                <a:spcPct val="58333"/>
              </a:lnSpc>
            </a:pPr>
            <a:r>
              <a:rPr lang="en-US" altLang="zh-CN" sz="1693" spc="63" dirty="0">
                <a:solidFill>
                  <a:srgbClr val="000000"/>
                </a:solidFill>
                <a:latin typeface="Times New Roman"/>
                <a:ea typeface="Times New Roman"/>
              </a:rPr>
              <a:t>k</a:t>
            </a:r>
          </a:p>
          <a:p>
            <a:pPr indent="1632362"/>
            <a:r>
              <a:rPr lang="en-US" altLang="zh-CN" sz="2328" spc="53" dirty="0">
                <a:solidFill>
                  <a:srgbClr val="000000"/>
                </a:solidFill>
                <a:latin typeface="Times New Roman"/>
                <a:ea typeface="Times New Roman"/>
              </a:rPr>
              <a:t>(say</a:t>
            </a:r>
            <a:r>
              <a:rPr lang="en-US" altLang="zh-CN" sz="2328" spc="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16" dirty="0">
                <a:solidFill>
                  <a:srgbClr val="000000"/>
                </a:solidFill>
                <a:latin typeface="Times New Roman"/>
                <a:ea typeface="Times New Roman"/>
              </a:rPr>
              <a:t>k</a:t>
            </a:r>
            <a:r>
              <a:rPr lang="en-US" altLang="zh-CN" sz="2328" spc="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53" dirty="0">
                <a:solidFill>
                  <a:srgbClr val="000000"/>
                </a:solidFill>
                <a:latin typeface="Times New Roman"/>
                <a:ea typeface="Times New Roman"/>
              </a:rPr>
              <a:t>classes)</a:t>
            </a:r>
          </a:p>
          <a:p>
            <a:pPr marL="395066" hangingPunct="0">
              <a:lnSpc>
                <a:spcPct val="139583"/>
              </a:lnSpc>
            </a:pPr>
            <a:r>
              <a:rPr lang="en-US" altLang="zh-CN" sz="2328" spc="135" dirty="0">
                <a:solidFill>
                  <a:srgbClr val="000000"/>
                </a:solidFill>
                <a:latin typeface="Times New Roman"/>
                <a:ea typeface="Times New Roman"/>
              </a:rPr>
              <a:t>U</a:t>
            </a:r>
            <a:r>
              <a:rPr lang="en-US" altLang="zh-CN" sz="2328" spc="4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59" dirty="0">
                <a:solidFill>
                  <a:srgbClr val="000000"/>
                </a:solidFill>
                <a:latin typeface="Times New Roman"/>
                <a:ea typeface="Times New Roman"/>
              </a:rPr>
              <a:t>∈</a:t>
            </a:r>
            <a:r>
              <a:rPr lang="en-US" altLang="zh-CN" sz="2328" spc="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27" dirty="0">
                <a:solidFill>
                  <a:srgbClr val="000000"/>
                </a:solidFill>
                <a:latin typeface="Times New Roman"/>
                <a:ea typeface="Times New Roman"/>
              </a:rPr>
              <a:t>R</a:t>
            </a:r>
            <a:r>
              <a:rPr lang="en-US" altLang="zh-CN" sz="1693" spc="72" dirty="0">
                <a:solidFill>
                  <a:srgbClr val="000000"/>
                </a:solidFill>
                <a:latin typeface="Times New Roman"/>
                <a:ea typeface="Times New Roman"/>
              </a:rPr>
              <a:t>n</a:t>
            </a:r>
            <a:r>
              <a:rPr lang="en-US" altLang="zh-CN" sz="1693" spc="85" dirty="0">
                <a:solidFill>
                  <a:srgbClr val="000000"/>
                </a:solidFill>
                <a:latin typeface="Times New Roman"/>
                <a:ea typeface="Times New Roman"/>
              </a:rPr>
              <a:t>×</a:t>
            </a:r>
            <a:r>
              <a:rPr lang="en-US" altLang="zh-CN" sz="1693" spc="72" dirty="0">
                <a:solidFill>
                  <a:srgbClr val="000000"/>
                </a:solidFill>
                <a:latin typeface="Times New Roman"/>
                <a:ea typeface="Times New Roman"/>
              </a:rPr>
              <a:t>d</a:t>
            </a:r>
            <a:r>
              <a:rPr lang="en-US" altLang="zh-CN" sz="16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810" dirty="0"/>
              <a:t/>
            </a:r>
            <a:br>
              <a:rPr sz="3810" dirty="0"/>
            </a:br>
            <a:r>
              <a:rPr lang="en-US" altLang="zh-CN" sz="2328" spc="116" dirty="0">
                <a:solidFill>
                  <a:srgbClr val="000000"/>
                </a:solidFill>
                <a:latin typeface="Times New Roman"/>
                <a:ea typeface="Times New Roman"/>
              </a:rPr>
              <a:t>V</a:t>
            </a:r>
            <a:r>
              <a:rPr lang="en-US" altLang="zh-CN" sz="2328" spc="4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35" dirty="0">
                <a:solidFill>
                  <a:srgbClr val="000000"/>
                </a:solidFill>
                <a:latin typeface="Times New Roman"/>
                <a:ea typeface="Times New Roman"/>
              </a:rPr>
              <a:t>∈</a:t>
            </a:r>
            <a:r>
              <a:rPr lang="en-US" altLang="zh-CN" sz="2328" spc="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16" dirty="0">
                <a:solidFill>
                  <a:srgbClr val="000000"/>
                </a:solidFill>
                <a:latin typeface="Times New Roman"/>
                <a:ea typeface="Times New Roman"/>
              </a:rPr>
              <a:t>R</a:t>
            </a:r>
            <a:r>
              <a:rPr lang="en-US" altLang="zh-CN" sz="1693" spc="63" dirty="0">
                <a:solidFill>
                  <a:srgbClr val="000000"/>
                </a:solidFill>
                <a:latin typeface="Times New Roman"/>
                <a:ea typeface="Times New Roman"/>
              </a:rPr>
              <a:t>d×k</a:t>
            </a:r>
          </a:p>
          <a:p>
            <a:pPr indent="313617">
              <a:spcBef>
                <a:spcPts val="241"/>
              </a:spcBef>
            </a:pPr>
            <a:r>
              <a:rPr lang="en-US" altLang="zh-CN" sz="2328" spc="188" dirty="0">
                <a:solidFill>
                  <a:srgbClr val="000000"/>
                </a:solidFill>
                <a:latin typeface="Times New Roman"/>
                <a:ea typeface="Times New Roman"/>
              </a:rPr>
              <a:t>W</a:t>
            </a:r>
            <a:r>
              <a:rPr lang="en-US" altLang="zh-CN" sz="2328" spc="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59" dirty="0">
                <a:solidFill>
                  <a:srgbClr val="000000"/>
                </a:solidFill>
                <a:latin typeface="Times New Roman"/>
                <a:ea typeface="Times New Roman"/>
              </a:rPr>
              <a:t>∈</a:t>
            </a:r>
            <a:r>
              <a:rPr lang="en-US" altLang="zh-CN" sz="2328" spc="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35" dirty="0">
                <a:solidFill>
                  <a:srgbClr val="000000"/>
                </a:solidFill>
                <a:latin typeface="Times New Roman"/>
                <a:ea typeface="Times New Roman"/>
              </a:rPr>
              <a:t>R</a:t>
            </a:r>
            <a:r>
              <a:rPr lang="en-US" altLang="zh-CN" sz="1693" spc="72" dirty="0">
                <a:solidFill>
                  <a:srgbClr val="000000"/>
                </a:solidFill>
                <a:latin typeface="Times New Roman"/>
                <a:ea typeface="Times New Roman"/>
              </a:rPr>
              <a:t>d</a:t>
            </a:r>
            <a:r>
              <a:rPr lang="en-US" altLang="zh-CN" sz="1693" spc="85" dirty="0">
                <a:solidFill>
                  <a:srgbClr val="000000"/>
                </a:solidFill>
                <a:latin typeface="Times New Roman"/>
                <a:ea typeface="Times New Roman"/>
              </a:rPr>
              <a:t>×</a:t>
            </a:r>
            <a:r>
              <a:rPr lang="en-US" altLang="zh-CN" sz="1693" spc="72" dirty="0">
                <a:solidFill>
                  <a:srgbClr val="000000"/>
                </a:solidFill>
                <a:latin typeface="Times New Roman"/>
                <a:ea typeface="Times New Roman"/>
              </a:rPr>
              <a:t>d</a:t>
            </a:r>
          </a:p>
        </p:txBody>
      </p:sp>
      <p:sp>
        <p:nvSpPr>
          <p:cNvPr id="5600" name="TextBox 5600"/>
          <p:cNvSpPr txBox="1"/>
          <p:nvPr/>
        </p:nvSpPr>
        <p:spPr>
          <a:xfrm>
            <a:off x="8130941" y="6219944"/>
            <a:ext cx="3691784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2475696" algn="l"/>
                <a:tab pos="2770282" algn="l"/>
              </a:tabLst>
            </a:pP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7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7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7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u="dbl" spc="265" dirty="0">
                <a:solidFill>
                  <a:srgbClr val="FFFFFF"/>
                </a:solidFill>
                <a:uFill>
                  <a:solidFill>
                    <a:srgbClr val="D5D5EE"/>
                  </a:solidFill>
                </a:u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27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7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u="dbl" spc="265" dirty="0">
                <a:solidFill>
                  <a:srgbClr val="FFFFFF"/>
                </a:solidFill>
                <a:uFill>
                  <a:solidFill>
                    <a:srgbClr val="ACACDF"/>
                  </a:solidFill>
                </a:u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	</a:t>
            </a:r>
            <a:r>
              <a:rPr lang="en-US" altLang="zh-CN" sz="1058" u="sng" spc="159" dirty="0">
                <a:solidFill>
                  <a:srgbClr val="FFFFFF"/>
                </a:solidFill>
                <a:uFill>
                  <a:solidFill>
                    <a:srgbClr val="ACACDF"/>
                  </a:solidFill>
                </a:uFill>
                <a:latin typeface="Times New Roman"/>
                <a:ea typeface="Times New Roman"/>
              </a:rPr>
              <a:t>.	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058" spc="241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41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241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</a:p>
        </p:txBody>
      </p:sp>
      <p:sp>
        <p:nvSpPr>
          <p:cNvPr id="5601" name="TextBox 5601"/>
          <p:cNvSpPr txBox="1"/>
          <p:nvPr/>
        </p:nvSpPr>
        <p:spPr>
          <a:xfrm>
            <a:off x="7970274" y="6381230"/>
            <a:ext cx="4414682" cy="195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2994200" algn="l"/>
                <a:tab pos="3753153" algn="l"/>
              </a:tabLst>
            </a:pP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4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trike="sngStrike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trike="sngStrike" spc="220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	</a:t>
            </a:r>
            <a:r>
              <a:rPr lang="en-US" altLang="zh-CN" sz="1058" spc="180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18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188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188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188" dirty="0">
                <a:solidFill>
                  <a:srgbClr val="FFFFFF"/>
                </a:solidFill>
                <a:latin typeface="Times New Roman"/>
                <a:ea typeface="Times New Roman"/>
              </a:rPr>
              <a:t>.	</a:t>
            </a:r>
            <a:r>
              <a:rPr lang="en-US" altLang="zh-CN" sz="1270" spc="180" dirty="0">
                <a:solidFill>
                  <a:srgbClr val="ACACDF"/>
                </a:solidFill>
                <a:latin typeface="Times New Roman"/>
                <a:ea typeface="Times New Roman"/>
              </a:rPr>
              <a:t>22/1</a:t>
            </a:r>
          </a:p>
        </p:txBody>
      </p:sp>
      <p:sp>
        <p:nvSpPr>
          <p:cNvPr id="5603" name="TextBox 5603"/>
          <p:cNvSpPr txBox="1"/>
          <p:nvPr/>
        </p:nvSpPr>
        <p:spPr>
          <a:xfrm>
            <a:off x="7309894" y="1651069"/>
            <a:ext cx="1023943" cy="5552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5371"/>
              </a:lnSpc>
            </a:pPr>
            <a:r>
              <a:rPr lang="en-US" altLang="zh-CN" sz="2328" spc="85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1693" spc="32" dirty="0">
                <a:solidFill>
                  <a:srgbClr val="000000"/>
                </a:solidFill>
                <a:latin typeface="Times New Roman"/>
                <a:ea typeface="Times New Roman"/>
              </a:rPr>
              <a:t>i</a:t>
            </a:r>
            <a:r>
              <a:rPr lang="en-US" altLang="zh-CN" sz="1693" spc="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38" dirty="0">
                <a:solidFill>
                  <a:srgbClr val="000000"/>
                </a:solidFill>
                <a:latin typeface="Times New Roman"/>
                <a:ea typeface="Times New Roman"/>
              </a:rPr>
              <a:t>∈</a:t>
            </a:r>
            <a:r>
              <a:rPr lang="en-US" altLang="zh-CN" sz="2328" spc="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06" dirty="0">
                <a:solidFill>
                  <a:srgbClr val="000000"/>
                </a:solidFill>
                <a:latin typeface="Times New Roman"/>
                <a:ea typeface="Times New Roman"/>
              </a:rPr>
              <a:t>R</a:t>
            </a:r>
          </a:p>
        </p:txBody>
      </p:sp>
      <p:sp>
        <p:nvSpPr>
          <p:cNvPr id="5604" name="TextBox 5604"/>
          <p:cNvSpPr txBox="1"/>
          <p:nvPr/>
        </p:nvSpPr>
        <p:spPr>
          <a:xfrm>
            <a:off x="7340026" y="2137318"/>
            <a:ext cx="1067277" cy="5552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5371"/>
              </a:lnSpc>
            </a:pPr>
            <a:r>
              <a:rPr lang="en-US" altLang="zh-CN" sz="2328" spc="74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en-US" altLang="zh-CN" sz="1693" spc="32" dirty="0">
                <a:solidFill>
                  <a:srgbClr val="000000"/>
                </a:solidFill>
                <a:latin typeface="Times New Roman"/>
                <a:ea typeface="Times New Roman"/>
              </a:rPr>
              <a:t>i</a:t>
            </a:r>
            <a:r>
              <a:rPr lang="en-US" altLang="zh-CN" sz="1693" spc="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46" dirty="0">
                <a:solidFill>
                  <a:srgbClr val="000000"/>
                </a:solidFill>
                <a:latin typeface="Times New Roman"/>
                <a:ea typeface="Times New Roman"/>
              </a:rPr>
              <a:t>∈</a:t>
            </a:r>
            <a:r>
              <a:rPr lang="en-US" altLang="zh-CN" sz="2328" spc="4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16" dirty="0">
                <a:solidFill>
                  <a:srgbClr val="000000"/>
                </a:solidFill>
                <a:latin typeface="Times New Roman"/>
                <a:ea typeface="Times New Roman"/>
              </a:rPr>
              <a:t>R</a:t>
            </a:r>
          </a:p>
        </p:txBody>
      </p:sp>
      <p:sp>
        <p:nvSpPr>
          <p:cNvPr id="5605" name="TextBox 5605"/>
          <p:cNvSpPr txBox="1"/>
          <p:nvPr/>
        </p:nvSpPr>
        <p:spPr>
          <a:xfrm>
            <a:off x="7333710" y="2623567"/>
            <a:ext cx="1073593" cy="5552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5371"/>
              </a:lnSpc>
            </a:pPr>
            <a:r>
              <a:rPr lang="en-US" altLang="zh-CN" sz="2328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1693" dirty="0">
                <a:solidFill>
                  <a:srgbClr val="000000"/>
                </a:solidFill>
                <a:latin typeface="Times New Roman"/>
                <a:ea typeface="Times New Roman"/>
              </a:rPr>
              <a:t>i</a:t>
            </a:r>
            <a:r>
              <a:rPr lang="en-US" altLang="zh-CN" sz="1693" spc="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dirty="0">
                <a:solidFill>
                  <a:srgbClr val="000000"/>
                </a:solidFill>
                <a:latin typeface="Times New Roman"/>
                <a:ea typeface="Times New Roman"/>
              </a:rPr>
              <a:t>∈</a:t>
            </a:r>
            <a:r>
              <a:rPr lang="en-US" altLang="zh-CN" sz="2328" spc="1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dirty="0">
                <a:solidFill>
                  <a:srgbClr val="000000"/>
                </a:solidFill>
                <a:latin typeface="Times New Roman"/>
                <a:ea typeface="Times New Roman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61693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4" name="Picture 76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842" y="6338525"/>
            <a:ext cx="177414" cy="177414"/>
          </a:xfrm>
          <a:prstGeom prst="rect">
            <a:avLst/>
          </a:prstGeom>
        </p:spPr>
      </p:pic>
      <p:sp>
        <p:nvSpPr>
          <p:cNvPr id="2" name="Freeform 7644"/>
          <p:cNvSpPr/>
          <p:nvPr/>
        </p:nvSpPr>
        <p:spPr>
          <a:xfrm>
            <a:off x="8194177" y="6365526"/>
            <a:ext cx="139660" cy="112779"/>
          </a:xfrm>
          <a:custGeom>
            <a:avLst/>
            <a:gdLst>
              <a:gd name="connsiteX0" fmla="*/ 11971 w 65983"/>
              <a:gd name="connsiteY0" fmla="*/ 25552 h 53283"/>
              <a:gd name="connsiteX1" fmla="*/ 54990 w 65983"/>
              <a:gd name="connsiteY1" fmla="*/ 25552 h 5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983" h="53283">
                <a:moveTo>
                  <a:pt x="11971" y="25552"/>
                </a:moveTo>
                <a:lnTo>
                  <a:pt x="54990" y="25552"/>
                </a:lnTo>
              </a:path>
            </a:pathLst>
          </a:custGeom>
          <a:ln w="30366">
            <a:solidFill>
              <a:srgbClr val="ACACD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45" name="Freeform 7645"/>
          <p:cNvSpPr/>
          <p:nvPr/>
        </p:nvSpPr>
        <p:spPr>
          <a:xfrm>
            <a:off x="8006011" y="6338645"/>
            <a:ext cx="85898" cy="112779"/>
          </a:xfrm>
          <a:custGeom>
            <a:avLst/>
            <a:gdLst>
              <a:gd name="connsiteX0" fmla="*/ 46654 w 40583"/>
              <a:gd name="connsiteY0" fmla="*/ 57207 h 53283"/>
              <a:gd name="connsiteX1" fmla="*/ 21254 w 40583"/>
              <a:gd name="connsiteY1" fmla="*/ 38157 h 53283"/>
              <a:gd name="connsiteX2" fmla="*/ 46654 w 40583"/>
              <a:gd name="connsiteY2" fmla="*/ 19107 h 53283"/>
              <a:gd name="connsiteX3" fmla="*/ 46654 w 40583"/>
              <a:gd name="connsiteY3" fmla="*/ 57207 h 5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3" h="53283">
                <a:moveTo>
                  <a:pt x="46654" y="57207"/>
                </a:moveTo>
                <a:lnTo>
                  <a:pt x="21254" y="38157"/>
                </a:lnTo>
                <a:lnTo>
                  <a:pt x="46654" y="19107"/>
                </a:lnTo>
                <a:lnTo>
                  <a:pt x="46654" y="57207"/>
                </a:lnTo>
                <a:close/>
              </a:path>
            </a:pathLst>
          </a:custGeom>
          <a:solidFill>
            <a:srgbClr val="D5D5E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46" name="Freeform 7646"/>
          <p:cNvSpPr/>
          <p:nvPr/>
        </p:nvSpPr>
        <p:spPr>
          <a:xfrm>
            <a:off x="8382344" y="6338645"/>
            <a:ext cx="85898" cy="112779"/>
          </a:xfrm>
          <a:custGeom>
            <a:avLst/>
            <a:gdLst>
              <a:gd name="connsiteX0" fmla="*/ 21256 w 40583"/>
              <a:gd name="connsiteY0" fmla="*/ 57207 h 53283"/>
              <a:gd name="connsiteX1" fmla="*/ 46656 w 40583"/>
              <a:gd name="connsiteY1" fmla="*/ 38157 h 53283"/>
              <a:gd name="connsiteX2" fmla="*/ 21256 w 40583"/>
              <a:gd name="connsiteY2" fmla="*/ 19107 h 53283"/>
              <a:gd name="connsiteX3" fmla="*/ 21256 w 40583"/>
              <a:gd name="connsiteY3" fmla="*/ 57207 h 5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3" h="53283">
                <a:moveTo>
                  <a:pt x="21256" y="57207"/>
                </a:moveTo>
                <a:lnTo>
                  <a:pt x="46656" y="38157"/>
                </a:lnTo>
                <a:lnTo>
                  <a:pt x="21256" y="19107"/>
                </a:lnTo>
                <a:lnTo>
                  <a:pt x="21256" y="57207"/>
                </a:lnTo>
                <a:close/>
              </a:path>
            </a:pathLst>
          </a:custGeom>
          <a:solidFill>
            <a:srgbClr val="D5D5E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pic>
        <p:nvPicPr>
          <p:cNvPr id="7648" name="Picture 76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398" y="6306268"/>
            <a:ext cx="451600" cy="258057"/>
          </a:xfrm>
          <a:prstGeom prst="rect">
            <a:avLst/>
          </a:prstGeom>
        </p:spPr>
      </p:pic>
      <p:pic>
        <p:nvPicPr>
          <p:cNvPr id="7649" name="Picture 76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158" y="6354654"/>
            <a:ext cx="467726" cy="96771"/>
          </a:xfrm>
          <a:prstGeom prst="rect">
            <a:avLst/>
          </a:prstGeom>
        </p:spPr>
      </p:pic>
      <p:pic>
        <p:nvPicPr>
          <p:cNvPr id="7650" name="Picture 76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3040" y="6354654"/>
            <a:ext cx="451600" cy="96771"/>
          </a:xfrm>
          <a:prstGeom prst="rect">
            <a:avLst/>
          </a:prstGeom>
        </p:spPr>
      </p:pic>
      <p:sp>
        <p:nvSpPr>
          <p:cNvPr id="3" name="Freeform 7650"/>
          <p:cNvSpPr/>
          <p:nvPr/>
        </p:nvSpPr>
        <p:spPr>
          <a:xfrm>
            <a:off x="10559700" y="6392407"/>
            <a:ext cx="112779" cy="32136"/>
          </a:xfrm>
          <a:custGeom>
            <a:avLst/>
            <a:gdLst>
              <a:gd name="connsiteX0" fmla="*/ 22652 w 53283"/>
              <a:gd name="connsiteY0" fmla="*/ 25457 h 15183"/>
              <a:gd name="connsiteX1" fmla="*/ 60752 w 53283"/>
              <a:gd name="connsiteY1" fmla="*/ 25457 h 1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283" h="15183">
                <a:moveTo>
                  <a:pt x="22652" y="25457"/>
                </a:moveTo>
                <a:lnTo>
                  <a:pt x="60752" y="25457"/>
                </a:lnTo>
              </a:path>
            </a:pathLst>
          </a:custGeom>
          <a:ln w="7591">
            <a:solidFill>
              <a:srgbClr val="ACACD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51" name="Freeform 7651"/>
          <p:cNvSpPr/>
          <p:nvPr/>
        </p:nvSpPr>
        <p:spPr>
          <a:xfrm>
            <a:off x="10586581" y="6338645"/>
            <a:ext cx="112779" cy="32136"/>
          </a:xfrm>
          <a:custGeom>
            <a:avLst/>
            <a:gdLst>
              <a:gd name="connsiteX0" fmla="*/ 22652 w 53283"/>
              <a:gd name="connsiteY0" fmla="*/ 25457 h 15183"/>
              <a:gd name="connsiteX1" fmla="*/ 60752 w 53283"/>
              <a:gd name="connsiteY1" fmla="*/ 25457 h 1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283" h="15183">
                <a:moveTo>
                  <a:pt x="22652" y="25457"/>
                </a:moveTo>
                <a:lnTo>
                  <a:pt x="60752" y="25457"/>
                </a:lnTo>
              </a:path>
            </a:pathLst>
          </a:custGeom>
          <a:ln w="7591">
            <a:solidFill>
              <a:srgbClr val="ACACD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52" name="Freeform 7652"/>
          <p:cNvSpPr/>
          <p:nvPr/>
        </p:nvSpPr>
        <p:spPr>
          <a:xfrm>
            <a:off x="10586581" y="6365526"/>
            <a:ext cx="112779" cy="32136"/>
          </a:xfrm>
          <a:custGeom>
            <a:avLst/>
            <a:gdLst>
              <a:gd name="connsiteX0" fmla="*/ 22652 w 53283"/>
              <a:gd name="connsiteY0" fmla="*/ 25457 h 15183"/>
              <a:gd name="connsiteX1" fmla="*/ 60752 w 53283"/>
              <a:gd name="connsiteY1" fmla="*/ 25457 h 1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283" h="15183">
                <a:moveTo>
                  <a:pt x="22652" y="25457"/>
                </a:moveTo>
                <a:lnTo>
                  <a:pt x="60752" y="25457"/>
                </a:lnTo>
              </a:path>
            </a:pathLst>
          </a:custGeom>
          <a:ln w="7591">
            <a:solidFill>
              <a:srgbClr val="ACACD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53" name="Freeform 7653"/>
          <p:cNvSpPr/>
          <p:nvPr/>
        </p:nvSpPr>
        <p:spPr>
          <a:xfrm>
            <a:off x="10586581" y="6419288"/>
            <a:ext cx="112779" cy="32136"/>
          </a:xfrm>
          <a:custGeom>
            <a:avLst/>
            <a:gdLst>
              <a:gd name="connsiteX0" fmla="*/ 22652 w 53283"/>
              <a:gd name="connsiteY0" fmla="*/ 25457 h 15183"/>
              <a:gd name="connsiteX1" fmla="*/ 60752 w 53283"/>
              <a:gd name="connsiteY1" fmla="*/ 25457 h 1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283" h="15183">
                <a:moveTo>
                  <a:pt x="22652" y="25457"/>
                </a:moveTo>
                <a:lnTo>
                  <a:pt x="60752" y="25457"/>
                </a:lnTo>
              </a:path>
            </a:pathLst>
          </a:custGeom>
          <a:ln w="7591">
            <a:solidFill>
              <a:srgbClr val="ACACD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54" name="Freeform 7654"/>
          <p:cNvSpPr/>
          <p:nvPr/>
        </p:nvSpPr>
        <p:spPr>
          <a:xfrm>
            <a:off x="10962914" y="6365526"/>
            <a:ext cx="112779" cy="59017"/>
          </a:xfrm>
          <a:custGeom>
            <a:avLst/>
            <a:gdLst>
              <a:gd name="connsiteX0" fmla="*/ 54121 w 53283"/>
              <a:gd name="connsiteY0" fmla="*/ 17837 h 27883"/>
              <a:gd name="connsiteX1" fmla="*/ 38881 w 53283"/>
              <a:gd name="connsiteY1" fmla="*/ 30537 h 27883"/>
              <a:gd name="connsiteX2" fmla="*/ 23641 w 53283"/>
              <a:gd name="connsiteY2" fmla="*/ 17837 h 2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83" h="27883">
                <a:moveTo>
                  <a:pt x="54121" y="17837"/>
                </a:moveTo>
                <a:lnTo>
                  <a:pt x="38881" y="30537"/>
                </a:lnTo>
                <a:lnTo>
                  <a:pt x="23641" y="17837"/>
                </a:lnTo>
              </a:path>
            </a:pathLst>
          </a:custGeom>
          <a:ln w="5060">
            <a:solidFill>
              <a:srgbClr val="ACACD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55" name="Freeform 7655"/>
          <p:cNvSpPr/>
          <p:nvPr/>
        </p:nvSpPr>
        <p:spPr>
          <a:xfrm>
            <a:off x="10989795" y="6311764"/>
            <a:ext cx="139660" cy="139660"/>
          </a:xfrm>
          <a:custGeom>
            <a:avLst/>
            <a:gdLst>
              <a:gd name="connsiteX0" fmla="*/ 51582 w 65983"/>
              <a:gd name="connsiteY0" fmla="*/ 76257 h 65983"/>
              <a:gd name="connsiteX1" fmla="*/ 76982 w 65983"/>
              <a:gd name="connsiteY1" fmla="*/ 50857 h 65983"/>
              <a:gd name="connsiteX2" fmla="*/ 51582 w 65983"/>
              <a:gd name="connsiteY2" fmla="*/ 25456 h 65983"/>
              <a:gd name="connsiteX3" fmla="*/ 26181 w 65983"/>
              <a:gd name="connsiteY3" fmla="*/ 50857 h 6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83" h="65983">
                <a:moveTo>
                  <a:pt x="51582" y="76257"/>
                </a:moveTo>
                <a:cubicBezTo>
                  <a:pt x="65309" y="76257"/>
                  <a:pt x="76982" y="64827"/>
                  <a:pt x="76982" y="50857"/>
                </a:cubicBezTo>
                <a:cubicBezTo>
                  <a:pt x="76982" y="36887"/>
                  <a:pt x="65551" y="25456"/>
                  <a:pt x="51582" y="25456"/>
                </a:cubicBezTo>
                <a:cubicBezTo>
                  <a:pt x="37611" y="25456"/>
                  <a:pt x="26181" y="36887"/>
                  <a:pt x="26181" y="50857"/>
                </a:cubicBezTo>
              </a:path>
            </a:pathLst>
          </a:custGeom>
          <a:ln w="5060">
            <a:solidFill>
              <a:srgbClr val="ACACD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56" name="Freeform 7656"/>
          <p:cNvSpPr/>
          <p:nvPr/>
        </p:nvSpPr>
        <p:spPr>
          <a:xfrm>
            <a:off x="11312366" y="6311764"/>
            <a:ext cx="139660" cy="139660"/>
          </a:xfrm>
          <a:custGeom>
            <a:avLst/>
            <a:gdLst>
              <a:gd name="connsiteX0" fmla="*/ 51584 w 65983"/>
              <a:gd name="connsiteY0" fmla="*/ 76257 h 65983"/>
              <a:gd name="connsiteX1" fmla="*/ 26183 w 65983"/>
              <a:gd name="connsiteY1" fmla="*/ 50857 h 65983"/>
              <a:gd name="connsiteX2" fmla="*/ 51584 w 65983"/>
              <a:gd name="connsiteY2" fmla="*/ 25456 h 65983"/>
              <a:gd name="connsiteX3" fmla="*/ 76984 w 65983"/>
              <a:gd name="connsiteY3" fmla="*/ 50857 h 6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83" h="65983">
                <a:moveTo>
                  <a:pt x="51584" y="76257"/>
                </a:moveTo>
                <a:cubicBezTo>
                  <a:pt x="37613" y="76257"/>
                  <a:pt x="26183" y="64827"/>
                  <a:pt x="26183" y="50857"/>
                </a:cubicBezTo>
                <a:cubicBezTo>
                  <a:pt x="26183" y="36887"/>
                  <a:pt x="37613" y="25456"/>
                  <a:pt x="51584" y="25456"/>
                </a:cubicBezTo>
                <a:cubicBezTo>
                  <a:pt x="65553" y="25456"/>
                  <a:pt x="76984" y="36887"/>
                  <a:pt x="76984" y="50857"/>
                </a:cubicBezTo>
              </a:path>
            </a:pathLst>
          </a:custGeom>
          <a:ln w="5060">
            <a:solidFill>
              <a:srgbClr val="ACACD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57" name="Freeform 7657"/>
          <p:cNvSpPr/>
          <p:nvPr/>
        </p:nvSpPr>
        <p:spPr>
          <a:xfrm>
            <a:off x="11393009" y="6365526"/>
            <a:ext cx="112779" cy="59017"/>
          </a:xfrm>
          <a:custGeom>
            <a:avLst/>
            <a:gdLst>
              <a:gd name="connsiteX0" fmla="*/ 54124 w 53283"/>
              <a:gd name="connsiteY0" fmla="*/ 17837 h 27883"/>
              <a:gd name="connsiteX1" fmla="*/ 38884 w 53283"/>
              <a:gd name="connsiteY1" fmla="*/ 30537 h 27883"/>
              <a:gd name="connsiteX2" fmla="*/ 23643 w 53283"/>
              <a:gd name="connsiteY2" fmla="*/ 17837 h 2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83" h="27883">
                <a:moveTo>
                  <a:pt x="54124" y="17837"/>
                </a:moveTo>
                <a:lnTo>
                  <a:pt x="38884" y="30537"/>
                </a:lnTo>
                <a:lnTo>
                  <a:pt x="23643" y="17837"/>
                </a:lnTo>
              </a:path>
            </a:pathLst>
          </a:custGeom>
          <a:ln w="5060">
            <a:solidFill>
              <a:srgbClr val="ACACD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pic>
        <p:nvPicPr>
          <p:cNvPr id="7659" name="Picture 76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" y="0"/>
            <a:ext cx="12193195" cy="145157"/>
          </a:xfrm>
          <a:prstGeom prst="rect">
            <a:avLst/>
          </a:prstGeom>
        </p:spPr>
      </p:pic>
      <p:sp>
        <p:nvSpPr>
          <p:cNvPr id="4" name="Freeform 7659"/>
          <p:cNvSpPr/>
          <p:nvPr/>
        </p:nvSpPr>
        <p:spPr>
          <a:xfrm>
            <a:off x="1097609" y="2871004"/>
            <a:ext cx="274065" cy="650398"/>
          </a:xfrm>
          <a:custGeom>
            <a:avLst/>
            <a:gdLst>
              <a:gd name="connsiteX0" fmla="*/ 31449 w 129483"/>
              <a:gd name="connsiteY0" fmla="*/ 316209 h 307283"/>
              <a:gd name="connsiteX1" fmla="*/ 139450 w 129483"/>
              <a:gd name="connsiteY1" fmla="*/ 316209 h 307283"/>
              <a:gd name="connsiteX2" fmla="*/ 139450 w 129483"/>
              <a:gd name="connsiteY2" fmla="*/ 28206 h 307283"/>
              <a:gd name="connsiteX3" fmla="*/ 31449 w 129483"/>
              <a:gd name="connsiteY3" fmla="*/ 28206 h 307283"/>
              <a:gd name="connsiteX4" fmla="*/ 31449 w 129483"/>
              <a:gd name="connsiteY4" fmla="*/ 316209 h 30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483" h="307283">
                <a:moveTo>
                  <a:pt x="31449" y="316209"/>
                </a:moveTo>
                <a:lnTo>
                  <a:pt x="139450" y="316209"/>
                </a:lnTo>
                <a:lnTo>
                  <a:pt x="139450" y="28206"/>
                </a:lnTo>
                <a:lnTo>
                  <a:pt x="31449" y="28206"/>
                </a:lnTo>
                <a:lnTo>
                  <a:pt x="31449" y="316209"/>
                </a:lnTo>
                <a:close/>
              </a:path>
            </a:pathLst>
          </a:custGeom>
          <a:solidFill>
            <a:srgbClr val="7E7EF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60" name="Freeform 7660"/>
          <p:cNvSpPr/>
          <p:nvPr/>
        </p:nvSpPr>
        <p:spPr>
          <a:xfrm>
            <a:off x="1097609" y="4080646"/>
            <a:ext cx="274065" cy="515993"/>
          </a:xfrm>
          <a:custGeom>
            <a:avLst/>
            <a:gdLst>
              <a:gd name="connsiteX0" fmla="*/ 31449 w 129483"/>
              <a:gd name="connsiteY0" fmla="*/ 248715 h 243783"/>
              <a:gd name="connsiteX1" fmla="*/ 139450 w 129483"/>
              <a:gd name="connsiteY1" fmla="*/ 248715 h 243783"/>
              <a:gd name="connsiteX2" fmla="*/ 139450 w 129483"/>
              <a:gd name="connsiteY2" fmla="*/ 32713 h 243783"/>
              <a:gd name="connsiteX3" fmla="*/ 31449 w 129483"/>
              <a:gd name="connsiteY3" fmla="*/ 32713 h 243783"/>
              <a:gd name="connsiteX4" fmla="*/ 31449 w 129483"/>
              <a:gd name="connsiteY4" fmla="*/ 248715 h 24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483" h="243783">
                <a:moveTo>
                  <a:pt x="31449" y="248715"/>
                </a:moveTo>
                <a:lnTo>
                  <a:pt x="139450" y="248715"/>
                </a:lnTo>
                <a:lnTo>
                  <a:pt x="139450" y="32713"/>
                </a:lnTo>
                <a:lnTo>
                  <a:pt x="31449" y="32713"/>
                </a:lnTo>
                <a:lnTo>
                  <a:pt x="31449" y="248715"/>
                </a:lnTo>
                <a:close/>
              </a:path>
            </a:pathLst>
          </a:custGeom>
          <a:solidFill>
            <a:srgbClr val="FEBE7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61" name="Freeform 7661"/>
          <p:cNvSpPr/>
          <p:nvPr/>
        </p:nvSpPr>
        <p:spPr>
          <a:xfrm>
            <a:off x="1232014" y="3516146"/>
            <a:ext cx="32136" cy="623517"/>
          </a:xfrm>
          <a:custGeom>
            <a:avLst/>
            <a:gdLst>
              <a:gd name="connsiteX0" fmla="*/ 21949 w 15183"/>
              <a:gd name="connsiteY0" fmla="*/ 296882 h 294583"/>
              <a:gd name="connsiteX1" fmla="*/ 21949 w 15183"/>
              <a:gd name="connsiteY1" fmla="*/ 19001 h 294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83" h="294583">
                <a:moveTo>
                  <a:pt x="21949" y="296882"/>
                </a:moveTo>
                <a:lnTo>
                  <a:pt x="21949" y="19001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62" name="Freeform 7662"/>
          <p:cNvSpPr/>
          <p:nvPr/>
        </p:nvSpPr>
        <p:spPr>
          <a:xfrm>
            <a:off x="1178252" y="3516146"/>
            <a:ext cx="139660" cy="85898"/>
          </a:xfrm>
          <a:custGeom>
            <a:avLst/>
            <a:gdLst>
              <a:gd name="connsiteX0" fmla="*/ 16983 w 65983"/>
              <a:gd name="connsiteY0" fmla="*/ 42787 h 40583"/>
              <a:gd name="connsiteX1" fmla="*/ 47349 w 65983"/>
              <a:gd name="connsiteY1" fmla="*/ 16470 h 40583"/>
              <a:gd name="connsiteX2" fmla="*/ 77715 w 65983"/>
              <a:gd name="connsiteY2" fmla="*/ 42787 h 4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983" h="40583">
                <a:moveTo>
                  <a:pt x="16983" y="42787"/>
                </a:moveTo>
                <a:cubicBezTo>
                  <a:pt x="35203" y="37979"/>
                  <a:pt x="43806" y="27265"/>
                  <a:pt x="47349" y="16470"/>
                </a:cubicBezTo>
                <a:cubicBezTo>
                  <a:pt x="50892" y="27265"/>
                  <a:pt x="59495" y="37979"/>
                  <a:pt x="77715" y="42787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63" name="Freeform 7663"/>
          <p:cNvSpPr/>
          <p:nvPr/>
        </p:nvSpPr>
        <p:spPr>
          <a:xfrm>
            <a:off x="1043847" y="1500076"/>
            <a:ext cx="381589" cy="650398"/>
          </a:xfrm>
          <a:custGeom>
            <a:avLst/>
            <a:gdLst>
              <a:gd name="connsiteX0" fmla="*/ 38848 w 180283"/>
              <a:gd name="connsiteY0" fmla="*/ 315900 h 307283"/>
              <a:gd name="connsiteX1" fmla="*/ 182850 w 180283"/>
              <a:gd name="connsiteY1" fmla="*/ 315900 h 307283"/>
              <a:gd name="connsiteX2" fmla="*/ 182850 w 180283"/>
              <a:gd name="connsiteY2" fmla="*/ 27897 h 307283"/>
              <a:gd name="connsiteX3" fmla="*/ 38848 w 180283"/>
              <a:gd name="connsiteY3" fmla="*/ 27897 h 307283"/>
              <a:gd name="connsiteX4" fmla="*/ 38848 w 180283"/>
              <a:gd name="connsiteY4" fmla="*/ 315900 h 30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283" h="307283">
                <a:moveTo>
                  <a:pt x="38848" y="315900"/>
                </a:moveTo>
                <a:lnTo>
                  <a:pt x="182850" y="315900"/>
                </a:lnTo>
                <a:lnTo>
                  <a:pt x="182850" y="27897"/>
                </a:lnTo>
                <a:lnTo>
                  <a:pt x="38848" y="27897"/>
                </a:lnTo>
                <a:lnTo>
                  <a:pt x="38848" y="315900"/>
                </a:lnTo>
                <a:close/>
              </a:path>
            </a:pathLst>
          </a:custGeom>
          <a:solidFill>
            <a:srgbClr val="7EFE7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64" name="Freeform 7664"/>
          <p:cNvSpPr/>
          <p:nvPr/>
        </p:nvSpPr>
        <p:spPr>
          <a:xfrm>
            <a:off x="1581465" y="1500076"/>
            <a:ext cx="381589" cy="650398"/>
          </a:xfrm>
          <a:custGeom>
            <a:avLst/>
            <a:gdLst>
              <a:gd name="connsiteX0" fmla="*/ 36850 w 180283"/>
              <a:gd name="connsiteY0" fmla="*/ 315900 h 307283"/>
              <a:gd name="connsiteX1" fmla="*/ 180852 w 180283"/>
              <a:gd name="connsiteY1" fmla="*/ 315900 h 307283"/>
              <a:gd name="connsiteX2" fmla="*/ 180852 w 180283"/>
              <a:gd name="connsiteY2" fmla="*/ 27897 h 307283"/>
              <a:gd name="connsiteX3" fmla="*/ 36850 w 180283"/>
              <a:gd name="connsiteY3" fmla="*/ 27897 h 307283"/>
              <a:gd name="connsiteX4" fmla="*/ 36850 w 180283"/>
              <a:gd name="connsiteY4" fmla="*/ 315900 h 30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283" h="307283">
                <a:moveTo>
                  <a:pt x="36850" y="315900"/>
                </a:moveTo>
                <a:lnTo>
                  <a:pt x="180852" y="315900"/>
                </a:lnTo>
                <a:lnTo>
                  <a:pt x="180852" y="27897"/>
                </a:lnTo>
                <a:lnTo>
                  <a:pt x="36850" y="27897"/>
                </a:lnTo>
                <a:lnTo>
                  <a:pt x="36850" y="315900"/>
                </a:lnTo>
                <a:close/>
              </a:path>
            </a:pathLst>
          </a:custGeom>
          <a:solidFill>
            <a:srgbClr val="FE7E7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65" name="Freeform 7665"/>
          <p:cNvSpPr/>
          <p:nvPr/>
        </p:nvSpPr>
        <p:spPr>
          <a:xfrm>
            <a:off x="1232014" y="2145218"/>
            <a:ext cx="32136" cy="757922"/>
          </a:xfrm>
          <a:custGeom>
            <a:avLst/>
            <a:gdLst>
              <a:gd name="connsiteX0" fmla="*/ 21949 w 15183"/>
              <a:gd name="connsiteY0" fmla="*/ 368575 h 358083"/>
              <a:gd name="connsiteX1" fmla="*/ 21949 w 15183"/>
              <a:gd name="connsiteY1" fmla="*/ 18691 h 35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83" h="358083">
                <a:moveTo>
                  <a:pt x="21949" y="368575"/>
                </a:moveTo>
                <a:lnTo>
                  <a:pt x="21949" y="18691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66" name="Freeform 7666"/>
          <p:cNvSpPr/>
          <p:nvPr/>
        </p:nvSpPr>
        <p:spPr>
          <a:xfrm>
            <a:off x="1178252" y="2145218"/>
            <a:ext cx="139660" cy="85898"/>
          </a:xfrm>
          <a:custGeom>
            <a:avLst/>
            <a:gdLst>
              <a:gd name="connsiteX0" fmla="*/ 16983 w 65983"/>
              <a:gd name="connsiteY0" fmla="*/ 42478 h 40583"/>
              <a:gd name="connsiteX1" fmla="*/ 47349 w 65983"/>
              <a:gd name="connsiteY1" fmla="*/ 16161 h 40583"/>
              <a:gd name="connsiteX2" fmla="*/ 77715 w 65983"/>
              <a:gd name="connsiteY2" fmla="*/ 42478 h 4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983" h="40583">
                <a:moveTo>
                  <a:pt x="16983" y="42478"/>
                </a:moveTo>
                <a:cubicBezTo>
                  <a:pt x="35203" y="37670"/>
                  <a:pt x="43806" y="26956"/>
                  <a:pt x="47349" y="16161"/>
                </a:cubicBezTo>
                <a:cubicBezTo>
                  <a:pt x="50892" y="26956"/>
                  <a:pt x="59495" y="37670"/>
                  <a:pt x="77715" y="42478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67" name="Freeform 7667"/>
          <p:cNvSpPr/>
          <p:nvPr/>
        </p:nvSpPr>
        <p:spPr>
          <a:xfrm>
            <a:off x="2226608" y="2871004"/>
            <a:ext cx="300946" cy="650398"/>
          </a:xfrm>
          <a:custGeom>
            <a:avLst/>
            <a:gdLst>
              <a:gd name="connsiteX0" fmla="*/ 38055 w 142183"/>
              <a:gd name="connsiteY0" fmla="*/ 316209 h 307283"/>
              <a:gd name="connsiteX1" fmla="*/ 146056 w 142183"/>
              <a:gd name="connsiteY1" fmla="*/ 316209 h 307283"/>
              <a:gd name="connsiteX2" fmla="*/ 146056 w 142183"/>
              <a:gd name="connsiteY2" fmla="*/ 28206 h 307283"/>
              <a:gd name="connsiteX3" fmla="*/ 38055 w 142183"/>
              <a:gd name="connsiteY3" fmla="*/ 28206 h 307283"/>
              <a:gd name="connsiteX4" fmla="*/ 38055 w 142183"/>
              <a:gd name="connsiteY4" fmla="*/ 316209 h 30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183" h="307283">
                <a:moveTo>
                  <a:pt x="38055" y="316209"/>
                </a:moveTo>
                <a:lnTo>
                  <a:pt x="146056" y="316209"/>
                </a:lnTo>
                <a:lnTo>
                  <a:pt x="146056" y="28206"/>
                </a:lnTo>
                <a:lnTo>
                  <a:pt x="38055" y="28206"/>
                </a:lnTo>
                <a:lnTo>
                  <a:pt x="38055" y="316209"/>
                </a:lnTo>
                <a:close/>
              </a:path>
            </a:pathLst>
          </a:custGeom>
          <a:solidFill>
            <a:srgbClr val="7E7EF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68" name="Freeform 7668"/>
          <p:cNvSpPr/>
          <p:nvPr/>
        </p:nvSpPr>
        <p:spPr>
          <a:xfrm>
            <a:off x="2226608" y="4080646"/>
            <a:ext cx="300946" cy="515993"/>
          </a:xfrm>
          <a:custGeom>
            <a:avLst/>
            <a:gdLst>
              <a:gd name="connsiteX0" fmla="*/ 38055 w 142183"/>
              <a:gd name="connsiteY0" fmla="*/ 248715 h 243783"/>
              <a:gd name="connsiteX1" fmla="*/ 146056 w 142183"/>
              <a:gd name="connsiteY1" fmla="*/ 248715 h 243783"/>
              <a:gd name="connsiteX2" fmla="*/ 146056 w 142183"/>
              <a:gd name="connsiteY2" fmla="*/ 32713 h 243783"/>
              <a:gd name="connsiteX3" fmla="*/ 38055 w 142183"/>
              <a:gd name="connsiteY3" fmla="*/ 32713 h 243783"/>
              <a:gd name="connsiteX4" fmla="*/ 38055 w 142183"/>
              <a:gd name="connsiteY4" fmla="*/ 248715 h 24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183" h="243783">
                <a:moveTo>
                  <a:pt x="38055" y="248715"/>
                </a:moveTo>
                <a:lnTo>
                  <a:pt x="146056" y="248715"/>
                </a:lnTo>
                <a:lnTo>
                  <a:pt x="146056" y="32713"/>
                </a:lnTo>
                <a:lnTo>
                  <a:pt x="38055" y="32713"/>
                </a:lnTo>
                <a:lnTo>
                  <a:pt x="38055" y="248715"/>
                </a:lnTo>
                <a:close/>
              </a:path>
            </a:pathLst>
          </a:custGeom>
          <a:solidFill>
            <a:srgbClr val="FEBE7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69" name="Freeform 7669"/>
          <p:cNvSpPr/>
          <p:nvPr/>
        </p:nvSpPr>
        <p:spPr>
          <a:xfrm>
            <a:off x="2387894" y="3516146"/>
            <a:ext cx="32136" cy="623517"/>
          </a:xfrm>
          <a:custGeom>
            <a:avLst/>
            <a:gdLst>
              <a:gd name="connsiteX0" fmla="*/ 15856 w 15183"/>
              <a:gd name="connsiteY0" fmla="*/ 296882 h 294583"/>
              <a:gd name="connsiteX1" fmla="*/ 15856 w 15183"/>
              <a:gd name="connsiteY1" fmla="*/ 19001 h 294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83" h="294583">
                <a:moveTo>
                  <a:pt x="15856" y="296882"/>
                </a:moveTo>
                <a:lnTo>
                  <a:pt x="15856" y="19001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70" name="Freeform 7670"/>
          <p:cNvSpPr/>
          <p:nvPr/>
        </p:nvSpPr>
        <p:spPr>
          <a:xfrm>
            <a:off x="2307251" y="3516146"/>
            <a:ext cx="166541" cy="85898"/>
          </a:xfrm>
          <a:custGeom>
            <a:avLst/>
            <a:gdLst>
              <a:gd name="connsiteX0" fmla="*/ 23589 w 78683"/>
              <a:gd name="connsiteY0" fmla="*/ 42787 h 40583"/>
              <a:gd name="connsiteX1" fmla="*/ 53956 w 78683"/>
              <a:gd name="connsiteY1" fmla="*/ 16470 h 40583"/>
              <a:gd name="connsiteX2" fmla="*/ 84322 w 78683"/>
              <a:gd name="connsiteY2" fmla="*/ 42787 h 4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83" h="40583">
                <a:moveTo>
                  <a:pt x="23589" y="42787"/>
                </a:moveTo>
                <a:cubicBezTo>
                  <a:pt x="41809" y="37979"/>
                  <a:pt x="50413" y="27265"/>
                  <a:pt x="53956" y="16470"/>
                </a:cubicBezTo>
                <a:cubicBezTo>
                  <a:pt x="57498" y="27265"/>
                  <a:pt x="66102" y="37979"/>
                  <a:pt x="84322" y="42787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71" name="Freeform 7671"/>
          <p:cNvSpPr/>
          <p:nvPr/>
        </p:nvSpPr>
        <p:spPr>
          <a:xfrm>
            <a:off x="2199727" y="1500076"/>
            <a:ext cx="354708" cy="650398"/>
          </a:xfrm>
          <a:custGeom>
            <a:avLst/>
            <a:gdLst>
              <a:gd name="connsiteX0" fmla="*/ 32755 w 167583"/>
              <a:gd name="connsiteY0" fmla="*/ 315900 h 307283"/>
              <a:gd name="connsiteX1" fmla="*/ 176756 w 167583"/>
              <a:gd name="connsiteY1" fmla="*/ 315900 h 307283"/>
              <a:gd name="connsiteX2" fmla="*/ 176756 w 167583"/>
              <a:gd name="connsiteY2" fmla="*/ 27897 h 307283"/>
              <a:gd name="connsiteX3" fmla="*/ 32755 w 167583"/>
              <a:gd name="connsiteY3" fmla="*/ 27897 h 307283"/>
              <a:gd name="connsiteX4" fmla="*/ 32755 w 167583"/>
              <a:gd name="connsiteY4" fmla="*/ 315900 h 30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583" h="307283">
                <a:moveTo>
                  <a:pt x="32755" y="315900"/>
                </a:moveTo>
                <a:lnTo>
                  <a:pt x="176756" y="315900"/>
                </a:lnTo>
                <a:lnTo>
                  <a:pt x="176756" y="27897"/>
                </a:lnTo>
                <a:lnTo>
                  <a:pt x="32755" y="27897"/>
                </a:lnTo>
                <a:lnTo>
                  <a:pt x="32755" y="315900"/>
                </a:lnTo>
                <a:close/>
              </a:path>
            </a:pathLst>
          </a:custGeom>
          <a:solidFill>
            <a:srgbClr val="7EFE7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72" name="Freeform 7672"/>
          <p:cNvSpPr/>
          <p:nvPr/>
        </p:nvSpPr>
        <p:spPr>
          <a:xfrm>
            <a:off x="2737346" y="1500076"/>
            <a:ext cx="354708" cy="650398"/>
          </a:xfrm>
          <a:custGeom>
            <a:avLst/>
            <a:gdLst>
              <a:gd name="connsiteX0" fmla="*/ 30757 w 167583"/>
              <a:gd name="connsiteY0" fmla="*/ 315900 h 307283"/>
              <a:gd name="connsiteX1" fmla="*/ 174758 w 167583"/>
              <a:gd name="connsiteY1" fmla="*/ 315900 h 307283"/>
              <a:gd name="connsiteX2" fmla="*/ 174758 w 167583"/>
              <a:gd name="connsiteY2" fmla="*/ 27897 h 307283"/>
              <a:gd name="connsiteX3" fmla="*/ 30757 w 167583"/>
              <a:gd name="connsiteY3" fmla="*/ 27897 h 307283"/>
              <a:gd name="connsiteX4" fmla="*/ 30757 w 167583"/>
              <a:gd name="connsiteY4" fmla="*/ 315900 h 30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583" h="307283">
                <a:moveTo>
                  <a:pt x="30757" y="315900"/>
                </a:moveTo>
                <a:lnTo>
                  <a:pt x="174758" y="315900"/>
                </a:lnTo>
                <a:lnTo>
                  <a:pt x="174758" y="27897"/>
                </a:lnTo>
                <a:lnTo>
                  <a:pt x="30757" y="27897"/>
                </a:lnTo>
                <a:lnTo>
                  <a:pt x="30757" y="315900"/>
                </a:lnTo>
                <a:close/>
              </a:path>
            </a:pathLst>
          </a:custGeom>
          <a:solidFill>
            <a:srgbClr val="FE7E7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73" name="Freeform 7673"/>
          <p:cNvSpPr/>
          <p:nvPr/>
        </p:nvSpPr>
        <p:spPr>
          <a:xfrm>
            <a:off x="2387894" y="2145218"/>
            <a:ext cx="32136" cy="757922"/>
          </a:xfrm>
          <a:custGeom>
            <a:avLst/>
            <a:gdLst>
              <a:gd name="connsiteX0" fmla="*/ 15856 w 15183"/>
              <a:gd name="connsiteY0" fmla="*/ 368575 h 358083"/>
              <a:gd name="connsiteX1" fmla="*/ 15856 w 15183"/>
              <a:gd name="connsiteY1" fmla="*/ 18691 h 35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83" h="358083">
                <a:moveTo>
                  <a:pt x="15856" y="368575"/>
                </a:moveTo>
                <a:lnTo>
                  <a:pt x="15856" y="18691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74" name="Freeform 7674"/>
          <p:cNvSpPr/>
          <p:nvPr/>
        </p:nvSpPr>
        <p:spPr>
          <a:xfrm>
            <a:off x="2307251" y="2145218"/>
            <a:ext cx="166541" cy="85898"/>
          </a:xfrm>
          <a:custGeom>
            <a:avLst/>
            <a:gdLst>
              <a:gd name="connsiteX0" fmla="*/ 23589 w 78683"/>
              <a:gd name="connsiteY0" fmla="*/ 42478 h 40583"/>
              <a:gd name="connsiteX1" fmla="*/ 53956 w 78683"/>
              <a:gd name="connsiteY1" fmla="*/ 16161 h 40583"/>
              <a:gd name="connsiteX2" fmla="*/ 84322 w 78683"/>
              <a:gd name="connsiteY2" fmla="*/ 42478 h 4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83" h="40583">
                <a:moveTo>
                  <a:pt x="23589" y="42478"/>
                </a:moveTo>
                <a:cubicBezTo>
                  <a:pt x="41809" y="37670"/>
                  <a:pt x="50413" y="26956"/>
                  <a:pt x="53956" y="16161"/>
                </a:cubicBezTo>
                <a:cubicBezTo>
                  <a:pt x="57498" y="26956"/>
                  <a:pt x="66102" y="37670"/>
                  <a:pt x="84322" y="42478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75" name="Freeform 7675"/>
          <p:cNvSpPr/>
          <p:nvPr/>
        </p:nvSpPr>
        <p:spPr>
          <a:xfrm>
            <a:off x="3382489" y="2871004"/>
            <a:ext cx="274065" cy="650398"/>
          </a:xfrm>
          <a:custGeom>
            <a:avLst/>
            <a:gdLst>
              <a:gd name="connsiteX0" fmla="*/ 31962 w 129483"/>
              <a:gd name="connsiteY0" fmla="*/ 316209 h 307283"/>
              <a:gd name="connsiteX1" fmla="*/ 139963 w 129483"/>
              <a:gd name="connsiteY1" fmla="*/ 316209 h 307283"/>
              <a:gd name="connsiteX2" fmla="*/ 139963 w 129483"/>
              <a:gd name="connsiteY2" fmla="*/ 28206 h 307283"/>
              <a:gd name="connsiteX3" fmla="*/ 31962 w 129483"/>
              <a:gd name="connsiteY3" fmla="*/ 28206 h 307283"/>
              <a:gd name="connsiteX4" fmla="*/ 31962 w 129483"/>
              <a:gd name="connsiteY4" fmla="*/ 316209 h 30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483" h="307283">
                <a:moveTo>
                  <a:pt x="31962" y="316209"/>
                </a:moveTo>
                <a:lnTo>
                  <a:pt x="139963" y="316209"/>
                </a:lnTo>
                <a:lnTo>
                  <a:pt x="139963" y="28206"/>
                </a:lnTo>
                <a:lnTo>
                  <a:pt x="31962" y="28206"/>
                </a:lnTo>
                <a:lnTo>
                  <a:pt x="31962" y="316209"/>
                </a:lnTo>
                <a:close/>
              </a:path>
            </a:pathLst>
          </a:custGeom>
          <a:solidFill>
            <a:srgbClr val="7E7EF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76" name="Freeform 7676"/>
          <p:cNvSpPr/>
          <p:nvPr/>
        </p:nvSpPr>
        <p:spPr>
          <a:xfrm>
            <a:off x="3382489" y="4080646"/>
            <a:ext cx="274065" cy="515993"/>
          </a:xfrm>
          <a:custGeom>
            <a:avLst/>
            <a:gdLst>
              <a:gd name="connsiteX0" fmla="*/ 31962 w 129483"/>
              <a:gd name="connsiteY0" fmla="*/ 248715 h 243783"/>
              <a:gd name="connsiteX1" fmla="*/ 139963 w 129483"/>
              <a:gd name="connsiteY1" fmla="*/ 248715 h 243783"/>
              <a:gd name="connsiteX2" fmla="*/ 139963 w 129483"/>
              <a:gd name="connsiteY2" fmla="*/ 32713 h 243783"/>
              <a:gd name="connsiteX3" fmla="*/ 31962 w 129483"/>
              <a:gd name="connsiteY3" fmla="*/ 32713 h 243783"/>
              <a:gd name="connsiteX4" fmla="*/ 31962 w 129483"/>
              <a:gd name="connsiteY4" fmla="*/ 248715 h 24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483" h="243783">
                <a:moveTo>
                  <a:pt x="31962" y="248715"/>
                </a:moveTo>
                <a:lnTo>
                  <a:pt x="139963" y="248715"/>
                </a:lnTo>
                <a:lnTo>
                  <a:pt x="139963" y="32713"/>
                </a:lnTo>
                <a:lnTo>
                  <a:pt x="31962" y="32713"/>
                </a:lnTo>
                <a:lnTo>
                  <a:pt x="31962" y="248715"/>
                </a:lnTo>
                <a:close/>
              </a:path>
            </a:pathLst>
          </a:custGeom>
          <a:solidFill>
            <a:srgbClr val="FEBE7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77" name="Freeform 7677"/>
          <p:cNvSpPr/>
          <p:nvPr/>
        </p:nvSpPr>
        <p:spPr>
          <a:xfrm>
            <a:off x="3516894" y="3516146"/>
            <a:ext cx="32136" cy="623517"/>
          </a:xfrm>
          <a:custGeom>
            <a:avLst/>
            <a:gdLst>
              <a:gd name="connsiteX0" fmla="*/ 22462 w 15183"/>
              <a:gd name="connsiteY0" fmla="*/ 296882 h 294583"/>
              <a:gd name="connsiteX1" fmla="*/ 22462 w 15183"/>
              <a:gd name="connsiteY1" fmla="*/ 19001 h 294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83" h="294583">
                <a:moveTo>
                  <a:pt x="22462" y="296882"/>
                </a:moveTo>
                <a:lnTo>
                  <a:pt x="22462" y="19001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78" name="Freeform 7678"/>
          <p:cNvSpPr/>
          <p:nvPr/>
        </p:nvSpPr>
        <p:spPr>
          <a:xfrm>
            <a:off x="3463132" y="3516146"/>
            <a:ext cx="139660" cy="85898"/>
          </a:xfrm>
          <a:custGeom>
            <a:avLst/>
            <a:gdLst>
              <a:gd name="connsiteX0" fmla="*/ 17496 w 65983"/>
              <a:gd name="connsiteY0" fmla="*/ 42787 h 40583"/>
              <a:gd name="connsiteX1" fmla="*/ 47862 w 65983"/>
              <a:gd name="connsiteY1" fmla="*/ 16470 h 40583"/>
              <a:gd name="connsiteX2" fmla="*/ 78228 w 65983"/>
              <a:gd name="connsiteY2" fmla="*/ 42787 h 4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983" h="40583">
                <a:moveTo>
                  <a:pt x="17496" y="42787"/>
                </a:moveTo>
                <a:cubicBezTo>
                  <a:pt x="35716" y="37979"/>
                  <a:pt x="44319" y="27265"/>
                  <a:pt x="47862" y="16470"/>
                </a:cubicBezTo>
                <a:cubicBezTo>
                  <a:pt x="51405" y="27265"/>
                  <a:pt x="60008" y="37979"/>
                  <a:pt x="78228" y="42787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79" name="Freeform 7679"/>
          <p:cNvSpPr/>
          <p:nvPr/>
        </p:nvSpPr>
        <p:spPr>
          <a:xfrm>
            <a:off x="3328727" y="1500076"/>
            <a:ext cx="381589" cy="650398"/>
          </a:xfrm>
          <a:custGeom>
            <a:avLst/>
            <a:gdLst>
              <a:gd name="connsiteX0" fmla="*/ 39361 w 180283"/>
              <a:gd name="connsiteY0" fmla="*/ 315900 h 307283"/>
              <a:gd name="connsiteX1" fmla="*/ 183363 w 180283"/>
              <a:gd name="connsiteY1" fmla="*/ 315900 h 307283"/>
              <a:gd name="connsiteX2" fmla="*/ 183363 w 180283"/>
              <a:gd name="connsiteY2" fmla="*/ 27897 h 307283"/>
              <a:gd name="connsiteX3" fmla="*/ 39361 w 180283"/>
              <a:gd name="connsiteY3" fmla="*/ 27897 h 307283"/>
              <a:gd name="connsiteX4" fmla="*/ 39361 w 180283"/>
              <a:gd name="connsiteY4" fmla="*/ 315900 h 30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283" h="307283">
                <a:moveTo>
                  <a:pt x="39361" y="315900"/>
                </a:moveTo>
                <a:lnTo>
                  <a:pt x="183363" y="315900"/>
                </a:lnTo>
                <a:lnTo>
                  <a:pt x="183363" y="27897"/>
                </a:lnTo>
                <a:lnTo>
                  <a:pt x="39361" y="27897"/>
                </a:lnTo>
                <a:lnTo>
                  <a:pt x="39361" y="315900"/>
                </a:lnTo>
                <a:close/>
              </a:path>
            </a:pathLst>
          </a:custGeom>
          <a:solidFill>
            <a:srgbClr val="7EFE7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80" name="Freeform 7680"/>
          <p:cNvSpPr/>
          <p:nvPr/>
        </p:nvSpPr>
        <p:spPr>
          <a:xfrm>
            <a:off x="3866345" y="1500076"/>
            <a:ext cx="381589" cy="650398"/>
          </a:xfrm>
          <a:custGeom>
            <a:avLst/>
            <a:gdLst>
              <a:gd name="connsiteX0" fmla="*/ 37363 w 180283"/>
              <a:gd name="connsiteY0" fmla="*/ 315900 h 307283"/>
              <a:gd name="connsiteX1" fmla="*/ 181365 w 180283"/>
              <a:gd name="connsiteY1" fmla="*/ 315900 h 307283"/>
              <a:gd name="connsiteX2" fmla="*/ 181365 w 180283"/>
              <a:gd name="connsiteY2" fmla="*/ 27897 h 307283"/>
              <a:gd name="connsiteX3" fmla="*/ 37363 w 180283"/>
              <a:gd name="connsiteY3" fmla="*/ 27897 h 307283"/>
              <a:gd name="connsiteX4" fmla="*/ 37363 w 180283"/>
              <a:gd name="connsiteY4" fmla="*/ 315900 h 30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283" h="307283">
                <a:moveTo>
                  <a:pt x="37363" y="315900"/>
                </a:moveTo>
                <a:lnTo>
                  <a:pt x="181365" y="315900"/>
                </a:lnTo>
                <a:lnTo>
                  <a:pt x="181365" y="27897"/>
                </a:lnTo>
                <a:lnTo>
                  <a:pt x="37363" y="27897"/>
                </a:lnTo>
                <a:lnTo>
                  <a:pt x="37363" y="315900"/>
                </a:lnTo>
                <a:close/>
              </a:path>
            </a:pathLst>
          </a:custGeom>
          <a:solidFill>
            <a:srgbClr val="FE7E7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81" name="Freeform 7681"/>
          <p:cNvSpPr/>
          <p:nvPr/>
        </p:nvSpPr>
        <p:spPr>
          <a:xfrm>
            <a:off x="3516894" y="2145218"/>
            <a:ext cx="32136" cy="757922"/>
          </a:xfrm>
          <a:custGeom>
            <a:avLst/>
            <a:gdLst>
              <a:gd name="connsiteX0" fmla="*/ 22462 w 15183"/>
              <a:gd name="connsiteY0" fmla="*/ 368575 h 358083"/>
              <a:gd name="connsiteX1" fmla="*/ 22462 w 15183"/>
              <a:gd name="connsiteY1" fmla="*/ 18691 h 35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83" h="358083">
                <a:moveTo>
                  <a:pt x="22462" y="368575"/>
                </a:moveTo>
                <a:lnTo>
                  <a:pt x="22462" y="18691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82" name="Freeform 7682"/>
          <p:cNvSpPr/>
          <p:nvPr/>
        </p:nvSpPr>
        <p:spPr>
          <a:xfrm>
            <a:off x="3463132" y="2145218"/>
            <a:ext cx="139660" cy="85898"/>
          </a:xfrm>
          <a:custGeom>
            <a:avLst/>
            <a:gdLst>
              <a:gd name="connsiteX0" fmla="*/ 17496 w 65983"/>
              <a:gd name="connsiteY0" fmla="*/ 42478 h 40583"/>
              <a:gd name="connsiteX1" fmla="*/ 47862 w 65983"/>
              <a:gd name="connsiteY1" fmla="*/ 16161 h 40583"/>
              <a:gd name="connsiteX2" fmla="*/ 78228 w 65983"/>
              <a:gd name="connsiteY2" fmla="*/ 42478 h 4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983" h="40583">
                <a:moveTo>
                  <a:pt x="17496" y="42478"/>
                </a:moveTo>
                <a:cubicBezTo>
                  <a:pt x="35716" y="37670"/>
                  <a:pt x="44319" y="26956"/>
                  <a:pt x="47862" y="16161"/>
                </a:cubicBezTo>
                <a:cubicBezTo>
                  <a:pt x="51405" y="26956"/>
                  <a:pt x="60008" y="37670"/>
                  <a:pt x="78228" y="42478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83" name="Freeform 7683"/>
          <p:cNvSpPr/>
          <p:nvPr/>
        </p:nvSpPr>
        <p:spPr>
          <a:xfrm>
            <a:off x="4511488" y="2871004"/>
            <a:ext cx="300946" cy="650398"/>
          </a:xfrm>
          <a:custGeom>
            <a:avLst/>
            <a:gdLst>
              <a:gd name="connsiteX0" fmla="*/ 38568 w 142183"/>
              <a:gd name="connsiteY0" fmla="*/ 316209 h 307283"/>
              <a:gd name="connsiteX1" fmla="*/ 146569 w 142183"/>
              <a:gd name="connsiteY1" fmla="*/ 316209 h 307283"/>
              <a:gd name="connsiteX2" fmla="*/ 146569 w 142183"/>
              <a:gd name="connsiteY2" fmla="*/ 28206 h 307283"/>
              <a:gd name="connsiteX3" fmla="*/ 38568 w 142183"/>
              <a:gd name="connsiteY3" fmla="*/ 28206 h 307283"/>
              <a:gd name="connsiteX4" fmla="*/ 38568 w 142183"/>
              <a:gd name="connsiteY4" fmla="*/ 316209 h 30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183" h="307283">
                <a:moveTo>
                  <a:pt x="38568" y="316209"/>
                </a:moveTo>
                <a:lnTo>
                  <a:pt x="146569" y="316209"/>
                </a:lnTo>
                <a:lnTo>
                  <a:pt x="146569" y="28206"/>
                </a:lnTo>
                <a:lnTo>
                  <a:pt x="38568" y="28206"/>
                </a:lnTo>
                <a:lnTo>
                  <a:pt x="38568" y="316209"/>
                </a:lnTo>
                <a:close/>
              </a:path>
            </a:pathLst>
          </a:custGeom>
          <a:solidFill>
            <a:srgbClr val="7E7EF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84" name="Freeform 7684"/>
          <p:cNvSpPr/>
          <p:nvPr/>
        </p:nvSpPr>
        <p:spPr>
          <a:xfrm>
            <a:off x="4511488" y="4080646"/>
            <a:ext cx="300946" cy="515993"/>
          </a:xfrm>
          <a:custGeom>
            <a:avLst/>
            <a:gdLst>
              <a:gd name="connsiteX0" fmla="*/ 38568 w 142183"/>
              <a:gd name="connsiteY0" fmla="*/ 248715 h 243783"/>
              <a:gd name="connsiteX1" fmla="*/ 146569 w 142183"/>
              <a:gd name="connsiteY1" fmla="*/ 248715 h 243783"/>
              <a:gd name="connsiteX2" fmla="*/ 146569 w 142183"/>
              <a:gd name="connsiteY2" fmla="*/ 32713 h 243783"/>
              <a:gd name="connsiteX3" fmla="*/ 38568 w 142183"/>
              <a:gd name="connsiteY3" fmla="*/ 32713 h 243783"/>
              <a:gd name="connsiteX4" fmla="*/ 38568 w 142183"/>
              <a:gd name="connsiteY4" fmla="*/ 248715 h 24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183" h="243783">
                <a:moveTo>
                  <a:pt x="38568" y="248715"/>
                </a:moveTo>
                <a:lnTo>
                  <a:pt x="146569" y="248715"/>
                </a:lnTo>
                <a:lnTo>
                  <a:pt x="146569" y="32713"/>
                </a:lnTo>
                <a:lnTo>
                  <a:pt x="38568" y="32713"/>
                </a:lnTo>
                <a:lnTo>
                  <a:pt x="38568" y="248715"/>
                </a:lnTo>
                <a:close/>
              </a:path>
            </a:pathLst>
          </a:custGeom>
          <a:solidFill>
            <a:srgbClr val="FEBE7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85" name="Freeform 7685"/>
          <p:cNvSpPr/>
          <p:nvPr/>
        </p:nvSpPr>
        <p:spPr>
          <a:xfrm>
            <a:off x="4672774" y="3516146"/>
            <a:ext cx="32136" cy="623517"/>
          </a:xfrm>
          <a:custGeom>
            <a:avLst/>
            <a:gdLst>
              <a:gd name="connsiteX0" fmla="*/ 16369 w 15183"/>
              <a:gd name="connsiteY0" fmla="*/ 296882 h 294583"/>
              <a:gd name="connsiteX1" fmla="*/ 16369 w 15183"/>
              <a:gd name="connsiteY1" fmla="*/ 19001 h 294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83" h="294583">
                <a:moveTo>
                  <a:pt x="16369" y="296882"/>
                </a:moveTo>
                <a:lnTo>
                  <a:pt x="16369" y="19001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86" name="Freeform 7686"/>
          <p:cNvSpPr/>
          <p:nvPr/>
        </p:nvSpPr>
        <p:spPr>
          <a:xfrm>
            <a:off x="4592131" y="3516146"/>
            <a:ext cx="166541" cy="85898"/>
          </a:xfrm>
          <a:custGeom>
            <a:avLst/>
            <a:gdLst>
              <a:gd name="connsiteX0" fmla="*/ 24103 w 78683"/>
              <a:gd name="connsiteY0" fmla="*/ 42787 h 40583"/>
              <a:gd name="connsiteX1" fmla="*/ 54469 w 78683"/>
              <a:gd name="connsiteY1" fmla="*/ 16470 h 40583"/>
              <a:gd name="connsiteX2" fmla="*/ 84835 w 78683"/>
              <a:gd name="connsiteY2" fmla="*/ 42787 h 4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83" h="40583">
                <a:moveTo>
                  <a:pt x="24103" y="42787"/>
                </a:moveTo>
                <a:cubicBezTo>
                  <a:pt x="42323" y="37979"/>
                  <a:pt x="50926" y="27265"/>
                  <a:pt x="54469" y="16470"/>
                </a:cubicBezTo>
                <a:cubicBezTo>
                  <a:pt x="58012" y="27265"/>
                  <a:pt x="66615" y="37979"/>
                  <a:pt x="84835" y="42787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87" name="Freeform 7687"/>
          <p:cNvSpPr/>
          <p:nvPr/>
        </p:nvSpPr>
        <p:spPr>
          <a:xfrm>
            <a:off x="4484607" y="1500076"/>
            <a:ext cx="354708" cy="650398"/>
          </a:xfrm>
          <a:custGeom>
            <a:avLst/>
            <a:gdLst>
              <a:gd name="connsiteX0" fmla="*/ 33268 w 167583"/>
              <a:gd name="connsiteY0" fmla="*/ 315900 h 307283"/>
              <a:gd name="connsiteX1" fmla="*/ 177270 w 167583"/>
              <a:gd name="connsiteY1" fmla="*/ 315900 h 307283"/>
              <a:gd name="connsiteX2" fmla="*/ 177270 w 167583"/>
              <a:gd name="connsiteY2" fmla="*/ 27897 h 307283"/>
              <a:gd name="connsiteX3" fmla="*/ 33268 w 167583"/>
              <a:gd name="connsiteY3" fmla="*/ 27897 h 307283"/>
              <a:gd name="connsiteX4" fmla="*/ 33268 w 167583"/>
              <a:gd name="connsiteY4" fmla="*/ 315900 h 30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583" h="307283">
                <a:moveTo>
                  <a:pt x="33268" y="315900"/>
                </a:moveTo>
                <a:lnTo>
                  <a:pt x="177270" y="315900"/>
                </a:lnTo>
                <a:lnTo>
                  <a:pt x="177270" y="27897"/>
                </a:lnTo>
                <a:lnTo>
                  <a:pt x="33268" y="27897"/>
                </a:lnTo>
                <a:lnTo>
                  <a:pt x="33268" y="315900"/>
                </a:lnTo>
                <a:close/>
              </a:path>
            </a:pathLst>
          </a:custGeom>
          <a:solidFill>
            <a:srgbClr val="7EFE7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88" name="Freeform 7688"/>
          <p:cNvSpPr/>
          <p:nvPr/>
        </p:nvSpPr>
        <p:spPr>
          <a:xfrm>
            <a:off x="5022226" y="1500076"/>
            <a:ext cx="354708" cy="650398"/>
          </a:xfrm>
          <a:custGeom>
            <a:avLst/>
            <a:gdLst>
              <a:gd name="connsiteX0" fmla="*/ 31270 w 167583"/>
              <a:gd name="connsiteY0" fmla="*/ 315900 h 307283"/>
              <a:gd name="connsiteX1" fmla="*/ 175272 w 167583"/>
              <a:gd name="connsiteY1" fmla="*/ 315900 h 307283"/>
              <a:gd name="connsiteX2" fmla="*/ 175272 w 167583"/>
              <a:gd name="connsiteY2" fmla="*/ 27897 h 307283"/>
              <a:gd name="connsiteX3" fmla="*/ 31270 w 167583"/>
              <a:gd name="connsiteY3" fmla="*/ 27897 h 307283"/>
              <a:gd name="connsiteX4" fmla="*/ 31270 w 167583"/>
              <a:gd name="connsiteY4" fmla="*/ 315900 h 30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583" h="307283">
                <a:moveTo>
                  <a:pt x="31270" y="315900"/>
                </a:moveTo>
                <a:lnTo>
                  <a:pt x="175272" y="315900"/>
                </a:lnTo>
                <a:lnTo>
                  <a:pt x="175272" y="27897"/>
                </a:lnTo>
                <a:lnTo>
                  <a:pt x="31270" y="27897"/>
                </a:lnTo>
                <a:lnTo>
                  <a:pt x="31270" y="315900"/>
                </a:lnTo>
                <a:close/>
              </a:path>
            </a:pathLst>
          </a:custGeom>
          <a:solidFill>
            <a:srgbClr val="FE7E7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89" name="Freeform 7689"/>
          <p:cNvSpPr/>
          <p:nvPr/>
        </p:nvSpPr>
        <p:spPr>
          <a:xfrm>
            <a:off x="4672774" y="2145218"/>
            <a:ext cx="32136" cy="757922"/>
          </a:xfrm>
          <a:custGeom>
            <a:avLst/>
            <a:gdLst>
              <a:gd name="connsiteX0" fmla="*/ 16369 w 15183"/>
              <a:gd name="connsiteY0" fmla="*/ 368575 h 358083"/>
              <a:gd name="connsiteX1" fmla="*/ 16369 w 15183"/>
              <a:gd name="connsiteY1" fmla="*/ 18691 h 35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83" h="358083">
                <a:moveTo>
                  <a:pt x="16369" y="368575"/>
                </a:moveTo>
                <a:lnTo>
                  <a:pt x="16369" y="18691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90" name="Freeform 7690"/>
          <p:cNvSpPr/>
          <p:nvPr/>
        </p:nvSpPr>
        <p:spPr>
          <a:xfrm>
            <a:off x="4592131" y="2145218"/>
            <a:ext cx="166541" cy="85898"/>
          </a:xfrm>
          <a:custGeom>
            <a:avLst/>
            <a:gdLst>
              <a:gd name="connsiteX0" fmla="*/ 24103 w 78683"/>
              <a:gd name="connsiteY0" fmla="*/ 42478 h 40583"/>
              <a:gd name="connsiteX1" fmla="*/ 54469 w 78683"/>
              <a:gd name="connsiteY1" fmla="*/ 16161 h 40583"/>
              <a:gd name="connsiteX2" fmla="*/ 84835 w 78683"/>
              <a:gd name="connsiteY2" fmla="*/ 42478 h 4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83" h="40583">
                <a:moveTo>
                  <a:pt x="24103" y="42478"/>
                </a:moveTo>
                <a:cubicBezTo>
                  <a:pt x="42323" y="37670"/>
                  <a:pt x="50926" y="26956"/>
                  <a:pt x="54469" y="16161"/>
                </a:cubicBezTo>
                <a:cubicBezTo>
                  <a:pt x="58012" y="26956"/>
                  <a:pt x="66615" y="37670"/>
                  <a:pt x="84835" y="42478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91" name="Freeform 7691"/>
          <p:cNvSpPr/>
          <p:nvPr/>
        </p:nvSpPr>
        <p:spPr>
          <a:xfrm>
            <a:off x="1339537" y="3193575"/>
            <a:ext cx="946088" cy="32136"/>
          </a:xfrm>
          <a:custGeom>
            <a:avLst/>
            <a:gdLst>
              <a:gd name="connsiteX0" fmla="*/ 25147 w 446983"/>
              <a:gd name="connsiteY0" fmla="*/ 19807 h 15183"/>
              <a:gd name="connsiteX1" fmla="*/ 452096 w 446983"/>
              <a:gd name="connsiteY1" fmla="*/ 19807 h 1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6983" h="15183">
                <a:moveTo>
                  <a:pt x="25147" y="19807"/>
                </a:moveTo>
                <a:lnTo>
                  <a:pt x="452096" y="19807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92" name="Freeform 7692"/>
          <p:cNvSpPr/>
          <p:nvPr/>
        </p:nvSpPr>
        <p:spPr>
          <a:xfrm>
            <a:off x="2199727" y="3112932"/>
            <a:ext cx="85898" cy="166541"/>
          </a:xfrm>
          <a:custGeom>
            <a:avLst/>
            <a:gdLst>
              <a:gd name="connsiteX0" fmla="*/ 21909 w 40583"/>
              <a:gd name="connsiteY0" fmla="*/ 27541 h 78683"/>
              <a:gd name="connsiteX1" fmla="*/ 48226 w 40583"/>
              <a:gd name="connsiteY1" fmla="*/ 57907 h 78683"/>
              <a:gd name="connsiteX2" fmla="*/ 21909 w 40583"/>
              <a:gd name="connsiteY2" fmla="*/ 88273 h 7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83" h="78683">
                <a:moveTo>
                  <a:pt x="21909" y="27541"/>
                </a:moveTo>
                <a:cubicBezTo>
                  <a:pt x="26717" y="45761"/>
                  <a:pt x="37432" y="54365"/>
                  <a:pt x="48226" y="57907"/>
                </a:cubicBezTo>
                <a:cubicBezTo>
                  <a:pt x="37432" y="61450"/>
                  <a:pt x="26717" y="70053"/>
                  <a:pt x="21909" y="88273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93" name="Freeform 7693"/>
          <p:cNvSpPr/>
          <p:nvPr/>
        </p:nvSpPr>
        <p:spPr>
          <a:xfrm>
            <a:off x="2495417" y="3193575"/>
            <a:ext cx="919208" cy="32136"/>
          </a:xfrm>
          <a:custGeom>
            <a:avLst/>
            <a:gdLst>
              <a:gd name="connsiteX0" fmla="*/ 19054 w 434283"/>
              <a:gd name="connsiteY0" fmla="*/ 19807 h 15183"/>
              <a:gd name="connsiteX1" fmla="*/ 446003 w 434283"/>
              <a:gd name="connsiteY1" fmla="*/ 19807 h 1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4283" h="15183">
                <a:moveTo>
                  <a:pt x="19054" y="19807"/>
                </a:moveTo>
                <a:lnTo>
                  <a:pt x="446003" y="19807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94" name="Freeform 7694"/>
          <p:cNvSpPr/>
          <p:nvPr/>
        </p:nvSpPr>
        <p:spPr>
          <a:xfrm>
            <a:off x="3355608" y="3112932"/>
            <a:ext cx="85898" cy="166541"/>
          </a:xfrm>
          <a:custGeom>
            <a:avLst/>
            <a:gdLst>
              <a:gd name="connsiteX0" fmla="*/ 15816 w 40583"/>
              <a:gd name="connsiteY0" fmla="*/ 27541 h 78683"/>
              <a:gd name="connsiteX1" fmla="*/ 42133 w 40583"/>
              <a:gd name="connsiteY1" fmla="*/ 57907 h 78683"/>
              <a:gd name="connsiteX2" fmla="*/ 15816 w 40583"/>
              <a:gd name="connsiteY2" fmla="*/ 88273 h 7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83" h="78683">
                <a:moveTo>
                  <a:pt x="15816" y="27541"/>
                </a:moveTo>
                <a:cubicBezTo>
                  <a:pt x="20624" y="45761"/>
                  <a:pt x="31338" y="54365"/>
                  <a:pt x="42133" y="57907"/>
                </a:cubicBezTo>
                <a:cubicBezTo>
                  <a:pt x="31338" y="61450"/>
                  <a:pt x="20624" y="70053"/>
                  <a:pt x="15816" y="88273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95" name="Freeform 7695"/>
          <p:cNvSpPr/>
          <p:nvPr/>
        </p:nvSpPr>
        <p:spPr>
          <a:xfrm>
            <a:off x="3624417" y="3193575"/>
            <a:ext cx="946088" cy="32136"/>
          </a:xfrm>
          <a:custGeom>
            <a:avLst/>
            <a:gdLst>
              <a:gd name="connsiteX0" fmla="*/ 25661 w 446983"/>
              <a:gd name="connsiteY0" fmla="*/ 19807 h 15183"/>
              <a:gd name="connsiteX1" fmla="*/ 452609 w 446983"/>
              <a:gd name="connsiteY1" fmla="*/ 19807 h 1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6983" h="15183">
                <a:moveTo>
                  <a:pt x="25661" y="19807"/>
                </a:moveTo>
                <a:lnTo>
                  <a:pt x="452609" y="19807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96" name="Freeform 7696"/>
          <p:cNvSpPr/>
          <p:nvPr/>
        </p:nvSpPr>
        <p:spPr>
          <a:xfrm>
            <a:off x="4484607" y="3112932"/>
            <a:ext cx="85898" cy="166541"/>
          </a:xfrm>
          <a:custGeom>
            <a:avLst/>
            <a:gdLst>
              <a:gd name="connsiteX0" fmla="*/ 22423 w 40583"/>
              <a:gd name="connsiteY0" fmla="*/ 27541 h 78683"/>
              <a:gd name="connsiteX1" fmla="*/ 48740 w 40583"/>
              <a:gd name="connsiteY1" fmla="*/ 57907 h 78683"/>
              <a:gd name="connsiteX2" fmla="*/ 22423 w 40583"/>
              <a:gd name="connsiteY2" fmla="*/ 88273 h 7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83" h="78683">
                <a:moveTo>
                  <a:pt x="22423" y="27541"/>
                </a:moveTo>
                <a:cubicBezTo>
                  <a:pt x="27231" y="45761"/>
                  <a:pt x="37945" y="54365"/>
                  <a:pt x="48740" y="57907"/>
                </a:cubicBezTo>
                <a:cubicBezTo>
                  <a:pt x="37945" y="61450"/>
                  <a:pt x="27231" y="70053"/>
                  <a:pt x="22423" y="88273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7697" name="Freeform 7697"/>
          <p:cNvSpPr/>
          <p:nvPr/>
        </p:nvSpPr>
        <p:spPr>
          <a:xfrm>
            <a:off x="2011561" y="666766"/>
            <a:ext cx="677279" cy="2182612"/>
          </a:xfrm>
          <a:custGeom>
            <a:avLst/>
            <a:gdLst>
              <a:gd name="connsiteX0" fmla="*/ 26252 w 319983"/>
              <a:gd name="connsiteY0" fmla="*/ 1033607 h 1031183"/>
              <a:gd name="connsiteX1" fmla="*/ 325056 w 319983"/>
              <a:gd name="connsiteY1" fmla="*/ 1033607 h 1031183"/>
              <a:gd name="connsiteX2" fmla="*/ 325056 w 319983"/>
              <a:gd name="connsiteY2" fmla="*/ 25595 h 1031183"/>
              <a:gd name="connsiteX3" fmla="*/ 26252 w 319983"/>
              <a:gd name="connsiteY3" fmla="*/ 25595 h 1031183"/>
              <a:gd name="connsiteX4" fmla="*/ 26252 w 319983"/>
              <a:gd name="connsiteY4" fmla="*/ 1033607 h 1031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983" h="1031183">
                <a:moveTo>
                  <a:pt x="26252" y="1033607"/>
                </a:moveTo>
                <a:lnTo>
                  <a:pt x="325056" y="1033607"/>
                </a:lnTo>
                <a:lnTo>
                  <a:pt x="325056" y="25595"/>
                </a:lnTo>
                <a:lnTo>
                  <a:pt x="26252" y="25595"/>
                </a:lnTo>
                <a:lnTo>
                  <a:pt x="26252" y="103360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pic>
        <p:nvPicPr>
          <p:cNvPr id="7699" name="Picture 769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9587" y="467726"/>
            <a:ext cx="177414" cy="209671"/>
          </a:xfrm>
          <a:prstGeom prst="rect">
            <a:avLst/>
          </a:prstGeom>
        </p:spPr>
      </p:pic>
      <p:pic>
        <p:nvPicPr>
          <p:cNvPr id="7700" name="Picture 770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9587" y="2274125"/>
            <a:ext cx="177414" cy="177414"/>
          </a:xfrm>
          <a:prstGeom prst="rect">
            <a:avLst/>
          </a:prstGeom>
        </p:spPr>
      </p:pic>
      <p:sp>
        <p:nvSpPr>
          <p:cNvPr id="7702" name="TextBox 7702"/>
          <p:cNvSpPr txBox="1"/>
          <p:nvPr/>
        </p:nvSpPr>
        <p:spPr>
          <a:xfrm>
            <a:off x="6937080" y="384414"/>
            <a:ext cx="4065759" cy="3582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328" spc="85" dirty="0">
                <a:solidFill>
                  <a:srgbClr val="000000"/>
                </a:solidFill>
                <a:latin typeface="Times New Roman"/>
                <a:ea typeface="Times New Roman"/>
              </a:rPr>
              <a:t>Let</a:t>
            </a:r>
            <a:r>
              <a:rPr lang="en-US" altLang="zh-CN" sz="2328" spc="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85" dirty="0">
                <a:solidFill>
                  <a:srgbClr val="000000"/>
                </a:solidFill>
                <a:latin typeface="Times New Roman"/>
                <a:ea typeface="Times New Roman"/>
              </a:rPr>
              <a:t>us</a:t>
            </a:r>
            <a:r>
              <a:rPr lang="en-US" altLang="zh-CN" sz="2328" spc="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85" dirty="0">
                <a:solidFill>
                  <a:srgbClr val="000000"/>
                </a:solidFill>
                <a:latin typeface="Times New Roman"/>
                <a:ea typeface="Times New Roman"/>
              </a:rPr>
              <a:t>consider</a:t>
            </a:r>
            <a:r>
              <a:rPr lang="en-US" altLang="zh-CN" sz="2328" spc="7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72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328" spc="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72" dirty="0">
                <a:solidFill>
                  <a:srgbClr val="000000"/>
                </a:solidFill>
                <a:latin typeface="Times New Roman"/>
                <a:ea typeface="Times New Roman"/>
              </a:rPr>
              <a:t>derivative</a:t>
            </a:r>
          </a:p>
        </p:txBody>
      </p:sp>
      <p:sp>
        <p:nvSpPr>
          <p:cNvPr id="7703" name="TextBox 7703"/>
          <p:cNvSpPr txBox="1"/>
          <p:nvPr/>
        </p:nvSpPr>
        <p:spPr>
          <a:xfrm>
            <a:off x="10863687" y="313448"/>
            <a:ext cx="677275" cy="5210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93" u="sng" spc="212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</a:t>
            </a:r>
            <a:r>
              <a:rPr lang="en-US" altLang="zh-CN" sz="1693" u="sng" spc="254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L</a:t>
            </a:r>
            <a:r>
              <a:rPr lang="en-US" altLang="zh-CN" sz="1693" u="sng" spc="-106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altLang="zh-CN" sz="1693" u="sng" spc="146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(</a:t>
            </a:r>
            <a:r>
              <a:rPr lang="en-US" altLang="zh-CN" sz="1693" u="sng" spc="199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θ</a:t>
            </a:r>
            <a:r>
              <a:rPr lang="en-US" altLang="zh-CN" sz="1693" u="sng" spc="146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)</a:t>
            </a:r>
          </a:p>
          <a:p>
            <a:pPr indent="135746"/>
            <a:r>
              <a:rPr lang="en-US" altLang="zh-CN" sz="1693" spc="135" dirty="0">
                <a:solidFill>
                  <a:srgbClr val="000000"/>
                </a:solidFill>
                <a:latin typeface="Times New Roman"/>
                <a:ea typeface="Times New Roman"/>
              </a:rPr>
              <a:t>∂W</a:t>
            </a:r>
          </a:p>
        </p:txBody>
      </p:sp>
      <p:sp>
        <p:nvSpPr>
          <p:cNvPr id="7704" name="TextBox 7704"/>
          <p:cNvSpPr txBox="1"/>
          <p:nvPr/>
        </p:nvSpPr>
        <p:spPr>
          <a:xfrm>
            <a:off x="928413" y="927966"/>
            <a:ext cx="4245362" cy="195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2285970" algn="l"/>
                <a:tab pos="3428943" algn="l"/>
              </a:tabLst>
            </a:pPr>
            <a:r>
              <a:rPr lang="en-US" altLang="zh-CN" sz="1270" spc="432" dirty="0">
                <a:solidFill>
                  <a:srgbClr val="000000"/>
                </a:solidFill>
                <a:latin typeface="Times New Roman"/>
                <a:ea typeface="Times New Roman"/>
              </a:rPr>
              <a:t>L</a:t>
            </a:r>
            <a:r>
              <a:rPr lang="en-US" altLang="zh-CN" sz="1058" spc="294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1270" spc="233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altLang="zh-CN" sz="1270" spc="347" dirty="0">
                <a:solidFill>
                  <a:srgbClr val="000000"/>
                </a:solidFill>
                <a:latin typeface="Times New Roman"/>
                <a:ea typeface="Times New Roman"/>
              </a:rPr>
              <a:t>θ</a:t>
            </a:r>
            <a:r>
              <a:rPr lang="en-US" altLang="zh-CN" sz="1270" spc="233" dirty="0">
                <a:solidFill>
                  <a:srgbClr val="000000"/>
                </a:solidFill>
                <a:latin typeface="Times New Roman"/>
                <a:ea typeface="Times New Roman"/>
              </a:rPr>
              <a:t>)	</a:t>
            </a:r>
            <a:r>
              <a:rPr lang="en-US" altLang="zh-CN" sz="1270" spc="432" dirty="0">
                <a:solidFill>
                  <a:srgbClr val="000000"/>
                </a:solidFill>
                <a:latin typeface="Times New Roman"/>
                <a:ea typeface="Times New Roman"/>
              </a:rPr>
              <a:t>L</a:t>
            </a:r>
            <a:r>
              <a:rPr lang="en-US" altLang="zh-CN" sz="1058" spc="294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  <a:r>
              <a:rPr lang="en-US" altLang="zh-CN" sz="1270" spc="233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altLang="zh-CN" sz="1270" spc="347" dirty="0">
                <a:solidFill>
                  <a:srgbClr val="000000"/>
                </a:solidFill>
                <a:latin typeface="Times New Roman"/>
                <a:ea typeface="Times New Roman"/>
              </a:rPr>
              <a:t>θ</a:t>
            </a:r>
            <a:r>
              <a:rPr lang="en-US" altLang="zh-CN" sz="1270" spc="233" dirty="0">
                <a:solidFill>
                  <a:srgbClr val="000000"/>
                </a:solidFill>
                <a:latin typeface="Times New Roman"/>
                <a:ea typeface="Times New Roman"/>
              </a:rPr>
              <a:t>)	</a:t>
            </a:r>
            <a:r>
              <a:rPr lang="en-US" altLang="zh-CN" sz="1270" spc="413" dirty="0">
                <a:solidFill>
                  <a:srgbClr val="000000"/>
                </a:solidFill>
                <a:latin typeface="Times New Roman"/>
                <a:ea typeface="Times New Roman"/>
              </a:rPr>
              <a:t>L</a:t>
            </a:r>
            <a:r>
              <a:rPr lang="en-US" altLang="zh-CN" sz="1058" spc="273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  <a:r>
              <a:rPr lang="en-US" altLang="zh-CN" sz="1270" spc="220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altLang="zh-CN" sz="1270" spc="326" dirty="0">
                <a:solidFill>
                  <a:srgbClr val="000000"/>
                </a:solidFill>
                <a:latin typeface="Times New Roman"/>
                <a:ea typeface="Times New Roman"/>
              </a:rPr>
              <a:t>θ</a:t>
            </a:r>
            <a:r>
              <a:rPr lang="en-US" altLang="zh-CN" sz="1270" spc="220" dirty="0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</a:p>
        </p:txBody>
      </p:sp>
      <p:sp>
        <p:nvSpPr>
          <p:cNvPr id="7705" name="TextBox 7705"/>
          <p:cNvSpPr txBox="1"/>
          <p:nvPr/>
        </p:nvSpPr>
        <p:spPr>
          <a:xfrm>
            <a:off x="729575" y="1148475"/>
            <a:ext cx="4737101" cy="1076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369556">
              <a:tabLst>
                <a:tab pos="2655529" algn="l"/>
                <a:tab pos="3798501" algn="l"/>
              </a:tabLst>
            </a:pPr>
            <a:r>
              <a:rPr lang="en-US" altLang="zh-CN" sz="1270" spc="188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1058" spc="159" dirty="0">
                <a:solidFill>
                  <a:srgbClr val="000000"/>
                </a:solidFill>
                <a:latin typeface="Times New Roman"/>
                <a:ea typeface="Times New Roman"/>
              </a:rPr>
              <a:t>1	</a:t>
            </a:r>
            <a:r>
              <a:rPr lang="en-US" altLang="zh-CN" sz="1270" spc="188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1058" spc="159" dirty="0">
                <a:solidFill>
                  <a:srgbClr val="000000"/>
                </a:solidFill>
                <a:latin typeface="Times New Roman"/>
                <a:ea typeface="Times New Roman"/>
              </a:rPr>
              <a:t>3	</a:t>
            </a:r>
            <a:r>
              <a:rPr lang="en-US" altLang="zh-CN" sz="1270" spc="135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1058" spc="127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</a:p>
          <a:p>
            <a:pPr indent="91689"/>
            <a:r>
              <a:rPr lang="en-US" altLang="zh-CN" sz="1270" spc="127" dirty="0">
                <a:solidFill>
                  <a:srgbClr val="000000"/>
                </a:solidFill>
                <a:latin typeface="Times New Roman"/>
                <a:ea typeface="Times New Roman"/>
              </a:rPr>
              <a:t>Predicted</a:t>
            </a:r>
            <a:r>
              <a:rPr lang="en-US" altLang="zh-CN" sz="1270" spc="169" dirty="0">
                <a:solidFill>
                  <a:srgbClr val="000000"/>
                </a:solidFill>
                <a:latin typeface="Times New Roman"/>
                <a:ea typeface="Times New Roman"/>
              </a:rPr>
              <a:t>True</a:t>
            </a:r>
            <a:r>
              <a:rPr lang="en-US" altLang="zh-CN" sz="1270" spc="135" dirty="0">
                <a:solidFill>
                  <a:srgbClr val="000000"/>
                </a:solidFill>
                <a:latin typeface="Times New Roman"/>
                <a:ea typeface="Times New Roman"/>
              </a:rPr>
              <a:t>Predicted</a:t>
            </a:r>
            <a:r>
              <a:rPr lang="en-US" altLang="zh-CN" sz="1270" spc="159" dirty="0">
                <a:solidFill>
                  <a:srgbClr val="000000"/>
                </a:solidFill>
                <a:latin typeface="Times New Roman"/>
                <a:ea typeface="Times New Roman"/>
              </a:rPr>
              <a:t>True</a:t>
            </a:r>
            <a:r>
              <a:rPr lang="en-US" altLang="zh-CN" sz="1270" spc="-1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70" spc="135" dirty="0">
                <a:solidFill>
                  <a:srgbClr val="000000"/>
                </a:solidFill>
                <a:latin typeface="Times New Roman"/>
                <a:ea typeface="Times New Roman"/>
              </a:rPr>
              <a:t>Predicted</a:t>
            </a:r>
            <a:r>
              <a:rPr lang="en-US" altLang="zh-CN" sz="1270" spc="146" dirty="0">
                <a:solidFill>
                  <a:srgbClr val="000000"/>
                </a:solidFill>
                <a:latin typeface="Times New Roman"/>
                <a:ea typeface="Times New Roman"/>
              </a:rPr>
              <a:t>True</a:t>
            </a:r>
            <a:r>
              <a:rPr lang="en-US" altLang="zh-CN" sz="1270" spc="135" dirty="0">
                <a:solidFill>
                  <a:srgbClr val="000000"/>
                </a:solidFill>
                <a:latin typeface="Times New Roman"/>
                <a:ea typeface="Times New Roman"/>
              </a:rPr>
              <a:t>Predicted</a:t>
            </a:r>
            <a:r>
              <a:rPr lang="en-US" altLang="zh-CN" sz="1270" spc="159" dirty="0">
                <a:solidFill>
                  <a:srgbClr val="000000"/>
                </a:solidFill>
                <a:latin typeface="Times New Roman"/>
                <a:ea typeface="Times New Roman"/>
              </a:rPr>
              <a:t>True</a:t>
            </a:r>
          </a:p>
          <a:p>
            <a:pPr indent="119431">
              <a:lnSpc>
                <a:spcPct val="65833"/>
              </a:lnSpc>
              <a:tabLst>
                <a:tab pos="422431" algn="l"/>
                <a:tab pos="1033191" algn="l"/>
                <a:tab pos="2176163" algn="l"/>
                <a:tab pos="2708376" algn="l"/>
                <a:tab pos="3319136" algn="l"/>
                <a:tab pos="3851376" algn="l"/>
                <a:tab pos="4462108" algn="l"/>
              </a:tabLst>
            </a:pPr>
            <a:r>
              <a:rPr lang="en-US" altLang="zh-CN" sz="1270" spc="127" dirty="0">
                <a:solidFill>
                  <a:srgbClr val="000000"/>
                </a:solidFill>
                <a:latin typeface="Times New Roman"/>
                <a:ea typeface="Times New Roman"/>
              </a:rPr>
              <a:t>d	0.2	</a:t>
            </a:r>
            <a:r>
              <a:rPr lang="en-US" altLang="zh-CN" sz="1270" spc="135" dirty="0">
                <a:solidFill>
                  <a:srgbClr val="000000"/>
                </a:solidFill>
                <a:latin typeface="Times New Roman"/>
                <a:ea typeface="Times New Roman"/>
              </a:rPr>
              <a:t>0	0	</a:t>
            </a:r>
            <a:r>
              <a:rPr lang="en-US" altLang="zh-CN" sz="1270" spc="127" dirty="0">
                <a:solidFill>
                  <a:srgbClr val="000000"/>
                </a:solidFill>
                <a:latin typeface="Times New Roman"/>
                <a:ea typeface="Times New Roman"/>
              </a:rPr>
              <a:t>0.2	</a:t>
            </a:r>
            <a:r>
              <a:rPr lang="en-US" altLang="zh-CN" sz="1270" spc="135" dirty="0">
                <a:solidFill>
                  <a:srgbClr val="000000"/>
                </a:solidFill>
                <a:latin typeface="Times New Roman"/>
                <a:ea typeface="Times New Roman"/>
              </a:rPr>
              <a:t>0	</a:t>
            </a:r>
            <a:r>
              <a:rPr lang="en-US" altLang="zh-CN" sz="1270" spc="127" dirty="0">
                <a:solidFill>
                  <a:srgbClr val="000000"/>
                </a:solidFill>
                <a:latin typeface="Times New Roman"/>
                <a:ea typeface="Times New Roman"/>
              </a:rPr>
              <a:t>0.2	</a:t>
            </a:r>
            <a:r>
              <a:rPr lang="en-US" altLang="zh-CN" sz="1270" spc="53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  <a:p>
            <a:pPr indent="124162">
              <a:lnSpc>
                <a:spcPct val="66250"/>
              </a:lnSpc>
              <a:tabLst>
                <a:tab pos="422431" algn="l"/>
                <a:tab pos="1033191" algn="l"/>
                <a:tab pos="2176163" algn="l"/>
                <a:tab pos="2708376" algn="l"/>
                <a:tab pos="3319136" algn="l"/>
                <a:tab pos="3851376" algn="l"/>
                <a:tab pos="4462108" algn="l"/>
              </a:tabLst>
            </a:pPr>
            <a:r>
              <a:rPr lang="en-US" altLang="zh-CN" sz="1270" spc="116" dirty="0">
                <a:solidFill>
                  <a:srgbClr val="000000"/>
                </a:solidFill>
                <a:latin typeface="Times New Roman"/>
                <a:ea typeface="Times New Roman"/>
              </a:rPr>
              <a:t>e	</a:t>
            </a:r>
            <a:r>
              <a:rPr lang="en-US" altLang="zh-CN" sz="1270" spc="127" dirty="0">
                <a:solidFill>
                  <a:srgbClr val="000000"/>
                </a:solidFill>
                <a:latin typeface="Times New Roman"/>
                <a:ea typeface="Times New Roman"/>
              </a:rPr>
              <a:t>0.7	</a:t>
            </a:r>
            <a:r>
              <a:rPr lang="en-US" altLang="zh-CN" sz="1270" spc="135" dirty="0">
                <a:solidFill>
                  <a:srgbClr val="000000"/>
                </a:solidFill>
                <a:latin typeface="Times New Roman"/>
                <a:ea typeface="Times New Roman"/>
              </a:rPr>
              <a:t>1	1	</a:t>
            </a:r>
            <a:r>
              <a:rPr lang="en-US" altLang="zh-CN" sz="1270" spc="127" dirty="0">
                <a:solidFill>
                  <a:srgbClr val="000000"/>
                </a:solidFill>
                <a:latin typeface="Times New Roman"/>
                <a:ea typeface="Times New Roman"/>
              </a:rPr>
              <a:t>0.1	</a:t>
            </a:r>
            <a:r>
              <a:rPr lang="en-US" altLang="zh-CN" sz="1270" spc="135" dirty="0">
                <a:solidFill>
                  <a:srgbClr val="000000"/>
                </a:solidFill>
                <a:latin typeface="Times New Roman"/>
                <a:ea typeface="Times New Roman"/>
              </a:rPr>
              <a:t>0	</a:t>
            </a:r>
            <a:r>
              <a:rPr lang="en-US" altLang="zh-CN" sz="1270" spc="127" dirty="0">
                <a:solidFill>
                  <a:srgbClr val="000000"/>
                </a:solidFill>
                <a:latin typeface="Times New Roman"/>
                <a:ea typeface="Times New Roman"/>
              </a:rPr>
              <a:t>0.1	</a:t>
            </a:r>
            <a:r>
              <a:rPr lang="en-US" altLang="zh-CN" sz="1270" spc="53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  <a:p>
            <a:pPr indent="119431">
              <a:lnSpc>
                <a:spcPct val="39583"/>
              </a:lnSpc>
            </a:pPr>
            <a:r>
              <a:rPr lang="en-US" altLang="zh-CN" sz="1270" spc="106" dirty="0">
                <a:solidFill>
                  <a:srgbClr val="000000"/>
                </a:solidFill>
                <a:latin typeface="Times New Roman"/>
                <a:ea typeface="Times New Roman"/>
              </a:rPr>
              <a:t>p</a:t>
            </a:r>
          </a:p>
          <a:p>
            <a:pPr indent="422431">
              <a:lnSpc>
                <a:spcPct val="79166"/>
              </a:lnSpc>
              <a:tabLst>
                <a:tab pos="1033191" algn="l"/>
                <a:tab pos="2176163" algn="l"/>
                <a:tab pos="2708376" algn="l"/>
                <a:tab pos="3319136" algn="l"/>
                <a:tab pos="3851376" algn="l"/>
                <a:tab pos="4462108" algn="l"/>
              </a:tabLst>
            </a:pPr>
            <a:r>
              <a:rPr lang="en-US" altLang="zh-CN" sz="1270" spc="127" dirty="0">
                <a:solidFill>
                  <a:srgbClr val="000000"/>
                </a:solidFill>
                <a:latin typeface="Times New Roman"/>
                <a:ea typeface="Times New Roman"/>
              </a:rPr>
              <a:t>0.1	</a:t>
            </a:r>
            <a:r>
              <a:rPr lang="en-US" altLang="zh-CN" sz="1270" spc="135" dirty="0">
                <a:solidFill>
                  <a:srgbClr val="000000"/>
                </a:solidFill>
                <a:latin typeface="Times New Roman"/>
                <a:ea typeface="Times New Roman"/>
              </a:rPr>
              <a:t>0	0	</a:t>
            </a:r>
            <a:r>
              <a:rPr lang="en-US" altLang="zh-CN" sz="1270" spc="127" dirty="0">
                <a:solidFill>
                  <a:srgbClr val="000000"/>
                </a:solidFill>
                <a:latin typeface="Times New Roman"/>
                <a:ea typeface="Times New Roman"/>
              </a:rPr>
              <a:t>0.7	</a:t>
            </a:r>
            <a:r>
              <a:rPr lang="en-US" altLang="zh-CN" sz="1270" spc="135" dirty="0">
                <a:solidFill>
                  <a:srgbClr val="000000"/>
                </a:solidFill>
                <a:latin typeface="Times New Roman"/>
                <a:ea typeface="Times New Roman"/>
              </a:rPr>
              <a:t>1	</a:t>
            </a:r>
            <a:r>
              <a:rPr lang="en-US" altLang="zh-CN" sz="1270" spc="127" dirty="0">
                <a:solidFill>
                  <a:srgbClr val="000000"/>
                </a:solidFill>
                <a:latin typeface="Times New Roman"/>
                <a:ea typeface="Times New Roman"/>
              </a:rPr>
              <a:t>0.7	</a:t>
            </a:r>
            <a:r>
              <a:rPr lang="en-US" altLang="zh-CN" sz="1270" spc="53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</a:p>
          <a:p>
            <a:pPr>
              <a:tabLst>
                <a:tab pos="1033191" algn="l"/>
                <a:tab pos="2176163" algn="l"/>
                <a:tab pos="2708376" algn="l"/>
                <a:tab pos="3319136" algn="l"/>
                <a:tab pos="3851376" algn="l"/>
                <a:tab pos="4462108" algn="l"/>
              </a:tabLst>
            </a:pPr>
            <a:r>
              <a:rPr lang="en-US" altLang="zh-CN" sz="1270" spc="169" dirty="0">
                <a:solidFill>
                  <a:srgbClr val="000000"/>
                </a:solidFill>
                <a:latin typeface="Times New Roman"/>
                <a:ea typeface="Times New Roman"/>
              </a:rPr>
              <a:t>stop</a:t>
            </a:r>
            <a:r>
              <a:rPr lang="en-US" altLang="zh-CN" sz="1270" spc="10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70" spc="169" dirty="0">
                <a:solidFill>
                  <a:srgbClr val="000000"/>
                </a:solidFill>
                <a:latin typeface="Times New Roman"/>
                <a:ea typeface="Times New Roman"/>
              </a:rPr>
              <a:t>0.1	</a:t>
            </a:r>
            <a:r>
              <a:rPr lang="en-US" altLang="zh-CN" sz="1270" spc="135" dirty="0">
                <a:solidFill>
                  <a:srgbClr val="000000"/>
                </a:solidFill>
                <a:latin typeface="Times New Roman"/>
                <a:ea typeface="Times New Roman"/>
              </a:rPr>
              <a:t>0	0	</a:t>
            </a:r>
            <a:r>
              <a:rPr lang="en-US" altLang="zh-CN" sz="1270" spc="127" dirty="0">
                <a:solidFill>
                  <a:srgbClr val="000000"/>
                </a:solidFill>
                <a:latin typeface="Times New Roman"/>
                <a:ea typeface="Times New Roman"/>
              </a:rPr>
              <a:t>0.1	</a:t>
            </a:r>
            <a:r>
              <a:rPr lang="en-US" altLang="zh-CN" sz="1270" spc="135" dirty="0">
                <a:solidFill>
                  <a:srgbClr val="000000"/>
                </a:solidFill>
                <a:latin typeface="Times New Roman"/>
                <a:ea typeface="Times New Roman"/>
              </a:rPr>
              <a:t>0	</a:t>
            </a:r>
            <a:r>
              <a:rPr lang="en-US" altLang="zh-CN" sz="1270" spc="127" dirty="0">
                <a:solidFill>
                  <a:srgbClr val="000000"/>
                </a:solidFill>
                <a:latin typeface="Times New Roman"/>
                <a:ea typeface="Times New Roman"/>
              </a:rPr>
              <a:t>0.1	</a:t>
            </a:r>
            <a:r>
              <a:rPr lang="en-US" altLang="zh-CN" sz="1270" spc="53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</p:txBody>
      </p:sp>
      <p:sp>
        <p:nvSpPr>
          <p:cNvPr id="7706" name="TextBox 7706"/>
          <p:cNvSpPr txBox="1"/>
          <p:nvPr/>
        </p:nvSpPr>
        <p:spPr>
          <a:xfrm>
            <a:off x="6937080" y="1121509"/>
            <a:ext cx="4774832" cy="14064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2442982">
              <a:lnSpc>
                <a:spcPct val="58749"/>
              </a:lnSpc>
            </a:pPr>
            <a:r>
              <a:rPr lang="en-US" altLang="zh-CN" sz="1693" spc="-21" dirty="0">
                <a:solidFill>
                  <a:srgbClr val="000000"/>
                </a:solidFill>
                <a:latin typeface="Times New Roman"/>
                <a:ea typeface="Times New Roman"/>
              </a:rPr>
              <a:t>T</a:t>
            </a:r>
          </a:p>
          <a:p>
            <a:pPr indent="1031792">
              <a:lnSpc>
                <a:spcPct val="58749"/>
              </a:lnSpc>
              <a:tabLst>
                <a:tab pos="2817861" algn="l"/>
              </a:tabLst>
            </a:pPr>
            <a:r>
              <a:rPr lang="en-US" altLang="zh-CN" sz="2328" u="sng" spc="18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</a:t>
            </a:r>
            <a:r>
              <a:rPr lang="en-US" altLang="zh-CN" sz="2328" u="sng" spc="233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L</a:t>
            </a:r>
            <a:r>
              <a:rPr lang="en-US" altLang="zh-CN" sz="2328" u="sng" spc="93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altLang="zh-CN" sz="2328" u="sng" spc="116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(</a:t>
            </a:r>
            <a:r>
              <a:rPr lang="en-US" altLang="zh-CN" sz="2328" u="sng" spc="18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θ</a:t>
            </a:r>
            <a:r>
              <a:rPr lang="en-US" altLang="zh-CN" sz="2328" u="sng" spc="127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)	</a:t>
            </a:r>
            <a:r>
              <a:rPr lang="en-US" altLang="zh-CN" sz="2328" u="sng" spc="254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</a:t>
            </a:r>
            <a:r>
              <a:rPr lang="en-US" altLang="zh-CN" sz="2328" u="sng" spc="317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L</a:t>
            </a:r>
            <a:r>
              <a:rPr lang="en-US" altLang="zh-CN" sz="1693" u="sng" spc="106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t</a:t>
            </a:r>
            <a:r>
              <a:rPr lang="en-US" altLang="zh-CN" sz="2328" u="sng" spc="169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(</a:t>
            </a:r>
            <a:r>
              <a:rPr lang="en-US" altLang="zh-CN" sz="2328" u="sng" spc="24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θ</a:t>
            </a:r>
            <a:r>
              <a:rPr lang="en-US" altLang="zh-CN" sz="2328" u="sng" spc="18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)</a:t>
            </a:r>
          </a:p>
          <a:p>
            <a:pPr indent="2003749">
              <a:lnSpc>
                <a:spcPct val="58749"/>
              </a:lnSpc>
            </a:pPr>
            <a:r>
              <a:rPr lang="en-US" altLang="zh-CN" sz="2328" spc="45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</a:p>
          <a:p>
            <a:pPr indent="1216141">
              <a:lnSpc>
                <a:spcPct val="58749"/>
              </a:lnSpc>
              <a:tabLst>
                <a:tab pos="3021859" algn="l"/>
              </a:tabLst>
            </a:pPr>
            <a:r>
              <a:rPr lang="en-US" altLang="zh-CN" sz="2328" spc="85" dirty="0">
                <a:solidFill>
                  <a:srgbClr val="000000"/>
                </a:solidFill>
                <a:latin typeface="Times New Roman"/>
                <a:ea typeface="Times New Roman"/>
              </a:rPr>
              <a:t>∂W	</a:t>
            </a:r>
            <a:r>
              <a:rPr lang="en-US" altLang="zh-CN" sz="2328" spc="42" dirty="0">
                <a:solidFill>
                  <a:srgbClr val="000000"/>
                </a:solidFill>
                <a:latin typeface="Times New Roman"/>
                <a:ea typeface="Times New Roman"/>
              </a:rPr>
              <a:t>∂W</a:t>
            </a:r>
          </a:p>
          <a:p>
            <a:pPr indent="2338521"/>
            <a:r>
              <a:rPr lang="en-US" altLang="zh-CN" sz="1693" spc="127" dirty="0">
                <a:solidFill>
                  <a:srgbClr val="000000"/>
                </a:solidFill>
                <a:latin typeface="Times New Roman"/>
                <a:ea typeface="Times New Roman"/>
              </a:rPr>
              <a:t>t</a:t>
            </a:r>
            <a:r>
              <a:rPr lang="en-US" altLang="zh-CN" sz="1693" spc="254" dirty="0">
                <a:solidFill>
                  <a:srgbClr val="000000"/>
                </a:solidFill>
                <a:latin typeface="Times New Roman"/>
                <a:ea typeface="Times New Roman"/>
              </a:rPr>
              <a:t>=1</a:t>
            </a:r>
          </a:p>
          <a:p>
            <a:r>
              <a:rPr lang="en-US" altLang="zh-CN" sz="2328" spc="188" dirty="0">
                <a:solidFill>
                  <a:srgbClr val="000000"/>
                </a:solidFill>
                <a:latin typeface="Times New Roman"/>
                <a:ea typeface="Times New Roman"/>
              </a:rPr>
              <a:t>By</a:t>
            </a:r>
            <a:r>
              <a:rPr lang="en-US" altLang="zh-CN" sz="2328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35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328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46" dirty="0">
                <a:solidFill>
                  <a:srgbClr val="000000"/>
                </a:solidFill>
                <a:latin typeface="Times New Roman"/>
                <a:ea typeface="Times New Roman"/>
              </a:rPr>
              <a:t>chain</a:t>
            </a:r>
            <a:r>
              <a:rPr lang="en-US" altLang="zh-CN" sz="2328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35" dirty="0">
                <a:solidFill>
                  <a:srgbClr val="000000"/>
                </a:solidFill>
                <a:latin typeface="Times New Roman"/>
                <a:ea typeface="Times New Roman"/>
              </a:rPr>
              <a:t>rule</a:t>
            </a:r>
            <a:r>
              <a:rPr lang="en-US" altLang="zh-CN" sz="2328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35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2328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27" dirty="0">
                <a:solidFill>
                  <a:srgbClr val="000000"/>
                </a:solidFill>
                <a:latin typeface="Times New Roman"/>
                <a:ea typeface="Times New Roman"/>
              </a:rPr>
              <a:t>derivatives</a:t>
            </a:r>
            <a:r>
              <a:rPr lang="en-US" altLang="zh-CN" sz="2328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254" dirty="0">
                <a:solidFill>
                  <a:srgbClr val="000000"/>
                </a:solidFill>
                <a:latin typeface="Times New Roman"/>
                <a:ea typeface="Times New Roman"/>
              </a:rPr>
              <a:t>we</a:t>
            </a:r>
          </a:p>
        </p:txBody>
      </p:sp>
      <p:sp>
        <p:nvSpPr>
          <p:cNvPr id="7707" name="TextBox 7707"/>
          <p:cNvSpPr txBox="1"/>
          <p:nvPr/>
        </p:nvSpPr>
        <p:spPr>
          <a:xfrm>
            <a:off x="1331114" y="2511387"/>
            <a:ext cx="413171" cy="2931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905" spc="-265" dirty="0">
                <a:solidFill>
                  <a:srgbClr val="000000"/>
                </a:solidFill>
                <a:latin typeface="Times New Roman"/>
                <a:ea typeface="Times New Roman"/>
              </a:rPr>
              <a:t>V</a:t>
            </a:r>
          </a:p>
        </p:txBody>
      </p:sp>
      <p:sp>
        <p:nvSpPr>
          <p:cNvPr id="7708" name="TextBox 7708"/>
          <p:cNvSpPr txBox="1"/>
          <p:nvPr/>
        </p:nvSpPr>
        <p:spPr>
          <a:xfrm>
            <a:off x="1677692" y="2960030"/>
            <a:ext cx="260656" cy="2931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905" spc="21" dirty="0">
                <a:solidFill>
                  <a:srgbClr val="000000"/>
                </a:solidFill>
                <a:latin typeface="Times New Roman"/>
                <a:ea typeface="Times New Roman"/>
              </a:rPr>
              <a:t>W</a:t>
            </a:r>
          </a:p>
        </p:txBody>
      </p:sp>
      <p:sp>
        <p:nvSpPr>
          <p:cNvPr id="7709" name="TextBox 7709"/>
          <p:cNvSpPr txBox="1"/>
          <p:nvPr/>
        </p:nvSpPr>
        <p:spPr>
          <a:xfrm>
            <a:off x="2820670" y="2960030"/>
            <a:ext cx="260656" cy="2931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905" spc="21" dirty="0">
                <a:solidFill>
                  <a:srgbClr val="000000"/>
                </a:solidFill>
                <a:latin typeface="Times New Roman"/>
                <a:ea typeface="Times New Roman"/>
              </a:rPr>
              <a:t>W</a:t>
            </a:r>
          </a:p>
        </p:txBody>
      </p:sp>
      <p:sp>
        <p:nvSpPr>
          <p:cNvPr id="7710" name="TextBox 7710"/>
          <p:cNvSpPr txBox="1"/>
          <p:nvPr/>
        </p:nvSpPr>
        <p:spPr>
          <a:xfrm>
            <a:off x="3617069" y="2511387"/>
            <a:ext cx="413171" cy="2931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905" spc="-265" dirty="0">
                <a:solidFill>
                  <a:srgbClr val="000000"/>
                </a:solidFill>
                <a:latin typeface="Times New Roman"/>
                <a:ea typeface="Times New Roman"/>
              </a:rPr>
              <a:t>V</a:t>
            </a:r>
          </a:p>
        </p:txBody>
      </p:sp>
      <p:sp>
        <p:nvSpPr>
          <p:cNvPr id="7711" name="TextBox 7711"/>
          <p:cNvSpPr txBox="1"/>
          <p:nvPr/>
        </p:nvSpPr>
        <p:spPr>
          <a:xfrm>
            <a:off x="3963673" y="2960030"/>
            <a:ext cx="260656" cy="2931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905" spc="21" dirty="0">
                <a:solidFill>
                  <a:srgbClr val="000000"/>
                </a:solidFill>
                <a:latin typeface="Times New Roman"/>
                <a:ea typeface="Times New Roman"/>
              </a:rPr>
              <a:t>W</a:t>
            </a:r>
          </a:p>
        </p:txBody>
      </p:sp>
      <p:sp>
        <p:nvSpPr>
          <p:cNvPr id="7712" name="TextBox 7712"/>
          <p:cNvSpPr txBox="1"/>
          <p:nvPr/>
        </p:nvSpPr>
        <p:spPr>
          <a:xfrm>
            <a:off x="4760047" y="2511387"/>
            <a:ext cx="413171" cy="2931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905" spc="-265" dirty="0">
                <a:solidFill>
                  <a:srgbClr val="000000"/>
                </a:solidFill>
                <a:latin typeface="Times New Roman"/>
                <a:ea typeface="Times New Roman"/>
              </a:rPr>
              <a:t>V</a:t>
            </a:r>
          </a:p>
        </p:txBody>
      </p:sp>
      <p:sp>
        <p:nvSpPr>
          <p:cNvPr id="7713" name="TextBox 7713"/>
          <p:cNvSpPr txBox="1"/>
          <p:nvPr/>
        </p:nvSpPr>
        <p:spPr>
          <a:xfrm>
            <a:off x="6937080" y="2511386"/>
            <a:ext cx="4848752" cy="11359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74166"/>
              </a:lnSpc>
            </a:pPr>
            <a:r>
              <a:rPr lang="en-US" altLang="zh-CN" sz="2328" spc="159" dirty="0">
                <a:solidFill>
                  <a:srgbClr val="000000"/>
                </a:solidFill>
                <a:latin typeface="Times New Roman"/>
                <a:ea typeface="Times New Roman"/>
              </a:rPr>
              <a:t>know</a:t>
            </a:r>
            <a:r>
              <a:rPr lang="en-US" altLang="zh-CN" sz="2328" spc="7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16" dirty="0">
                <a:solidFill>
                  <a:srgbClr val="000000"/>
                </a:solidFill>
                <a:latin typeface="Times New Roman"/>
                <a:ea typeface="Times New Roman"/>
              </a:rPr>
              <a:t>that</a:t>
            </a:r>
            <a:r>
              <a:rPr lang="en-US" altLang="zh-CN" sz="2328" spc="7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93" u="sng" spc="106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</a:t>
            </a:r>
            <a:r>
              <a:rPr lang="en-US" altLang="zh-CN" sz="1693" u="sng" spc="127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L</a:t>
            </a:r>
            <a:r>
              <a:rPr lang="en-US" altLang="zh-CN" sz="1270" u="sng" spc="53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t</a:t>
            </a:r>
            <a:r>
              <a:rPr lang="en-US" altLang="zh-CN" sz="1693" u="sng" spc="63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(</a:t>
            </a:r>
            <a:r>
              <a:rPr lang="en-US" altLang="zh-CN" sz="1693" u="sng" spc="106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θ</a:t>
            </a:r>
            <a:r>
              <a:rPr lang="en-US" altLang="zh-CN" sz="1693" u="sng" spc="72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)</a:t>
            </a:r>
            <a:r>
              <a:rPr lang="en-US" altLang="zh-CN" sz="1693" spc="53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328" spc="93" dirty="0">
                <a:solidFill>
                  <a:srgbClr val="000000"/>
                </a:solidFill>
                <a:latin typeface="Times New Roman"/>
                <a:ea typeface="Times New Roman"/>
              </a:rPr>
              <a:t>is</a:t>
            </a:r>
            <a:r>
              <a:rPr lang="en-US" altLang="zh-CN" sz="2328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27" dirty="0">
                <a:solidFill>
                  <a:srgbClr val="000000"/>
                </a:solidFill>
                <a:latin typeface="Times New Roman"/>
                <a:ea typeface="Times New Roman"/>
              </a:rPr>
              <a:t>obtained</a:t>
            </a:r>
            <a:r>
              <a:rPr lang="en-US" altLang="zh-CN" sz="2328" spc="7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46" dirty="0">
                <a:solidFill>
                  <a:srgbClr val="000000"/>
                </a:solidFill>
                <a:latin typeface="Times New Roman"/>
                <a:ea typeface="Times New Roman"/>
              </a:rPr>
              <a:t>by</a:t>
            </a:r>
            <a:r>
              <a:rPr lang="en-US" altLang="zh-CN" sz="2328" spc="7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46" dirty="0">
                <a:solidFill>
                  <a:srgbClr val="000000"/>
                </a:solidFill>
                <a:latin typeface="Times New Roman"/>
                <a:ea typeface="Times New Roman"/>
              </a:rPr>
              <a:t>sum-</a:t>
            </a:r>
          </a:p>
          <a:p>
            <a:pPr indent="1578871">
              <a:lnSpc>
                <a:spcPct val="73333"/>
              </a:lnSpc>
            </a:pPr>
            <a:r>
              <a:rPr lang="en-US" altLang="zh-CN" sz="1693" spc="135" dirty="0">
                <a:solidFill>
                  <a:srgbClr val="000000"/>
                </a:solidFill>
                <a:latin typeface="Times New Roman"/>
                <a:ea typeface="Times New Roman"/>
              </a:rPr>
              <a:t>∂W</a:t>
            </a:r>
          </a:p>
          <a:p>
            <a:pPr hangingPunct="0">
              <a:lnSpc>
                <a:spcPct val="95416"/>
              </a:lnSpc>
            </a:pPr>
            <a:r>
              <a:rPr lang="en-US" altLang="zh-CN" sz="2328" spc="93" dirty="0">
                <a:solidFill>
                  <a:srgbClr val="000000"/>
                </a:solidFill>
                <a:latin typeface="Times New Roman"/>
                <a:ea typeface="Times New Roman"/>
              </a:rPr>
              <a:t>ming</a:t>
            </a:r>
            <a:r>
              <a:rPr lang="en-US" altLang="zh-CN" sz="2328" spc="42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328" spc="72" dirty="0">
                <a:solidFill>
                  <a:srgbClr val="000000"/>
                </a:solidFill>
                <a:latin typeface="Times New Roman"/>
                <a:ea typeface="Times New Roman"/>
              </a:rPr>
              <a:t>gradients</a:t>
            </a:r>
            <a:r>
              <a:rPr lang="en-US" altLang="zh-CN" sz="2328" spc="53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328" spc="93" dirty="0">
                <a:solidFill>
                  <a:srgbClr val="000000"/>
                </a:solidFill>
                <a:latin typeface="Times New Roman"/>
                <a:ea typeface="Times New Roman"/>
              </a:rPr>
              <a:t>along</a:t>
            </a:r>
            <a:r>
              <a:rPr lang="en-US" altLang="zh-CN" sz="2328" spc="42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328" spc="63" dirty="0">
                <a:solidFill>
                  <a:srgbClr val="000000"/>
                </a:solidFill>
                <a:latin typeface="Times New Roman"/>
                <a:ea typeface="Times New Roman"/>
              </a:rPr>
              <a:t>all</a:t>
            </a:r>
            <a:r>
              <a:rPr lang="en-US" altLang="zh-CN" sz="2328" spc="53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328" spc="85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328" spc="53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328" spc="85" dirty="0">
                <a:solidFill>
                  <a:srgbClr val="000000"/>
                </a:solidFill>
                <a:latin typeface="Times New Roman"/>
                <a:ea typeface="Times New Roman"/>
              </a:rPr>
              <a:t>paths</a:t>
            </a:r>
            <a:r>
              <a:rPr lang="en-US" altLang="zh-CN" sz="23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59" dirty="0">
                <a:solidFill>
                  <a:srgbClr val="000000"/>
                </a:solidFill>
                <a:latin typeface="Times New Roman"/>
                <a:ea typeface="Times New Roman"/>
              </a:rPr>
              <a:t>from</a:t>
            </a:r>
            <a:r>
              <a:rPr lang="en-US" altLang="zh-CN" sz="2328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241" dirty="0">
                <a:solidFill>
                  <a:srgbClr val="000000"/>
                </a:solidFill>
                <a:latin typeface="Times New Roman"/>
                <a:ea typeface="Times New Roman"/>
              </a:rPr>
              <a:t>L</a:t>
            </a:r>
            <a:r>
              <a:rPr lang="en-US" altLang="zh-CN" sz="1693" spc="72" dirty="0">
                <a:solidFill>
                  <a:srgbClr val="000000"/>
                </a:solidFill>
                <a:latin typeface="Times New Roman"/>
                <a:ea typeface="Times New Roman"/>
              </a:rPr>
              <a:t>t</a:t>
            </a:r>
            <a:r>
              <a:rPr lang="en-US" altLang="zh-CN" sz="2328" spc="106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altLang="zh-CN" sz="2328" spc="169" dirty="0">
                <a:solidFill>
                  <a:srgbClr val="000000"/>
                </a:solidFill>
                <a:latin typeface="Times New Roman"/>
                <a:ea typeface="Times New Roman"/>
              </a:rPr>
              <a:t>θ</a:t>
            </a:r>
            <a:r>
              <a:rPr lang="en-US" altLang="zh-CN" sz="2328" spc="116" dirty="0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r>
              <a:rPr lang="en-US" altLang="zh-CN" sz="2328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27" dirty="0">
                <a:solidFill>
                  <a:srgbClr val="00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2328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905" spc="286" dirty="0">
                <a:solidFill>
                  <a:srgbClr val="000000"/>
                </a:solidFill>
                <a:latin typeface="Times New Roman"/>
                <a:ea typeface="Times New Roman"/>
              </a:rPr>
              <a:t>W</a:t>
            </a:r>
          </a:p>
        </p:txBody>
      </p:sp>
      <p:sp>
        <p:nvSpPr>
          <p:cNvPr id="7714" name="TextBox 7714"/>
          <p:cNvSpPr txBox="1"/>
          <p:nvPr/>
        </p:nvSpPr>
        <p:spPr>
          <a:xfrm>
            <a:off x="1333616" y="3722023"/>
            <a:ext cx="3866203" cy="2931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1142972" algn="l"/>
                <a:tab pos="2285945" algn="l"/>
                <a:tab pos="3428915" algn="l"/>
              </a:tabLst>
            </a:pPr>
            <a:r>
              <a:rPr lang="en-US" altLang="zh-CN" sz="1905" spc="-53" dirty="0">
                <a:solidFill>
                  <a:srgbClr val="000000"/>
                </a:solidFill>
                <a:latin typeface="Times New Roman"/>
                <a:ea typeface="Times New Roman"/>
              </a:rPr>
              <a:t>U	U	U	</a:t>
            </a:r>
            <a:r>
              <a:rPr lang="en-US" altLang="zh-CN" sz="1905" spc="-138" dirty="0">
                <a:solidFill>
                  <a:srgbClr val="000000"/>
                </a:solidFill>
                <a:latin typeface="Times New Roman"/>
                <a:ea typeface="Times New Roman"/>
              </a:rPr>
              <a:t>U</a:t>
            </a:r>
          </a:p>
        </p:txBody>
      </p:sp>
      <p:sp>
        <p:nvSpPr>
          <p:cNvPr id="7715" name="TextBox 7715"/>
          <p:cNvSpPr txBox="1"/>
          <p:nvPr/>
        </p:nvSpPr>
        <p:spPr>
          <a:xfrm>
            <a:off x="1224155" y="4667727"/>
            <a:ext cx="3795898" cy="195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1153373" algn="l"/>
                <a:tab pos="2296373" algn="l"/>
                <a:tab pos="3439346" algn="l"/>
              </a:tabLst>
            </a:pPr>
            <a:r>
              <a:rPr lang="en-US" altLang="zh-CN" sz="1270" spc="212" dirty="0">
                <a:solidFill>
                  <a:srgbClr val="000000"/>
                </a:solidFill>
                <a:latin typeface="Times New Roman"/>
                <a:ea typeface="Times New Roman"/>
              </a:rPr>
              <a:t>d	</a:t>
            </a:r>
            <a:r>
              <a:rPr lang="en-US" altLang="zh-CN" sz="1270" spc="127" dirty="0">
                <a:solidFill>
                  <a:srgbClr val="000000"/>
                </a:solidFill>
                <a:latin typeface="Times New Roman"/>
                <a:ea typeface="Times New Roman"/>
              </a:rPr>
              <a:t>e	e	</a:t>
            </a:r>
            <a:r>
              <a:rPr lang="en-US" altLang="zh-CN" sz="1270" spc="42" dirty="0">
                <a:solidFill>
                  <a:srgbClr val="000000"/>
                </a:solidFill>
                <a:latin typeface="Times New Roman"/>
                <a:ea typeface="Times New Roman"/>
              </a:rPr>
              <a:t>e</a:t>
            </a:r>
          </a:p>
        </p:txBody>
      </p:sp>
      <p:sp>
        <p:nvSpPr>
          <p:cNvPr id="7716" name="TextBox 7716"/>
          <p:cNvSpPr txBox="1"/>
          <p:nvPr/>
        </p:nvSpPr>
        <p:spPr>
          <a:xfrm>
            <a:off x="8130941" y="6219944"/>
            <a:ext cx="3691784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2475696" algn="l"/>
                <a:tab pos="2770282" algn="l"/>
              </a:tabLst>
            </a:pP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7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7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7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u="dbl" spc="265" dirty="0">
                <a:solidFill>
                  <a:srgbClr val="FFFFFF"/>
                </a:solidFill>
                <a:uFill>
                  <a:solidFill>
                    <a:srgbClr val="D5D5EE"/>
                  </a:solidFill>
                </a:u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27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7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u="dbl" spc="265" dirty="0">
                <a:solidFill>
                  <a:srgbClr val="FFFFFF"/>
                </a:solidFill>
                <a:uFill>
                  <a:solidFill>
                    <a:srgbClr val="ACACDF"/>
                  </a:solidFill>
                </a:u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	</a:t>
            </a:r>
            <a:r>
              <a:rPr lang="en-US" altLang="zh-CN" sz="1058" u="sng" spc="159" dirty="0">
                <a:solidFill>
                  <a:srgbClr val="FFFFFF"/>
                </a:solidFill>
                <a:uFill>
                  <a:solidFill>
                    <a:srgbClr val="ACACDF"/>
                  </a:solidFill>
                </a:uFill>
                <a:latin typeface="Times New Roman"/>
                <a:ea typeface="Times New Roman"/>
              </a:rPr>
              <a:t>.	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058" spc="241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41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241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</a:p>
        </p:txBody>
      </p:sp>
      <p:sp>
        <p:nvSpPr>
          <p:cNvPr id="7717" name="TextBox 7717"/>
          <p:cNvSpPr txBox="1"/>
          <p:nvPr/>
        </p:nvSpPr>
        <p:spPr>
          <a:xfrm>
            <a:off x="7970274" y="6381230"/>
            <a:ext cx="4414682" cy="195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2994200" algn="l"/>
                <a:tab pos="3753153" algn="l"/>
              </a:tabLst>
            </a:pP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4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trike="sngStrike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trike="sngStrike" spc="220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	</a:t>
            </a:r>
            <a:r>
              <a:rPr lang="en-US" altLang="zh-CN" sz="1058" spc="180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18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188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188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188" dirty="0">
                <a:solidFill>
                  <a:srgbClr val="FFFFFF"/>
                </a:solidFill>
                <a:latin typeface="Times New Roman"/>
                <a:ea typeface="Times New Roman"/>
              </a:rPr>
              <a:t>.	</a:t>
            </a:r>
            <a:r>
              <a:rPr lang="en-US" altLang="zh-CN" sz="1270" spc="180" dirty="0">
                <a:solidFill>
                  <a:srgbClr val="ACACDF"/>
                </a:solidFill>
                <a:latin typeface="Times New Roman"/>
                <a:ea typeface="Times New Roman"/>
              </a:rPr>
              <a:t>28/1</a:t>
            </a:r>
          </a:p>
        </p:txBody>
      </p:sp>
      <p:sp>
        <p:nvSpPr>
          <p:cNvPr id="7718" name="TextBox 7718"/>
          <p:cNvSpPr txBox="1"/>
          <p:nvPr/>
        </p:nvSpPr>
        <p:spPr>
          <a:xfrm>
            <a:off x="4278152" y="6643101"/>
            <a:ext cx="8856466" cy="195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2047027" algn="l"/>
              </a:tabLst>
            </a:pPr>
            <a:r>
              <a:rPr lang="en-US" altLang="zh-CN" sz="1270" spc="188" dirty="0">
                <a:solidFill>
                  <a:srgbClr val="FEFEFE"/>
                </a:solidFill>
                <a:latin typeface="Times New Roman"/>
                <a:ea typeface="Times New Roman"/>
              </a:rPr>
              <a:t>Mitesh</a:t>
            </a:r>
            <a:r>
              <a:rPr lang="en-US" altLang="zh-CN" sz="1270" spc="106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70" spc="265" dirty="0">
                <a:solidFill>
                  <a:srgbClr val="FEFEFE"/>
                </a:solidFill>
                <a:latin typeface="Times New Roman"/>
                <a:ea typeface="Times New Roman"/>
              </a:rPr>
              <a:t>M.</a:t>
            </a:r>
            <a:r>
              <a:rPr lang="en-US" altLang="zh-CN" sz="1270" spc="116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70" spc="212" dirty="0">
                <a:solidFill>
                  <a:srgbClr val="FEFEFE"/>
                </a:solidFill>
                <a:latin typeface="Times New Roman"/>
                <a:ea typeface="Times New Roman"/>
              </a:rPr>
              <a:t>Khapra	</a:t>
            </a:r>
            <a:r>
              <a:rPr lang="en-US" altLang="zh-CN" sz="1270" spc="188" dirty="0">
                <a:solidFill>
                  <a:srgbClr val="FEFEFE"/>
                </a:solidFill>
                <a:latin typeface="Times New Roman"/>
                <a:ea typeface="Times New Roman"/>
              </a:rPr>
              <a:t>Sequence</a:t>
            </a:r>
            <a:r>
              <a:rPr lang="en-US" altLang="zh-CN" sz="1270" spc="93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70" spc="180" dirty="0">
                <a:solidFill>
                  <a:srgbClr val="FEFEFE"/>
                </a:solidFill>
                <a:latin typeface="Times New Roman"/>
                <a:ea typeface="Times New Roman"/>
              </a:rPr>
              <a:t>Learning</a:t>
            </a:r>
            <a:r>
              <a:rPr lang="en-US" altLang="zh-CN" sz="1270" spc="106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70" spc="180" dirty="0">
                <a:solidFill>
                  <a:srgbClr val="FEFEFE"/>
                </a:solidFill>
                <a:latin typeface="Times New Roman"/>
                <a:ea typeface="Times New Roman"/>
              </a:rPr>
              <a:t>Problems,</a:t>
            </a:r>
            <a:r>
              <a:rPr lang="en-US" altLang="zh-CN" sz="1270" spc="106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70" spc="180" dirty="0">
                <a:solidFill>
                  <a:srgbClr val="FEFEFE"/>
                </a:solidFill>
                <a:latin typeface="Times New Roman"/>
                <a:ea typeface="Times New Roman"/>
              </a:rPr>
              <a:t>Recurrent</a:t>
            </a:r>
            <a:r>
              <a:rPr lang="en-US" altLang="zh-CN" sz="1270" spc="106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70" spc="180" dirty="0">
                <a:solidFill>
                  <a:srgbClr val="FEFEFE"/>
                </a:solidFill>
                <a:latin typeface="Times New Roman"/>
                <a:ea typeface="Times New Roman"/>
              </a:rPr>
              <a:t>Neural</a:t>
            </a:r>
            <a:r>
              <a:rPr lang="en-US" altLang="zh-CN" sz="1270" spc="106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70" spc="180" dirty="0">
                <a:solidFill>
                  <a:srgbClr val="FEFEFE"/>
                </a:solidFill>
                <a:latin typeface="Times New Roman"/>
                <a:ea typeface="Times New Roman"/>
              </a:rPr>
              <a:t>Networks,</a:t>
            </a:r>
            <a:r>
              <a:rPr lang="en-US" altLang="zh-CN" sz="1270" spc="106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70" spc="199" dirty="0">
                <a:solidFill>
                  <a:srgbClr val="FEFEFE"/>
                </a:solidFill>
                <a:latin typeface="Times New Roman"/>
                <a:ea typeface="Times New Roman"/>
              </a:rPr>
              <a:t>Encoder</a:t>
            </a:r>
            <a:r>
              <a:rPr lang="en-US" altLang="zh-CN" sz="1270" spc="106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70" spc="188" dirty="0">
                <a:solidFill>
                  <a:srgbClr val="FEFEFE"/>
                </a:solidFill>
                <a:latin typeface="Times New Roman"/>
                <a:ea typeface="Times New Roman"/>
              </a:rPr>
              <a:t>Decoder</a:t>
            </a:r>
          </a:p>
        </p:txBody>
      </p:sp>
      <p:sp>
        <p:nvSpPr>
          <p:cNvPr id="7719" name="TextBox 7719"/>
          <p:cNvSpPr txBox="1"/>
          <p:nvPr/>
        </p:nvSpPr>
        <p:spPr>
          <a:xfrm>
            <a:off x="9250373" y="1143787"/>
            <a:ext cx="692227" cy="11033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308429"/>
              </a:lnSpc>
            </a:pPr>
            <a:r>
              <a:rPr lang="en-US" altLang="zh-CN" sz="2328" spc="1587" dirty="0">
                <a:solidFill>
                  <a:srgbClr val="000000"/>
                </a:solidFill>
                <a:latin typeface="Times New Roman"/>
                <a:ea typeface="Times New Roman"/>
              </a:rPr>
              <a:t>∑</a:t>
            </a:r>
          </a:p>
        </p:txBody>
      </p:sp>
    </p:spTree>
    <p:extLst>
      <p:ext uri="{BB962C8B-B14F-4D97-AF65-F5344CB8AC3E}">
        <p14:creationId xmlns:p14="http://schemas.microsoft.com/office/powerpoint/2010/main" val="233764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55" name="Picture 93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842" y="6338525"/>
            <a:ext cx="177414" cy="177414"/>
          </a:xfrm>
          <a:prstGeom prst="rect">
            <a:avLst/>
          </a:prstGeom>
        </p:spPr>
      </p:pic>
      <p:sp>
        <p:nvSpPr>
          <p:cNvPr id="2" name="Freeform 9355"/>
          <p:cNvSpPr/>
          <p:nvPr/>
        </p:nvSpPr>
        <p:spPr>
          <a:xfrm>
            <a:off x="8194177" y="6365526"/>
            <a:ext cx="139660" cy="112779"/>
          </a:xfrm>
          <a:custGeom>
            <a:avLst/>
            <a:gdLst>
              <a:gd name="connsiteX0" fmla="*/ 11971 w 65983"/>
              <a:gd name="connsiteY0" fmla="*/ 25552 h 53283"/>
              <a:gd name="connsiteX1" fmla="*/ 54990 w 65983"/>
              <a:gd name="connsiteY1" fmla="*/ 25552 h 5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983" h="53283">
                <a:moveTo>
                  <a:pt x="11971" y="25552"/>
                </a:moveTo>
                <a:lnTo>
                  <a:pt x="54990" y="25552"/>
                </a:lnTo>
              </a:path>
            </a:pathLst>
          </a:custGeom>
          <a:ln w="30366">
            <a:solidFill>
              <a:srgbClr val="ACACD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356" name="Freeform 9356"/>
          <p:cNvSpPr/>
          <p:nvPr/>
        </p:nvSpPr>
        <p:spPr>
          <a:xfrm>
            <a:off x="8006011" y="6338645"/>
            <a:ext cx="85898" cy="112779"/>
          </a:xfrm>
          <a:custGeom>
            <a:avLst/>
            <a:gdLst>
              <a:gd name="connsiteX0" fmla="*/ 46654 w 40583"/>
              <a:gd name="connsiteY0" fmla="*/ 57207 h 53283"/>
              <a:gd name="connsiteX1" fmla="*/ 21254 w 40583"/>
              <a:gd name="connsiteY1" fmla="*/ 38157 h 53283"/>
              <a:gd name="connsiteX2" fmla="*/ 46654 w 40583"/>
              <a:gd name="connsiteY2" fmla="*/ 19107 h 53283"/>
              <a:gd name="connsiteX3" fmla="*/ 46654 w 40583"/>
              <a:gd name="connsiteY3" fmla="*/ 57207 h 5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3" h="53283">
                <a:moveTo>
                  <a:pt x="46654" y="57207"/>
                </a:moveTo>
                <a:lnTo>
                  <a:pt x="21254" y="38157"/>
                </a:lnTo>
                <a:lnTo>
                  <a:pt x="46654" y="19107"/>
                </a:lnTo>
                <a:lnTo>
                  <a:pt x="46654" y="57207"/>
                </a:lnTo>
                <a:close/>
              </a:path>
            </a:pathLst>
          </a:custGeom>
          <a:solidFill>
            <a:srgbClr val="D5D5E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357" name="Freeform 9357"/>
          <p:cNvSpPr/>
          <p:nvPr/>
        </p:nvSpPr>
        <p:spPr>
          <a:xfrm>
            <a:off x="8382344" y="6338645"/>
            <a:ext cx="85898" cy="112779"/>
          </a:xfrm>
          <a:custGeom>
            <a:avLst/>
            <a:gdLst>
              <a:gd name="connsiteX0" fmla="*/ 21256 w 40583"/>
              <a:gd name="connsiteY0" fmla="*/ 57207 h 53283"/>
              <a:gd name="connsiteX1" fmla="*/ 46656 w 40583"/>
              <a:gd name="connsiteY1" fmla="*/ 38157 h 53283"/>
              <a:gd name="connsiteX2" fmla="*/ 21256 w 40583"/>
              <a:gd name="connsiteY2" fmla="*/ 19107 h 53283"/>
              <a:gd name="connsiteX3" fmla="*/ 21256 w 40583"/>
              <a:gd name="connsiteY3" fmla="*/ 57207 h 5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3" h="53283">
                <a:moveTo>
                  <a:pt x="21256" y="57207"/>
                </a:moveTo>
                <a:lnTo>
                  <a:pt x="46656" y="38157"/>
                </a:lnTo>
                <a:lnTo>
                  <a:pt x="21256" y="19107"/>
                </a:lnTo>
                <a:lnTo>
                  <a:pt x="21256" y="57207"/>
                </a:lnTo>
                <a:close/>
              </a:path>
            </a:pathLst>
          </a:custGeom>
          <a:solidFill>
            <a:srgbClr val="D5D5E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pic>
        <p:nvPicPr>
          <p:cNvPr id="9359" name="Picture 93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398" y="6306268"/>
            <a:ext cx="451600" cy="258057"/>
          </a:xfrm>
          <a:prstGeom prst="rect">
            <a:avLst/>
          </a:prstGeom>
        </p:spPr>
      </p:pic>
      <p:pic>
        <p:nvPicPr>
          <p:cNvPr id="9360" name="Picture 93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158" y="6354654"/>
            <a:ext cx="467726" cy="96771"/>
          </a:xfrm>
          <a:prstGeom prst="rect">
            <a:avLst/>
          </a:prstGeom>
        </p:spPr>
      </p:pic>
      <p:pic>
        <p:nvPicPr>
          <p:cNvPr id="9361" name="Picture 93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3040" y="6354654"/>
            <a:ext cx="451600" cy="96771"/>
          </a:xfrm>
          <a:prstGeom prst="rect">
            <a:avLst/>
          </a:prstGeom>
        </p:spPr>
      </p:pic>
      <p:sp>
        <p:nvSpPr>
          <p:cNvPr id="3" name="Freeform 9361"/>
          <p:cNvSpPr/>
          <p:nvPr/>
        </p:nvSpPr>
        <p:spPr>
          <a:xfrm>
            <a:off x="10559700" y="6392407"/>
            <a:ext cx="112779" cy="32136"/>
          </a:xfrm>
          <a:custGeom>
            <a:avLst/>
            <a:gdLst>
              <a:gd name="connsiteX0" fmla="*/ 22652 w 53283"/>
              <a:gd name="connsiteY0" fmla="*/ 25457 h 15183"/>
              <a:gd name="connsiteX1" fmla="*/ 60752 w 53283"/>
              <a:gd name="connsiteY1" fmla="*/ 25457 h 1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283" h="15183">
                <a:moveTo>
                  <a:pt x="22652" y="25457"/>
                </a:moveTo>
                <a:lnTo>
                  <a:pt x="60752" y="25457"/>
                </a:lnTo>
              </a:path>
            </a:pathLst>
          </a:custGeom>
          <a:ln w="7591">
            <a:solidFill>
              <a:srgbClr val="ACACD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362" name="Freeform 9362"/>
          <p:cNvSpPr/>
          <p:nvPr/>
        </p:nvSpPr>
        <p:spPr>
          <a:xfrm>
            <a:off x="10586581" y="6338645"/>
            <a:ext cx="112779" cy="32136"/>
          </a:xfrm>
          <a:custGeom>
            <a:avLst/>
            <a:gdLst>
              <a:gd name="connsiteX0" fmla="*/ 22652 w 53283"/>
              <a:gd name="connsiteY0" fmla="*/ 25457 h 15183"/>
              <a:gd name="connsiteX1" fmla="*/ 60752 w 53283"/>
              <a:gd name="connsiteY1" fmla="*/ 25457 h 1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283" h="15183">
                <a:moveTo>
                  <a:pt x="22652" y="25457"/>
                </a:moveTo>
                <a:lnTo>
                  <a:pt x="60752" y="25457"/>
                </a:lnTo>
              </a:path>
            </a:pathLst>
          </a:custGeom>
          <a:ln w="7591">
            <a:solidFill>
              <a:srgbClr val="ACACD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363" name="Freeform 9363"/>
          <p:cNvSpPr/>
          <p:nvPr/>
        </p:nvSpPr>
        <p:spPr>
          <a:xfrm>
            <a:off x="10586581" y="6365526"/>
            <a:ext cx="112779" cy="32136"/>
          </a:xfrm>
          <a:custGeom>
            <a:avLst/>
            <a:gdLst>
              <a:gd name="connsiteX0" fmla="*/ 22652 w 53283"/>
              <a:gd name="connsiteY0" fmla="*/ 25457 h 15183"/>
              <a:gd name="connsiteX1" fmla="*/ 60752 w 53283"/>
              <a:gd name="connsiteY1" fmla="*/ 25457 h 1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283" h="15183">
                <a:moveTo>
                  <a:pt x="22652" y="25457"/>
                </a:moveTo>
                <a:lnTo>
                  <a:pt x="60752" y="25457"/>
                </a:lnTo>
              </a:path>
            </a:pathLst>
          </a:custGeom>
          <a:ln w="7591">
            <a:solidFill>
              <a:srgbClr val="ACACD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364" name="Freeform 9364"/>
          <p:cNvSpPr/>
          <p:nvPr/>
        </p:nvSpPr>
        <p:spPr>
          <a:xfrm>
            <a:off x="10586581" y="6419288"/>
            <a:ext cx="112779" cy="32136"/>
          </a:xfrm>
          <a:custGeom>
            <a:avLst/>
            <a:gdLst>
              <a:gd name="connsiteX0" fmla="*/ 22652 w 53283"/>
              <a:gd name="connsiteY0" fmla="*/ 25457 h 15183"/>
              <a:gd name="connsiteX1" fmla="*/ 60752 w 53283"/>
              <a:gd name="connsiteY1" fmla="*/ 25457 h 1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283" h="15183">
                <a:moveTo>
                  <a:pt x="22652" y="25457"/>
                </a:moveTo>
                <a:lnTo>
                  <a:pt x="60752" y="25457"/>
                </a:lnTo>
              </a:path>
            </a:pathLst>
          </a:custGeom>
          <a:ln w="7591">
            <a:solidFill>
              <a:srgbClr val="ACACD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365" name="Freeform 9365"/>
          <p:cNvSpPr/>
          <p:nvPr/>
        </p:nvSpPr>
        <p:spPr>
          <a:xfrm>
            <a:off x="10962914" y="6365526"/>
            <a:ext cx="112779" cy="59017"/>
          </a:xfrm>
          <a:custGeom>
            <a:avLst/>
            <a:gdLst>
              <a:gd name="connsiteX0" fmla="*/ 54121 w 53283"/>
              <a:gd name="connsiteY0" fmla="*/ 17837 h 27883"/>
              <a:gd name="connsiteX1" fmla="*/ 38881 w 53283"/>
              <a:gd name="connsiteY1" fmla="*/ 30537 h 27883"/>
              <a:gd name="connsiteX2" fmla="*/ 23641 w 53283"/>
              <a:gd name="connsiteY2" fmla="*/ 17837 h 2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83" h="27883">
                <a:moveTo>
                  <a:pt x="54121" y="17837"/>
                </a:moveTo>
                <a:lnTo>
                  <a:pt x="38881" y="30537"/>
                </a:lnTo>
                <a:lnTo>
                  <a:pt x="23641" y="17837"/>
                </a:lnTo>
              </a:path>
            </a:pathLst>
          </a:custGeom>
          <a:ln w="5060">
            <a:solidFill>
              <a:srgbClr val="ACACD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366" name="Freeform 9366"/>
          <p:cNvSpPr/>
          <p:nvPr/>
        </p:nvSpPr>
        <p:spPr>
          <a:xfrm>
            <a:off x="10989795" y="6311764"/>
            <a:ext cx="139660" cy="139660"/>
          </a:xfrm>
          <a:custGeom>
            <a:avLst/>
            <a:gdLst>
              <a:gd name="connsiteX0" fmla="*/ 51582 w 65983"/>
              <a:gd name="connsiteY0" fmla="*/ 76257 h 65983"/>
              <a:gd name="connsiteX1" fmla="*/ 76982 w 65983"/>
              <a:gd name="connsiteY1" fmla="*/ 50857 h 65983"/>
              <a:gd name="connsiteX2" fmla="*/ 51582 w 65983"/>
              <a:gd name="connsiteY2" fmla="*/ 25456 h 65983"/>
              <a:gd name="connsiteX3" fmla="*/ 26181 w 65983"/>
              <a:gd name="connsiteY3" fmla="*/ 50857 h 6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83" h="65983">
                <a:moveTo>
                  <a:pt x="51582" y="76257"/>
                </a:moveTo>
                <a:cubicBezTo>
                  <a:pt x="65309" y="76257"/>
                  <a:pt x="76982" y="64827"/>
                  <a:pt x="76982" y="50857"/>
                </a:cubicBezTo>
                <a:cubicBezTo>
                  <a:pt x="76982" y="36887"/>
                  <a:pt x="65551" y="25456"/>
                  <a:pt x="51582" y="25456"/>
                </a:cubicBezTo>
                <a:cubicBezTo>
                  <a:pt x="37611" y="25456"/>
                  <a:pt x="26181" y="36887"/>
                  <a:pt x="26181" y="50857"/>
                </a:cubicBezTo>
              </a:path>
            </a:pathLst>
          </a:custGeom>
          <a:ln w="5060">
            <a:solidFill>
              <a:srgbClr val="ACACD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367" name="Freeform 9367"/>
          <p:cNvSpPr/>
          <p:nvPr/>
        </p:nvSpPr>
        <p:spPr>
          <a:xfrm>
            <a:off x="11312366" y="6311764"/>
            <a:ext cx="139660" cy="139660"/>
          </a:xfrm>
          <a:custGeom>
            <a:avLst/>
            <a:gdLst>
              <a:gd name="connsiteX0" fmla="*/ 51584 w 65983"/>
              <a:gd name="connsiteY0" fmla="*/ 76257 h 65983"/>
              <a:gd name="connsiteX1" fmla="*/ 26183 w 65983"/>
              <a:gd name="connsiteY1" fmla="*/ 50857 h 65983"/>
              <a:gd name="connsiteX2" fmla="*/ 51584 w 65983"/>
              <a:gd name="connsiteY2" fmla="*/ 25456 h 65983"/>
              <a:gd name="connsiteX3" fmla="*/ 76984 w 65983"/>
              <a:gd name="connsiteY3" fmla="*/ 50857 h 6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83" h="65983">
                <a:moveTo>
                  <a:pt x="51584" y="76257"/>
                </a:moveTo>
                <a:cubicBezTo>
                  <a:pt x="37613" y="76257"/>
                  <a:pt x="26183" y="64827"/>
                  <a:pt x="26183" y="50857"/>
                </a:cubicBezTo>
                <a:cubicBezTo>
                  <a:pt x="26183" y="36887"/>
                  <a:pt x="37613" y="25456"/>
                  <a:pt x="51584" y="25456"/>
                </a:cubicBezTo>
                <a:cubicBezTo>
                  <a:pt x="65553" y="25456"/>
                  <a:pt x="76984" y="36887"/>
                  <a:pt x="76984" y="50857"/>
                </a:cubicBezTo>
              </a:path>
            </a:pathLst>
          </a:custGeom>
          <a:ln w="5060">
            <a:solidFill>
              <a:srgbClr val="ACACD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368" name="Freeform 9368"/>
          <p:cNvSpPr/>
          <p:nvPr/>
        </p:nvSpPr>
        <p:spPr>
          <a:xfrm>
            <a:off x="11393009" y="6365526"/>
            <a:ext cx="112779" cy="59017"/>
          </a:xfrm>
          <a:custGeom>
            <a:avLst/>
            <a:gdLst>
              <a:gd name="connsiteX0" fmla="*/ 54124 w 53283"/>
              <a:gd name="connsiteY0" fmla="*/ 17837 h 27883"/>
              <a:gd name="connsiteX1" fmla="*/ 38884 w 53283"/>
              <a:gd name="connsiteY1" fmla="*/ 30537 h 27883"/>
              <a:gd name="connsiteX2" fmla="*/ 23643 w 53283"/>
              <a:gd name="connsiteY2" fmla="*/ 17837 h 2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83" h="27883">
                <a:moveTo>
                  <a:pt x="54124" y="17837"/>
                </a:moveTo>
                <a:lnTo>
                  <a:pt x="38884" y="30537"/>
                </a:lnTo>
                <a:lnTo>
                  <a:pt x="23643" y="17837"/>
                </a:lnTo>
              </a:path>
            </a:pathLst>
          </a:custGeom>
          <a:ln w="5060">
            <a:solidFill>
              <a:srgbClr val="ACACD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pic>
        <p:nvPicPr>
          <p:cNvPr id="9370" name="Picture 93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" y="0"/>
            <a:ext cx="12193195" cy="145157"/>
          </a:xfrm>
          <a:prstGeom prst="rect">
            <a:avLst/>
          </a:prstGeom>
        </p:spPr>
      </p:pic>
      <p:sp>
        <p:nvSpPr>
          <p:cNvPr id="4" name="Freeform 9370"/>
          <p:cNvSpPr/>
          <p:nvPr/>
        </p:nvSpPr>
        <p:spPr>
          <a:xfrm>
            <a:off x="1715870" y="2037695"/>
            <a:ext cx="408470" cy="569755"/>
          </a:xfrm>
          <a:custGeom>
            <a:avLst/>
            <a:gdLst>
              <a:gd name="connsiteX0" fmla="*/ 194027 w 192983"/>
              <a:gd name="connsiteY0" fmla="*/ 30830 h 269183"/>
              <a:gd name="connsiteX1" fmla="*/ 35834 w 192983"/>
              <a:gd name="connsiteY1" fmla="*/ 30830 h 269183"/>
              <a:gd name="connsiteX2" fmla="*/ 35834 w 192983"/>
              <a:gd name="connsiteY2" fmla="*/ 275634 h 269183"/>
              <a:gd name="connsiteX3" fmla="*/ 194027 w 192983"/>
              <a:gd name="connsiteY3" fmla="*/ 275634 h 269183"/>
              <a:gd name="connsiteX4" fmla="*/ 194027 w 192983"/>
              <a:gd name="connsiteY4" fmla="*/ 30830 h 26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83" h="269183">
                <a:moveTo>
                  <a:pt x="194027" y="30830"/>
                </a:moveTo>
                <a:lnTo>
                  <a:pt x="35834" y="30830"/>
                </a:lnTo>
                <a:lnTo>
                  <a:pt x="35834" y="275634"/>
                </a:lnTo>
                <a:lnTo>
                  <a:pt x="194027" y="275634"/>
                </a:lnTo>
                <a:lnTo>
                  <a:pt x="194027" y="30830"/>
                </a:lnTo>
                <a:close/>
              </a:path>
            </a:pathLst>
          </a:custGeom>
          <a:solidFill>
            <a:srgbClr val="7E7EF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371" name="Freeform 9371"/>
          <p:cNvSpPr/>
          <p:nvPr/>
        </p:nvSpPr>
        <p:spPr>
          <a:xfrm>
            <a:off x="1796513" y="3059170"/>
            <a:ext cx="247184" cy="462232"/>
          </a:xfrm>
          <a:custGeom>
            <a:avLst/>
            <a:gdLst>
              <a:gd name="connsiteX0" fmla="*/ 122731 w 116783"/>
              <a:gd name="connsiteY0" fmla="*/ 37839 h 218383"/>
              <a:gd name="connsiteX1" fmla="*/ 30930 w 116783"/>
              <a:gd name="connsiteY1" fmla="*/ 37839 h 218383"/>
              <a:gd name="connsiteX2" fmla="*/ 30930 w 116783"/>
              <a:gd name="connsiteY2" fmla="*/ 221442 h 218383"/>
              <a:gd name="connsiteX3" fmla="*/ 122731 w 116783"/>
              <a:gd name="connsiteY3" fmla="*/ 221442 h 218383"/>
              <a:gd name="connsiteX4" fmla="*/ 122731 w 116783"/>
              <a:gd name="connsiteY4" fmla="*/ 37839 h 21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783" h="218383">
                <a:moveTo>
                  <a:pt x="122731" y="37839"/>
                </a:moveTo>
                <a:lnTo>
                  <a:pt x="30930" y="37839"/>
                </a:lnTo>
                <a:lnTo>
                  <a:pt x="30930" y="221442"/>
                </a:lnTo>
                <a:lnTo>
                  <a:pt x="122731" y="221442"/>
                </a:lnTo>
                <a:lnTo>
                  <a:pt x="122731" y="37839"/>
                </a:lnTo>
                <a:close/>
              </a:path>
            </a:pathLst>
          </a:custGeom>
          <a:solidFill>
            <a:srgbClr val="FEBE7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372" name="Freeform 9372"/>
          <p:cNvSpPr/>
          <p:nvPr/>
        </p:nvSpPr>
        <p:spPr>
          <a:xfrm>
            <a:off x="1904037" y="2602194"/>
            <a:ext cx="32136" cy="515993"/>
          </a:xfrm>
          <a:custGeom>
            <a:avLst/>
            <a:gdLst>
              <a:gd name="connsiteX0" fmla="*/ 26030 w 15183"/>
              <a:gd name="connsiteY0" fmla="*/ 251587 h 243783"/>
              <a:gd name="connsiteX1" fmla="*/ 26030 w 15183"/>
              <a:gd name="connsiteY1" fmla="*/ 16150 h 24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83" h="243783">
                <a:moveTo>
                  <a:pt x="26030" y="251587"/>
                </a:moveTo>
                <a:lnTo>
                  <a:pt x="26030" y="16150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373" name="Freeform 9373"/>
          <p:cNvSpPr/>
          <p:nvPr/>
        </p:nvSpPr>
        <p:spPr>
          <a:xfrm>
            <a:off x="1850275" y="2575313"/>
            <a:ext cx="166541" cy="85898"/>
          </a:xfrm>
          <a:custGeom>
            <a:avLst/>
            <a:gdLst>
              <a:gd name="connsiteX0" fmla="*/ 21064 w 78683"/>
              <a:gd name="connsiteY0" fmla="*/ 52637 h 40583"/>
              <a:gd name="connsiteX1" fmla="*/ 51430 w 78683"/>
              <a:gd name="connsiteY1" fmla="*/ 26319 h 40583"/>
              <a:gd name="connsiteX2" fmla="*/ 81796 w 78683"/>
              <a:gd name="connsiteY2" fmla="*/ 52637 h 4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83" h="40583">
                <a:moveTo>
                  <a:pt x="21064" y="52637"/>
                </a:moveTo>
                <a:cubicBezTo>
                  <a:pt x="39284" y="47829"/>
                  <a:pt x="47887" y="37114"/>
                  <a:pt x="51430" y="26319"/>
                </a:cubicBezTo>
                <a:cubicBezTo>
                  <a:pt x="54973" y="37114"/>
                  <a:pt x="63576" y="47829"/>
                  <a:pt x="81796" y="52637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374" name="Freeform 9374"/>
          <p:cNvSpPr/>
          <p:nvPr/>
        </p:nvSpPr>
        <p:spPr>
          <a:xfrm>
            <a:off x="1796513" y="854933"/>
            <a:ext cx="247184" cy="596636"/>
          </a:xfrm>
          <a:custGeom>
            <a:avLst/>
            <a:gdLst>
              <a:gd name="connsiteX0" fmla="*/ 122731 w 116783"/>
              <a:gd name="connsiteY0" fmla="*/ 38818 h 281883"/>
              <a:gd name="connsiteX1" fmla="*/ 30930 w 116783"/>
              <a:gd name="connsiteY1" fmla="*/ 38818 h 281883"/>
              <a:gd name="connsiteX2" fmla="*/ 30930 w 116783"/>
              <a:gd name="connsiteY2" fmla="*/ 283623 h 281883"/>
              <a:gd name="connsiteX3" fmla="*/ 122731 w 116783"/>
              <a:gd name="connsiteY3" fmla="*/ 283623 h 281883"/>
              <a:gd name="connsiteX4" fmla="*/ 122731 w 116783"/>
              <a:gd name="connsiteY4" fmla="*/ 38818 h 281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783" h="281883">
                <a:moveTo>
                  <a:pt x="122731" y="38818"/>
                </a:moveTo>
                <a:lnTo>
                  <a:pt x="30930" y="38818"/>
                </a:lnTo>
                <a:lnTo>
                  <a:pt x="30930" y="283623"/>
                </a:lnTo>
                <a:lnTo>
                  <a:pt x="122731" y="283623"/>
                </a:lnTo>
                <a:lnTo>
                  <a:pt x="122731" y="38818"/>
                </a:lnTo>
                <a:close/>
              </a:path>
            </a:pathLst>
          </a:custGeom>
          <a:solidFill>
            <a:srgbClr val="7EFE7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375" name="Freeform 9375"/>
          <p:cNvSpPr/>
          <p:nvPr/>
        </p:nvSpPr>
        <p:spPr>
          <a:xfrm>
            <a:off x="1904037" y="1419433"/>
            <a:ext cx="32136" cy="677279"/>
          </a:xfrm>
          <a:custGeom>
            <a:avLst/>
            <a:gdLst>
              <a:gd name="connsiteX0" fmla="*/ 26030 w 15183"/>
              <a:gd name="connsiteY0" fmla="*/ 320788 h 319983"/>
              <a:gd name="connsiteX1" fmla="*/ 26030 w 15183"/>
              <a:gd name="connsiteY1" fmla="*/ 24150 h 31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83" h="319983">
                <a:moveTo>
                  <a:pt x="26030" y="320788"/>
                </a:moveTo>
                <a:lnTo>
                  <a:pt x="26030" y="24150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376" name="Freeform 9376"/>
          <p:cNvSpPr/>
          <p:nvPr/>
        </p:nvSpPr>
        <p:spPr>
          <a:xfrm>
            <a:off x="1850275" y="1419433"/>
            <a:ext cx="166541" cy="85898"/>
          </a:xfrm>
          <a:custGeom>
            <a:avLst/>
            <a:gdLst>
              <a:gd name="connsiteX0" fmla="*/ 21064 w 78683"/>
              <a:gd name="connsiteY0" fmla="*/ 47937 h 40583"/>
              <a:gd name="connsiteX1" fmla="*/ 51430 w 78683"/>
              <a:gd name="connsiteY1" fmla="*/ 21620 h 40583"/>
              <a:gd name="connsiteX2" fmla="*/ 81796 w 78683"/>
              <a:gd name="connsiteY2" fmla="*/ 47937 h 4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83" h="40583">
                <a:moveTo>
                  <a:pt x="21064" y="47937"/>
                </a:moveTo>
                <a:cubicBezTo>
                  <a:pt x="39284" y="43129"/>
                  <a:pt x="47887" y="32414"/>
                  <a:pt x="51430" y="21620"/>
                </a:cubicBezTo>
                <a:cubicBezTo>
                  <a:pt x="54973" y="32414"/>
                  <a:pt x="63576" y="43129"/>
                  <a:pt x="81796" y="47937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377" name="Freeform 9377"/>
          <p:cNvSpPr/>
          <p:nvPr/>
        </p:nvSpPr>
        <p:spPr>
          <a:xfrm>
            <a:off x="2361013" y="2037695"/>
            <a:ext cx="408470" cy="569755"/>
          </a:xfrm>
          <a:custGeom>
            <a:avLst/>
            <a:gdLst>
              <a:gd name="connsiteX0" fmla="*/ 195233 w 192983"/>
              <a:gd name="connsiteY0" fmla="*/ 30830 h 269183"/>
              <a:gd name="connsiteX1" fmla="*/ 37039 w 192983"/>
              <a:gd name="connsiteY1" fmla="*/ 30830 h 269183"/>
              <a:gd name="connsiteX2" fmla="*/ 37039 w 192983"/>
              <a:gd name="connsiteY2" fmla="*/ 275634 h 269183"/>
              <a:gd name="connsiteX3" fmla="*/ 195233 w 192983"/>
              <a:gd name="connsiteY3" fmla="*/ 275634 h 269183"/>
              <a:gd name="connsiteX4" fmla="*/ 195233 w 192983"/>
              <a:gd name="connsiteY4" fmla="*/ 30830 h 26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83" h="269183">
                <a:moveTo>
                  <a:pt x="195233" y="30830"/>
                </a:moveTo>
                <a:lnTo>
                  <a:pt x="37039" y="30830"/>
                </a:lnTo>
                <a:lnTo>
                  <a:pt x="37039" y="275634"/>
                </a:lnTo>
                <a:lnTo>
                  <a:pt x="195233" y="275634"/>
                </a:lnTo>
                <a:lnTo>
                  <a:pt x="195233" y="30830"/>
                </a:lnTo>
                <a:close/>
              </a:path>
            </a:pathLst>
          </a:custGeom>
          <a:solidFill>
            <a:srgbClr val="7E7EF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378" name="Freeform 9378"/>
          <p:cNvSpPr/>
          <p:nvPr/>
        </p:nvSpPr>
        <p:spPr>
          <a:xfrm>
            <a:off x="2441656" y="3059170"/>
            <a:ext cx="247184" cy="462232"/>
          </a:xfrm>
          <a:custGeom>
            <a:avLst/>
            <a:gdLst>
              <a:gd name="connsiteX0" fmla="*/ 123937 w 116783"/>
              <a:gd name="connsiteY0" fmla="*/ 37839 h 218383"/>
              <a:gd name="connsiteX1" fmla="*/ 32135 w 116783"/>
              <a:gd name="connsiteY1" fmla="*/ 37839 h 218383"/>
              <a:gd name="connsiteX2" fmla="*/ 32135 w 116783"/>
              <a:gd name="connsiteY2" fmla="*/ 221442 h 218383"/>
              <a:gd name="connsiteX3" fmla="*/ 123937 w 116783"/>
              <a:gd name="connsiteY3" fmla="*/ 221442 h 218383"/>
              <a:gd name="connsiteX4" fmla="*/ 123937 w 116783"/>
              <a:gd name="connsiteY4" fmla="*/ 37839 h 21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783" h="218383">
                <a:moveTo>
                  <a:pt x="123937" y="37839"/>
                </a:moveTo>
                <a:lnTo>
                  <a:pt x="32135" y="37839"/>
                </a:lnTo>
                <a:lnTo>
                  <a:pt x="32135" y="221442"/>
                </a:lnTo>
                <a:lnTo>
                  <a:pt x="123937" y="221442"/>
                </a:lnTo>
                <a:lnTo>
                  <a:pt x="123937" y="37839"/>
                </a:lnTo>
                <a:close/>
              </a:path>
            </a:pathLst>
          </a:custGeom>
          <a:solidFill>
            <a:srgbClr val="FEBE7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379" name="Freeform 9379"/>
          <p:cNvSpPr/>
          <p:nvPr/>
        </p:nvSpPr>
        <p:spPr>
          <a:xfrm>
            <a:off x="2549180" y="2602194"/>
            <a:ext cx="32136" cy="515993"/>
          </a:xfrm>
          <a:custGeom>
            <a:avLst/>
            <a:gdLst>
              <a:gd name="connsiteX0" fmla="*/ 27228 w 15183"/>
              <a:gd name="connsiteY0" fmla="*/ 251587 h 243783"/>
              <a:gd name="connsiteX1" fmla="*/ 27227 w 15183"/>
              <a:gd name="connsiteY1" fmla="*/ 16150 h 24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83" h="243783">
                <a:moveTo>
                  <a:pt x="27228" y="251587"/>
                </a:moveTo>
                <a:lnTo>
                  <a:pt x="27227" y="16150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380" name="Freeform 9380"/>
          <p:cNvSpPr/>
          <p:nvPr/>
        </p:nvSpPr>
        <p:spPr>
          <a:xfrm>
            <a:off x="2495418" y="2575313"/>
            <a:ext cx="166541" cy="85898"/>
          </a:xfrm>
          <a:custGeom>
            <a:avLst/>
            <a:gdLst>
              <a:gd name="connsiteX0" fmla="*/ 22261 w 78683"/>
              <a:gd name="connsiteY0" fmla="*/ 52637 h 40583"/>
              <a:gd name="connsiteX1" fmla="*/ 52627 w 78683"/>
              <a:gd name="connsiteY1" fmla="*/ 26319 h 40583"/>
              <a:gd name="connsiteX2" fmla="*/ 82994 w 78683"/>
              <a:gd name="connsiteY2" fmla="*/ 52637 h 4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83" h="40583">
                <a:moveTo>
                  <a:pt x="22261" y="52637"/>
                </a:moveTo>
                <a:cubicBezTo>
                  <a:pt x="40481" y="47829"/>
                  <a:pt x="49085" y="37114"/>
                  <a:pt x="52627" y="26319"/>
                </a:cubicBezTo>
                <a:cubicBezTo>
                  <a:pt x="56170" y="37114"/>
                  <a:pt x="64774" y="47829"/>
                  <a:pt x="82994" y="52637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381" name="Freeform 9381"/>
          <p:cNvSpPr/>
          <p:nvPr/>
        </p:nvSpPr>
        <p:spPr>
          <a:xfrm>
            <a:off x="2441656" y="854933"/>
            <a:ext cx="247184" cy="596636"/>
          </a:xfrm>
          <a:custGeom>
            <a:avLst/>
            <a:gdLst>
              <a:gd name="connsiteX0" fmla="*/ 123937 w 116783"/>
              <a:gd name="connsiteY0" fmla="*/ 38818 h 281883"/>
              <a:gd name="connsiteX1" fmla="*/ 32135 w 116783"/>
              <a:gd name="connsiteY1" fmla="*/ 38818 h 281883"/>
              <a:gd name="connsiteX2" fmla="*/ 32135 w 116783"/>
              <a:gd name="connsiteY2" fmla="*/ 283623 h 281883"/>
              <a:gd name="connsiteX3" fmla="*/ 123937 w 116783"/>
              <a:gd name="connsiteY3" fmla="*/ 283623 h 281883"/>
              <a:gd name="connsiteX4" fmla="*/ 123937 w 116783"/>
              <a:gd name="connsiteY4" fmla="*/ 38818 h 281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783" h="281883">
                <a:moveTo>
                  <a:pt x="123937" y="38818"/>
                </a:moveTo>
                <a:lnTo>
                  <a:pt x="32135" y="38818"/>
                </a:lnTo>
                <a:lnTo>
                  <a:pt x="32135" y="283623"/>
                </a:lnTo>
                <a:lnTo>
                  <a:pt x="123937" y="283623"/>
                </a:lnTo>
                <a:lnTo>
                  <a:pt x="123937" y="38818"/>
                </a:lnTo>
                <a:close/>
              </a:path>
            </a:pathLst>
          </a:custGeom>
          <a:solidFill>
            <a:srgbClr val="7EFE7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382" name="Freeform 9382"/>
          <p:cNvSpPr/>
          <p:nvPr/>
        </p:nvSpPr>
        <p:spPr>
          <a:xfrm>
            <a:off x="2549180" y="1419433"/>
            <a:ext cx="32136" cy="677279"/>
          </a:xfrm>
          <a:custGeom>
            <a:avLst/>
            <a:gdLst>
              <a:gd name="connsiteX0" fmla="*/ 27227 w 15183"/>
              <a:gd name="connsiteY0" fmla="*/ 320788 h 319983"/>
              <a:gd name="connsiteX1" fmla="*/ 27229 w 15183"/>
              <a:gd name="connsiteY1" fmla="*/ 24150 h 31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83" h="319983">
                <a:moveTo>
                  <a:pt x="27227" y="320788"/>
                </a:moveTo>
                <a:lnTo>
                  <a:pt x="27229" y="24150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383" name="Freeform 9383"/>
          <p:cNvSpPr/>
          <p:nvPr/>
        </p:nvSpPr>
        <p:spPr>
          <a:xfrm>
            <a:off x="2495418" y="1419433"/>
            <a:ext cx="166541" cy="85898"/>
          </a:xfrm>
          <a:custGeom>
            <a:avLst/>
            <a:gdLst>
              <a:gd name="connsiteX0" fmla="*/ 22263 w 78683"/>
              <a:gd name="connsiteY0" fmla="*/ 47937 h 40583"/>
              <a:gd name="connsiteX1" fmla="*/ 52629 w 78683"/>
              <a:gd name="connsiteY1" fmla="*/ 21620 h 40583"/>
              <a:gd name="connsiteX2" fmla="*/ 82995 w 78683"/>
              <a:gd name="connsiteY2" fmla="*/ 47937 h 4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83" h="40583">
                <a:moveTo>
                  <a:pt x="22263" y="47937"/>
                </a:moveTo>
                <a:cubicBezTo>
                  <a:pt x="40483" y="43129"/>
                  <a:pt x="49087" y="32414"/>
                  <a:pt x="52629" y="21620"/>
                </a:cubicBezTo>
                <a:cubicBezTo>
                  <a:pt x="56172" y="32414"/>
                  <a:pt x="64775" y="43129"/>
                  <a:pt x="82995" y="47937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384" name="Freeform 9384"/>
          <p:cNvSpPr/>
          <p:nvPr/>
        </p:nvSpPr>
        <p:spPr>
          <a:xfrm>
            <a:off x="3006155" y="2037695"/>
            <a:ext cx="408470" cy="569755"/>
          </a:xfrm>
          <a:custGeom>
            <a:avLst/>
            <a:gdLst>
              <a:gd name="connsiteX0" fmla="*/ 196439 w 192983"/>
              <a:gd name="connsiteY0" fmla="*/ 30830 h 269183"/>
              <a:gd name="connsiteX1" fmla="*/ 38246 w 192983"/>
              <a:gd name="connsiteY1" fmla="*/ 30830 h 269183"/>
              <a:gd name="connsiteX2" fmla="*/ 38246 w 192983"/>
              <a:gd name="connsiteY2" fmla="*/ 275634 h 269183"/>
              <a:gd name="connsiteX3" fmla="*/ 196439 w 192983"/>
              <a:gd name="connsiteY3" fmla="*/ 275634 h 269183"/>
              <a:gd name="connsiteX4" fmla="*/ 196439 w 192983"/>
              <a:gd name="connsiteY4" fmla="*/ 30830 h 26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83" h="269183">
                <a:moveTo>
                  <a:pt x="196439" y="30830"/>
                </a:moveTo>
                <a:lnTo>
                  <a:pt x="38246" y="30830"/>
                </a:lnTo>
                <a:lnTo>
                  <a:pt x="38246" y="275634"/>
                </a:lnTo>
                <a:lnTo>
                  <a:pt x="196439" y="275634"/>
                </a:lnTo>
                <a:lnTo>
                  <a:pt x="196439" y="30830"/>
                </a:lnTo>
                <a:close/>
              </a:path>
            </a:pathLst>
          </a:custGeom>
          <a:solidFill>
            <a:srgbClr val="7E7EF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385" name="Freeform 9385"/>
          <p:cNvSpPr/>
          <p:nvPr/>
        </p:nvSpPr>
        <p:spPr>
          <a:xfrm>
            <a:off x="3086798" y="3059170"/>
            <a:ext cx="247184" cy="462232"/>
          </a:xfrm>
          <a:custGeom>
            <a:avLst/>
            <a:gdLst>
              <a:gd name="connsiteX0" fmla="*/ 125143 w 116783"/>
              <a:gd name="connsiteY0" fmla="*/ 37839 h 218383"/>
              <a:gd name="connsiteX1" fmla="*/ 33341 w 116783"/>
              <a:gd name="connsiteY1" fmla="*/ 37839 h 218383"/>
              <a:gd name="connsiteX2" fmla="*/ 33341 w 116783"/>
              <a:gd name="connsiteY2" fmla="*/ 221442 h 218383"/>
              <a:gd name="connsiteX3" fmla="*/ 125143 w 116783"/>
              <a:gd name="connsiteY3" fmla="*/ 221442 h 218383"/>
              <a:gd name="connsiteX4" fmla="*/ 125143 w 116783"/>
              <a:gd name="connsiteY4" fmla="*/ 37839 h 21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783" h="218383">
                <a:moveTo>
                  <a:pt x="125143" y="37839"/>
                </a:moveTo>
                <a:lnTo>
                  <a:pt x="33341" y="37839"/>
                </a:lnTo>
                <a:lnTo>
                  <a:pt x="33341" y="221442"/>
                </a:lnTo>
                <a:lnTo>
                  <a:pt x="125143" y="221442"/>
                </a:lnTo>
                <a:lnTo>
                  <a:pt x="125143" y="37839"/>
                </a:lnTo>
                <a:close/>
              </a:path>
            </a:pathLst>
          </a:custGeom>
          <a:solidFill>
            <a:srgbClr val="FEBE7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386" name="Freeform 9386"/>
          <p:cNvSpPr/>
          <p:nvPr/>
        </p:nvSpPr>
        <p:spPr>
          <a:xfrm>
            <a:off x="3221203" y="2602194"/>
            <a:ext cx="32136" cy="515993"/>
          </a:xfrm>
          <a:custGeom>
            <a:avLst/>
            <a:gdLst>
              <a:gd name="connsiteX0" fmla="*/ 15726 w 15183"/>
              <a:gd name="connsiteY0" fmla="*/ 251587 h 243783"/>
              <a:gd name="connsiteX1" fmla="*/ 15727 w 15183"/>
              <a:gd name="connsiteY1" fmla="*/ 16150 h 24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83" h="243783">
                <a:moveTo>
                  <a:pt x="15726" y="251587"/>
                </a:moveTo>
                <a:lnTo>
                  <a:pt x="15727" y="16150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387" name="Freeform 9387"/>
          <p:cNvSpPr/>
          <p:nvPr/>
        </p:nvSpPr>
        <p:spPr>
          <a:xfrm>
            <a:off x="3140560" y="2575313"/>
            <a:ext cx="166541" cy="85898"/>
          </a:xfrm>
          <a:custGeom>
            <a:avLst/>
            <a:gdLst>
              <a:gd name="connsiteX0" fmla="*/ 23461 w 78683"/>
              <a:gd name="connsiteY0" fmla="*/ 52637 h 40583"/>
              <a:gd name="connsiteX1" fmla="*/ 53827 w 78683"/>
              <a:gd name="connsiteY1" fmla="*/ 26319 h 40583"/>
              <a:gd name="connsiteX2" fmla="*/ 84193 w 78683"/>
              <a:gd name="connsiteY2" fmla="*/ 52637 h 4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83" h="40583">
                <a:moveTo>
                  <a:pt x="23461" y="52637"/>
                </a:moveTo>
                <a:cubicBezTo>
                  <a:pt x="41681" y="47829"/>
                  <a:pt x="50284" y="37114"/>
                  <a:pt x="53827" y="26319"/>
                </a:cubicBezTo>
                <a:cubicBezTo>
                  <a:pt x="57370" y="37114"/>
                  <a:pt x="65973" y="47829"/>
                  <a:pt x="84193" y="52637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388" name="Freeform 9388"/>
          <p:cNvSpPr/>
          <p:nvPr/>
        </p:nvSpPr>
        <p:spPr>
          <a:xfrm>
            <a:off x="3086798" y="854933"/>
            <a:ext cx="247184" cy="596636"/>
          </a:xfrm>
          <a:custGeom>
            <a:avLst/>
            <a:gdLst>
              <a:gd name="connsiteX0" fmla="*/ 125143 w 116783"/>
              <a:gd name="connsiteY0" fmla="*/ 38818 h 281883"/>
              <a:gd name="connsiteX1" fmla="*/ 33341 w 116783"/>
              <a:gd name="connsiteY1" fmla="*/ 38818 h 281883"/>
              <a:gd name="connsiteX2" fmla="*/ 33341 w 116783"/>
              <a:gd name="connsiteY2" fmla="*/ 283623 h 281883"/>
              <a:gd name="connsiteX3" fmla="*/ 125143 w 116783"/>
              <a:gd name="connsiteY3" fmla="*/ 283623 h 281883"/>
              <a:gd name="connsiteX4" fmla="*/ 125143 w 116783"/>
              <a:gd name="connsiteY4" fmla="*/ 38818 h 281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783" h="281883">
                <a:moveTo>
                  <a:pt x="125143" y="38818"/>
                </a:moveTo>
                <a:lnTo>
                  <a:pt x="33341" y="38818"/>
                </a:lnTo>
                <a:lnTo>
                  <a:pt x="33341" y="283623"/>
                </a:lnTo>
                <a:lnTo>
                  <a:pt x="125143" y="283623"/>
                </a:lnTo>
                <a:lnTo>
                  <a:pt x="125143" y="38818"/>
                </a:lnTo>
                <a:close/>
              </a:path>
            </a:pathLst>
          </a:custGeom>
          <a:solidFill>
            <a:srgbClr val="7EFE7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389" name="Freeform 9389"/>
          <p:cNvSpPr/>
          <p:nvPr/>
        </p:nvSpPr>
        <p:spPr>
          <a:xfrm>
            <a:off x="3221203" y="1419433"/>
            <a:ext cx="32136" cy="677279"/>
          </a:xfrm>
          <a:custGeom>
            <a:avLst/>
            <a:gdLst>
              <a:gd name="connsiteX0" fmla="*/ 15725 w 15183"/>
              <a:gd name="connsiteY0" fmla="*/ 320788 h 319983"/>
              <a:gd name="connsiteX1" fmla="*/ 15727 w 15183"/>
              <a:gd name="connsiteY1" fmla="*/ 24150 h 31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83" h="319983">
                <a:moveTo>
                  <a:pt x="15725" y="320788"/>
                </a:moveTo>
                <a:lnTo>
                  <a:pt x="15727" y="24150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390" name="Freeform 9390"/>
          <p:cNvSpPr/>
          <p:nvPr/>
        </p:nvSpPr>
        <p:spPr>
          <a:xfrm>
            <a:off x="3140560" y="1419433"/>
            <a:ext cx="166541" cy="85898"/>
          </a:xfrm>
          <a:custGeom>
            <a:avLst/>
            <a:gdLst>
              <a:gd name="connsiteX0" fmla="*/ 23461 w 78683"/>
              <a:gd name="connsiteY0" fmla="*/ 47937 h 40583"/>
              <a:gd name="connsiteX1" fmla="*/ 53827 w 78683"/>
              <a:gd name="connsiteY1" fmla="*/ 21620 h 40583"/>
              <a:gd name="connsiteX2" fmla="*/ 84193 w 78683"/>
              <a:gd name="connsiteY2" fmla="*/ 47937 h 4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83" h="40583">
                <a:moveTo>
                  <a:pt x="23461" y="47937"/>
                </a:moveTo>
                <a:cubicBezTo>
                  <a:pt x="41681" y="43129"/>
                  <a:pt x="50285" y="32414"/>
                  <a:pt x="53827" y="21620"/>
                </a:cubicBezTo>
                <a:cubicBezTo>
                  <a:pt x="57370" y="32414"/>
                  <a:pt x="65973" y="43129"/>
                  <a:pt x="84193" y="47937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391" name="Freeform 9391"/>
          <p:cNvSpPr/>
          <p:nvPr/>
        </p:nvSpPr>
        <p:spPr>
          <a:xfrm>
            <a:off x="3651298" y="2037695"/>
            <a:ext cx="408470" cy="569755"/>
          </a:xfrm>
          <a:custGeom>
            <a:avLst/>
            <a:gdLst>
              <a:gd name="connsiteX0" fmla="*/ 197645 w 192983"/>
              <a:gd name="connsiteY0" fmla="*/ 30830 h 269183"/>
              <a:gd name="connsiteX1" fmla="*/ 39451 w 192983"/>
              <a:gd name="connsiteY1" fmla="*/ 30830 h 269183"/>
              <a:gd name="connsiteX2" fmla="*/ 39451 w 192983"/>
              <a:gd name="connsiteY2" fmla="*/ 275634 h 269183"/>
              <a:gd name="connsiteX3" fmla="*/ 197645 w 192983"/>
              <a:gd name="connsiteY3" fmla="*/ 275634 h 269183"/>
              <a:gd name="connsiteX4" fmla="*/ 197645 w 192983"/>
              <a:gd name="connsiteY4" fmla="*/ 30830 h 26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83" h="269183">
                <a:moveTo>
                  <a:pt x="197645" y="30830"/>
                </a:moveTo>
                <a:lnTo>
                  <a:pt x="39451" y="30830"/>
                </a:lnTo>
                <a:lnTo>
                  <a:pt x="39451" y="275634"/>
                </a:lnTo>
                <a:lnTo>
                  <a:pt x="197645" y="275634"/>
                </a:lnTo>
                <a:lnTo>
                  <a:pt x="197645" y="30830"/>
                </a:lnTo>
                <a:close/>
              </a:path>
            </a:pathLst>
          </a:custGeom>
          <a:solidFill>
            <a:srgbClr val="7E7EF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392" name="Freeform 9392"/>
          <p:cNvSpPr/>
          <p:nvPr/>
        </p:nvSpPr>
        <p:spPr>
          <a:xfrm>
            <a:off x="3731941" y="3059170"/>
            <a:ext cx="247184" cy="462232"/>
          </a:xfrm>
          <a:custGeom>
            <a:avLst/>
            <a:gdLst>
              <a:gd name="connsiteX0" fmla="*/ 126349 w 116783"/>
              <a:gd name="connsiteY0" fmla="*/ 37839 h 218383"/>
              <a:gd name="connsiteX1" fmla="*/ 34547 w 116783"/>
              <a:gd name="connsiteY1" fmla="*/ 37839 h 218383"/>
              <a:gd name="connsiteX2" fmla="*/ 34547 w 116783"/>
              <a:gd name="connsiteY2" fmla="*/ 221442 h 218383"/>
              <a:gd name="connsiteX3" fmla="*/ 126349 w 116783"/>
              <a:gd name="connsiteY3" fmla="*/ 221442 h 218383"/>
              <a:gd name="connsiteX4" fmla="*/ 126349 w 116783"/>
              <a:gd name="connsiteY4" fmla="*/ 37839 h 21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783" h="218383">
                <a:moveTo>
                  <a:pt x="126349" y="37839"/>
                </a:moveTo>
                <a:lnTo>
                  <a:pt x="34547" y="37839"/>
                </a:lnTo>
                <a:lnTo>
                  <a:pt x="34547" y="221442"/>
                </a:lnTo>
                <a:lnTo>
                  <a:pt x="126349" y="221442"/>
                </a:lnTo>
                <a:lnTo>
                  <a:pt x="126349" y="37839"/>
                </a:lnTo>
                <a:close/>
              </a:path>
            </a:pathLst>
          </a:custGeom>
          <a:solidFill>
            <a:srgbClr val="FEBE7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393" name="Freeform 9393"/>
          <p:cNvSpPr/>
          <p:nvPr/>
        </p:nvSpPr>
        <p:spPr>
          <a:xfrm>
            <a:off x="3866346" y="2602194"/>
            <a:ext cx="32136" cy="515993"/>
          </a:xfrm>
          <a:custGeom>
            <a:avLst/>
            <a:gdLst>
              <a:gd name="connsiteX0" fmla="*/ 16923 w 15183"/>
              <a:gd name="connsiteY0" fmla="*/ 251587 h 243783"/>
              <a:gd name="connsiteX1" fmla="*/ 16925 w 15183"/>
              <a:gd name="connsiteY1" fmla="*/ 16150 h 24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83" h="243783">
                <a:moveTo>
                  <a:pt x="16923" y="251587"/>
                </a:moveTo>
                <a:lnTo>
                  <a:pt x="16925" y="16150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394" name="Freeform 9394"/>
          <p:cNvSpPr/>
          <p:nvPr/>
        </p:nvSpPr>
        <p:spPr>
          <a:xfrm>
            <a:off x="3785703" y="2575313"/>
            <a:ext cx="166541" cy="85898"/>
          </a:xfrm>
          <a:custGeom>
            <a:avLst/>
            <a:gdLst>
              <a:gd name="connsiteX0" fmla="*/ 24659 w 78683"/>
              <a:gd name="connsiteY0" fmla="*/ 52637 h 40583"/>
              <a:gd name="connsiteX1" fmla="*/ 55025 w 78683"/>
              <a:gd name="connsiteY1" fmla="*/ 26319 h 40583"/>
              <a:gd name="connsiteX2" fmla="*/ 85391 w 78683"/>
              <a:gd name="connsiteY2" fmla="*/ 52637 h 4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83" h="40583">
                <a:moveTo>
                  <a:pt x="24659" y="52637"/>
                </a:moveTo>
                <a:cubicBezTo>
                  <a:pt x="42879" y="47829"/>
                  <a:pt x="51482" y="37114"/>
                  <a:pt x="55025" y="26319"/>
                </a:cubicBezTo>
                <a:cubicBezTo>
                  <a:pt x="58568" y="37114"/>
                  <a:pt x="67171" y="47829"/>
                  <a:pt x="85391" y="52637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395" name="Freeform 9395"/>
          <p:cNvSpPr/>
          <p:nvPr/>
        </p:nvSpPr>
        <p:spPr>
          <a:xfrm>
            <a:off x="3731941" y="854933"/>
            <a:ext cx="247184" cy="596636"/>
          </a:xfrm>
          <a:custGeom>
            <a:avLst/>
            <a:gdLst>
              <a:gd name="connsiteX0" fmla="*/ 126349 w 116783"/>
              <a:gd name="connsiteY0" fmla="*/ 38818 h 281883"/>
              <a:gd name="connsiteX1" fmla="*/ 34547 w 116783"/>
              <a:gd name="connsiteY1" fmla="*/ 38818 h 281883"/>
              <a:gd name="connsiteX2" fmla="*/ 34547 w 116783"/>
              <a:gd name="connsiteY2" fmla="*/ 283623 h 281883"/>
              <a:gd name="connsiteX3" fmla="*/ 126349 w 116783"/>
              <a:gd name="connsiteY3" fmla="*/ 283623 h 281883"/>
              <a:gd name="connsiteX4" fmla="*/ 126349 w 116783"/>
              <a:gd name="connsiteY4" fmla="*/ 38818 h 281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783" h="281883">
                <a:moveTo>
                  <a:pt x="126349" y="38818"/>
                </a:moveTo>
                <a:lnTo>
                  <a:pt x="34547" y="38818"/>
                </a:lnTo>
                <a:lnTo>
                  <a:pt x="34547" y="283623"/>
                </a:lnTo>
                <a:lnTo>
                  <a:pt x="126349" y="283623"/>
                </a:lnTo>
                <a:lnTo>
                  <a:pt x="126349" y="38818"/>
                </a:lnTo>
                <a:close/>
              </a:path>
            </a:pathLst>
          </a:custGeom>
          <a:solidFill>
            <a:srgbClr val="7EFE7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396" name="Freeform 9396"/>
          <p:cNvSpPr/>
          <p:nvPr/>
        </p:nvSpPr>
        <p:spPr>
          <a:xfrm>
            <a:off x="3866346" y="1419433"/>
            <a:ext cx="32136" cy="677279"/>
          </a:xfrm>
          <a:custGeom>
            <a:avLst/>
            <a:gdLst>
              <a:gd name="connsiteX0" fmla="*/ 16923 w 15183"/>
              <a:gd name="connsiteY0" fmla="*/ 320788 h 319983"/>
              <a:gd name="connsiteX1" fmla="*/ 16925 w 15183"/>
              <a:gd name="connsiteY1" fmla="*/ 24150 h 31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83" h="319983">
                <a:moveTo>
                  <a:pt x="16923" y="320788"/>
                </a:moveTo>
                <a:lnTo>
                  <a:pt x="16925" y="24150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397" name="Freeform 9397"/>
          <p:cNvSpPr/>
          <p:nvPr/>
        </p:nvSpPr>
        <p:spPr>
          <a:xfrm>
            <a:off x="3785703" y="1419433"/>
            <a:ext cx="166541" cy="85898"/>
          </a:xfrm>
          <a:custGeom>
            <a:avLst/>
            <a:gdLst>
              <a:gd name="connsiteX0" fmla="*/ 24659 w 78683"/>
              <a:gd name="connsiteY0" fmla="*/ 47937 h 40583"/>
              <a:gd name="connsiteX1" fmla="*/ 55025 w 78683"/>
              <a:gd name="connsiteY1" fmla="*/ 21620 h 40583"/>
              <a:gd name="connsiteX2" fmla="*/ 85391 w 78683"/>
              <a:gd name="connsiteY2" fmla="*/ 47937 h 4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83" h="40583">
                <a:moveTo>
                  <a:pt x="24659" y="47937"/>
                </a:moveTo>
                <a:cubicBezTo>
                  <a:pt x="42879" y="43129"/>
                  <a:pt x="51482" y="32414"/>
                  <a:pt x="55025" y="21620"/>
                </a:cubicBezTo>
                <a:cubicBezTo>
                  <a:pt x="58568" y="32414"/>
                  <a:pt x="67171" y="43129"/>
                  <a:pt x="85391" y="47937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398" name="Freeform 9398"/>
          <p:cNvSpPr/>
          <p:nvPr/>
        </p:nvSpPr>
        <p:spPr>
          <a:xfrm>
            <a:off x="2361013" y="2252742"/>
            <a:ext cx="85898" cy="166541"/>
          </a:xfrm>
          <a:custGeom>
            <a:avLst/>
            <a:gdLst>
              <a:gd name="connsiteX0" fmla="*/ 26087 w 40583"/>
              <a:gd name="connsiteY0" fmla="*/ 21266 h 78683"/>
              <a:gd name="connsiteX1" fmla="*/ 52405 w 40583"/>
              <a:gd name="connsiteY1" fmla="*/ 51632 h 78683"/>
              <a:gd name="connsiteX2" fmla="*/ 26087 w 40583"/>
              <a:gd name="connsiteY2" fmla="*/ 81998 h 7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83" h="78683">
                <a:moveTo>
                  <a:pt x="26087" y="21266"/>
                </a:moveTo>
                <a:cubicBezTo>
                  <a:pt x="30895" y="39486"/>
                  <a:pt x="41610" y="48089"/>
                  <a:pt x="52405" y="51632"/>
                </a:cubicBezTo>
                <a:cubicBezTo>
                  <a:pt x="41610" y="55175"/>
                  <a:pt x="30895" y="63778"/>
                  <a:pt x="26087" y="81998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399" name="Freeform 9399"/>
          <p:cNvSpPr/>
          <p:nvPr/>
        </p:nvSpPr>
        <p:spPr>
          <a:xfrm>
            <a:off x="3006156" y="2252742"/>
            <a:ext cx="112779" cy="166541"/>
          </a:xfrm>
          <a:custGeom>
            <a:avLst/>
            <a:gdLst>
              <a:gd name="connsiteX0" fmla="*/ 27293 w 53283"/>
              <a:gd name="connsiteY0" fmla="*/ 21266 h 78683"/>
              <a:gd name="connsiteX1" fmla="*/ 53611 w 53283"/>
              <a:gd name="connsiteY1" fmla="*/ 51632 h 78683"/>
              <a:gd name="connsiteX2" fmla="*/ 27293 w 53283"/>
              <a:gd name="connsiteY2" fmla="*/ 81998 h 7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83" h="78683">
                <a:moveTo>
                  <a:pt x="27293" y="21266"/>
                </a:moveTo>
                <a:cubicBezTo>
                  <a:pt x="32102" y="39486"/>
                  <a:pt x="42816" y="48089"/>
                  <a:pt x="53611" y="51632"/>
                </a:cubicBezTo>
                <a:cubicBezTo>
                  <a:pt x="42816" y="55175"/>
                  <a:pt x="32102" y="63778"/>
                  <a:pt x="27293" y="81998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400" name="Freeform 9400"/>
          <p:cNvSpPr/>
          <p:nvPr/>
        </p:nvSpPr>
        <p:spPr>
          <a:xfrm>
            <a:off x="3678179" y="2252742"/>
            <a:ext cx="85898" cy="166541"/>
          </a:xfrm>
          <a:custGeom>
            <a:avLst/>
            <a:gdLst>
              <a:gd name="connsiteX0" fmla="*/ 15800 w 40583"/>
              <a:gd name="connsiteY0" fmla="*/ 21266 h 78683"/>
              <a:gd name="connsiteX1" fmla="*/ 42117 w 40583"/>
              <a:gd name="connsiteY1" fmla="*/ 51632 h 78683"/>
              <a:gd name="connsiteX2" fmla="*/ 15800 w 40583"/>
              <a:gd name="connsiteY2" fmla="*/ 81998 h 7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83" h="78683">
                <a:moveTo>
                  <a:pt x="15800" y="21266"/>
                </a:moveTo>
                <a:cubicBezTo>
                  <a:pt x="20608" y="39486"/>
                  <a:pt x="31322" y="48089"/>
                  <a:pt x="42117" y="51632"/>
                </a:cubicBezTo>
                <a:cubicBezTo>
                  <a:pt x="31322" y="55175"/>
                  <a:pt x="20608" y="63778"/>
                  <a:pt x="15800" y="81998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401" name="Freeform 9401"/>
          <p:cNvSpPr/>
          <p:nvPr/>
        </p:nvSpPr>
        <p:spPr>
          <a:xfrm>
            <a:off x="4323322" y="2252742"/>
            <a:ext cx="85898" cy="166541"/>
          </a:xfrm>
          <a:custGeom>
            <a:avLst/>
            <a:gdLst>
              <a:gd name="connsiteX0" fmla="*/ 17006 w 40583"/>
              <a:gd name="connsiteY0" fmla="*/ 21266 h 78683"/>
              <a:gd name="connsiteX1" fmla="*/ 43323 w 40583"/>
              <a:gd name="connsiteY1" fmla="*/ 51632 h 78683"/>
              <a:gd name="connsiteX2" fmla="*/ 17006 w 40583"/>
              <a:gd name="connsiteY2" fmla="*/ 81998 h 7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83" h="78683">
                <a:moveTo>
                  <a:pt x="17006" y="21266"/>
                </a:moveTo>
                <a:cubicBezTo>
                  <a:pt x="21814" y="39486"/>
                  <a:pt x="32528" y="48089"/>
                  <a:pt x="43323" y="51632"/>
                </a:cubicBezTo>
                <a:cubicBezTo>
                  <a:pt x="32528" y="55175"/>
                  <a:pt x="21814" y="63778"/>
                  <a:pt x="17006" y="81998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pic>
        <p:nvPicPr>
          <p:cNvPr id="9403" name="Picture 940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5802" y="3919240"/>
            <a:ext cx="419343" cy="419343"/>
          </a:xfrm>
          <a:prstGeom prst="rect">
            <a:avLst/>
          </a:prstGeom>
        </p:spPr>
      </p:pic>
      <p:pic>
        <p:nvPicPr>
          <p:cNvPr id="9404" name="Picture 940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0616" y="3774084"/>
            <a:ext cx="693528" cy="693528"/>
          </a:xfrm>
          <a:prstGeom prst="rect">
            <a:avLst/>
          </a:prstGeom>
        </p:spPr>
      </p:pic>
      <p:sp>
        <p:nvSpPr>
          <p:cNvPr id="5" name="Freeform 9404"/>
          <p:cNvSpPr/>
          <p:nvPr/>
        </p:nvSpPr>
        <p:spPr>
          <a:xfrm>
            <a:off x="4027631" y="4080646"/>
            <a:ext cx="489112" cy="32136"/>
          </a:xfrm>
          <a:custGeom>
            <a:avLst/>
            <a:gdLst>
              <a:gd name="connsiteX0" fmla="*/ 23296 w 231083"/>
              <a:gd name="connsiteY0" fmla="*/ 27576 h 15183"/>
              <a:gd name="connsiteX1" fmla="*/ 232429 w 231083"/>
              <a:gd name="connsiteY1" fmla="*/ 27576 h 1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1083" h="15183">
                <a:moveTo>
                  <a:pt x="23296" y="27576"/>
                </a:moveTo>
                <a:lnTo>
                  <a:pt x="232429" y="27576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405" name="Freeform 9405"/>
          <p:cNvSpPr/>
          <p:nvPr/>
        </p:nvSpPr>
        <p:spPr>
          <a:xfrm>
            <a:off x="4430845" y="4026884"/>
            <a:ext cx="85898" cy="166541"/>
          </a:xfrm>
          <a:custGeom>
            <a:avLst/>
            <a:gdLst>
              <a:gd name="connsiteX0" fmla="*/ 18142 w 40583"/>
              <a:gd name="connsiteY0" fmla="*/ 22610 h 78683"/>
              <a:gd name="connsiteX1" fmla="*/ 44460 w 40583"/>
              <a:gd name="connsiteY1" fmla="*/ 52976 h 78683"/>
              <a:gd name="connsiteX2" fmla="*/ 18142 w 40583"/>
              <a:gd name="connsiteY2" fmla="*/ 83342 h 7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83" h="78683">
                <a:moveTo>
                  <a:pt x="18142" y="22610"/>
                </a:moveTo>
                <a:cubicBezTo>
                  <a:pt x="22950" y="40830"/>
                  <a:pt x="33665" y="49433"/>
                  <a:pt x="44460" y="52976"/>
                </a:cubicBezTo>
                <a:cubicBezTo>
                  <a:pt x="33665" y="56519"/>
                  <a:pt x="22950" y="65122"/>
                  <a:pt x="18142" y="83342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pic>
        <p:nvPicPr>
          <p:cNvPr id="9407" name="Picture 940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0660" y="5015983"/>
            <a:ext cx="419343" cy="419343"/>
          </a:xfrm>
          <a:prstGeom prst="rect">
            <a:avLst/>
          </a:prstGeom>
        </p:spPr>
      </p:pic>
      <p:pic>
        <p:nvPicPr>
          <p:cNvPr id="9408" name="Picture 940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00660" y="3919240"/>
            <a:ext cx="419343" cy="419343"/>
          </a:xfrm>
          <a:prstGeom prst="rect">
            <a:avLst/>
          </a:prstGeom>
        </p:spPr>
      </p:pic>
      <p:sp>
        <p:nvSpPr>
          <p:cNvPr id="6" name="Freeform 9408"/>
          <p:cNvSpPr/>
          <p:nvPr/>
        </p:nvSpPr>
        <p:spPr>
          <a:xfrm>
            <a:off x="3382489" y="4080646"/>
            <a:ext cx="274065" cy="32136"/>
          </a:xfrm>
          <a:custGeom>
            <a:avLst/>
            <a:gdLst>
              <a:gd name="connsiteX0" fmla="*/ 24838 w 129483"/>
              <a:gd name="connsiteY0" fmla="*/ 27571 h 15183"/>
              <a:gd name="connsiteX1" fmla="*/ 136688 w 129483"/>
              <a:gd name="connsiteY1" fmla="*/ 27573 h 1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483" h="15183">
                <a:moveTo>
                  <a:pt x="24838" y="27571"/>
                </a:moveTo>
                <a:lnTo>
                  <a:pt x="136688" y="27573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409" name="Freeform 9409"/>
          <p:cNvSpPr/>
          <p:nvPr/>
        </p:nvSpPr>
        <p:spPr>
          <a:xfrm>
            <a:off x="3570655" y="4026884"/>
            <a:ext cx="85898" cy="166541"/>
          </a:xfrm>
          <a:custGeom>
            <a:avLst/>
            <a:gdLst>
              <a:gd name="connsiteX0" fmla="*/ 24001 w 40583"/>
              <a:gd name="connsiteY0" fmla="*/ 22607 h 78683"/>
              <a:gd name="connsiteX1" fmla="*/ 50319 w 40583"/>
              <a:gd name="connsiteY1" fmla="*/ 52973 h 78683"/>
              <a:gd name="connsiteX2" fmla="*/ 24001 w 40583"/>
              <a:gd name="connsiteY2" fmla="*/ 83340 h 7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83" h="78683">
                <a:moveTo>
                  <a:pt x="24001" y="22607"/>
                </a:moveTo>
                <a:cubicBezTo>
                  <a:pt x="28809" y="40827"/>
                  <a:pt x="39524" y="49431"/>
                  <a:pt x="50319" y="52973"/>
                </a:cubicBezTo>
                <a:cubicBezTo>
                  <a:pt x="39524" y="56516"/>
                  <a:pt x="28809" y="65120"/>
                  <a:pt x="24001" y="83340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410" name="Freeform 9410"/>
          <p:cNvSpPr/>
          <p:nvPr/>
        </p:nvSpPr>
        <p:spPr>
          <a:xfrm>
            <a:off x="3301846" y="4268812"/>
            <a:ext cx="462232" cy="784803"/>
          </a:xfrm>
          <a:custGeom>
            <a:avLst/>
            <a:gdLst>
              <a:gd name="connsiteX0" fmla="*/ 16409 w 218383"/>
              <a:gd name="connsiteY0" fmla="*/ 377237 h 370783"/>
              <a:gd name="connsiteX1" fmla="*/ 227386 w 218383"/>
              <a:gd name="connsiteY1" fmla="*/ 18639 h 370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8383" h="370783">
                <a:moveTo>
                  <a:pt x="16409" y="377237"/>
                </a:moveTo>
                <a:lnTo>
                  <a:pt x="227386" y="18639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411" name="Freeform 9411"/>
          <p:cNvSpPr/>
          <p:nvPr/>
        </p:nvSpPr>
        <p:spPr>
          <a:xfrm>
            <a:off x="3651298" y="4268813"/>
            <a:ext cx="139660" cy="112779"/>
          </a:xfrm>
          <a:custGeom>
            <a:avLst/>
            <a:gdLst>
              <a:gd name="connsiteX0" fmla="*/ 23912 w 65983"/>
              <a:gd name="connsiteY0" fmla="*/ 23762 h 53283"/>
              <a:gd name="connsiteX1" fmla="*/ 63574 w 65983"/>
              <a:gd name="connsiteY1" fmla="*/ 16450 h 53283"/>
              <a:gd name="connsiteX2" fmla="*/ 76448 w 65983"/>
              <a:gd name="connsiteY2" fmla="*/ 54670 h 5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983" h="53283">
                <a:moveTo>
                  <a:pt x="23912" y="23762"/>
                </a:moveTo>
                <a:cubicBezTo>
                  <a:pt x="42120" y="28875"/>
                  <a:pt x="55015" y="23985"/>
                  <a:pt x="63574" y="16450"/>
                </a:cubicBezTo>
                <a:cubicBezTo>
                  <a:pt x="61144" y="27591"/>
                  <a:pt x="63134" y="41238"/>
                  <a:pt x="76448" y="54670"/>
                </a:cubicBezTo>
              </a:path>
            </a:pathLst>
          </a:custGeom>
          <a:ln w="507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412" name="Freeform 9412"/>
          <p:cNvSpPr/>
          <p:nvPr/>
        </p:nvSpPr>
        <p:spPr>
          <a:xfrm>
            <a:off x="3194322" y="4268812"/>
            <a:ext cx="32136" cy="784803"/>
          </a:xfrm>
          <a:custGeom>
            <a:avLst/>
            <a:gdLst>
              <a:gd name="connsiteX0" fmla="*/ 19193 w 15183"/>
              <a:gd name="connsiteY0" fmla="*/ 377237 h 370783"/>
              <a:gd name="connsiteX1" fmla="*/ 19193 w 15183"/>
              <a:gd name="connsiteY1" fmla="*/ 19322 h 370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83" h="370783">
                <a:moveTo>
                  <a:pt x="19193" y="377237"/>
                </a:moveTo>
                <a:lnTo>
                  <a:pt x="19193" y="19322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413" name="Freeform 9413"/>
          <p:cNvSpPr/>
          <p:nvPr/>
        </p:nvSpPr>
        <p:spPr>
          <a:xfrm>
            <a:off x="3113679" y="4268813"/>
            <a:ext cx="166541" cy="85898"/>
          </a:xfrm>
          <a:custGeom>
            <a:avLst/>
            <a:gdLst>
              <a:gd name="connsiteX0" fmla="*/ 26927 w 78683"/>
              <a:gd name="connsiteY0" fmla="*/ 43109 h 40583"/>
              <a:gd name="connsiteX1" fmla="*/ 57293 w 78683"/>
              <a:gd name="connsiteY1" fmla="*/ 16791 h 40583"/>
              <a:gd name="connsiteX2" fmla="*/ 87659 w 78683"/>
              <a:gd name="connsiteY2" fmla="*/ 43109 h 4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83" h="40583">
                <a:moveTo>
                  <a:pt x="26927" y="43109"/>
                </a:moveTo>
                <a:cubicBezTo>
                  <a:pt x="45147" y="38301"/>
                  <a:pt x="53750" y="27586"/>
                  <a:pt x="57293" y="16791"/>
                </a:cubicBezTo>
                <a:cubicBezTo>
                  <a:pt x="60835" y="27586"/>
                  <a:pt x="69439" y="38301"/>
                  <a:pt x="87659" y="43109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pic>
        <p:nvPicPr>
          <p:cNvPr id="9415" name="Picture 94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55515" y="3919240"/>
            <a:ext cx="419343" cy="419343"/>
          </a:xfrm>
          <a:prstGeom prst="rect">
            <a:avLst/>
          </a:prstGeom>
        </p:spPr>
      </p:pic>
      <p:sp>
        <p:nvSpPr>
          <p:cNvPr id="7" name="Freeform 9415"/>
          <p:cNvSpPr/>
          <p:nvPr/>
        </p:nvSpPr>
        <p:spPr>
          <a:xfrm>
            <a:off x="2737346" y="4080646"/>
            <a:ext cx="274065" cy="32136"/>
          </a:xfrm>
          <a:custGeom>
            <a:avLst/>
            <a:gdLst>
              <a:gd name="connsiteX0" fmla="*/ 23639 w 129483"/>
              <a:gd name="connsiteY0" fmla="*/ 27571 h 15183"/>
              <a:gd name="connsiteX1" fmla="*/ 135489 w 129483"/>
              <a:gd name="connsiteY1" fmla="*/ 27573 h 1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483" h="15183">
                <a:moveTo>
                  <a:pt x="23639" y="27571"/>
                </a:moveTo>
                <a:lnTo>
                  <a:pt x="135489" y="27573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416" name="Freeform 9416"/>
          <p:cNvSpPr/>
          <p:nvPr/>
        </p:nvSpPr>
        <p:spPr>
          <a:xfrm>
            <a:off x="2925513" y="4026884"/>
            <a:ext cx="85898" cy="166541"/>
          </a:xfrm>
          <a:custGeom>
            <a:avLst/>
            <a:gdLst>
              <a:gd name="connsiteX0" fmla="*/ 22802 w 40583"/>
              <a:gd name="connsiteY0" fmla="*/ 22607 h 78683"/>
              <a:gd name="connsiteX1" fmla="*/ 49119 w 40583"/>
              <a:gd name="connsiteY1" fmla="*/ 52973 h 78683"/>
              <a:gd name="connsiteX2" fmla="*/ 22802 w 40583"/>
              <a:gd name="connsiteY2" fmla="*/ 83340 h 7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83" h="78683">
                <a:moveTo>
                  <a:pt x="22802" y="22607"/>
                </a:moveTo>
                <a:cubicBezTo>
                  <a:pt x="27610" y="40827"/>
                  <a:pt x="38324" y="49431"/>
                  <a:pt x="49119" y="52973"/>
                </a:cubicBezTo>
                <a:cubicBezTo>
                  <a:pt x="38324" y="56516"/>
                  <a:pt x="27610" y="65120"/>
                  <a:pt x="22802" y="83340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417" name="Freeform 9417"/>
          <p:cNvSpPr/>
          <p:nvPr/>
        </p:nvSpPr>
        <p:spPr>
          <a:xfrm>
            <a:off x="2629823" y="4268812"/>
            <a:ext cx="489112" cy="784803"/>
          </a:xfrm>
          <a:custGeom>
            <a:avLst/>
            <a:gdLst>
              <a:gd name="connsiteX0" fmla="*/ 237874 w 231083"/>
              <a:gd name="connsiteY0" fmla="*/ 377237 h 370783"/>
              <a:gd name="connsiteX1" fmla="*/ 26898 w 231083"/>
              <a:gd name="connsiteY1" fmla="*/ 18639 h 370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1083" h="370783">
                <a:moveTo>
                  <a:pt x="237874" y="377237"/>
                </a:moveTo>
                <a:lnTo>
                  <a:pt x="26898" y="18639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418" name="Freeform 9418"/>
          <p:cNvSpPr/>
          <p:nvPr/>
        </p:nvSpPr>
        <p:spPr>
          <a:xfrm>
            <a:off x="2602941" y="4268813"/>
            <a:ext cx="139660" cy="112779"/>
          </a:xfrm>
          <a:custGeom>
            <a:avLst/>
            <a:gdLst>
              <a:gd name="connsiteX0" fmla="*/ 25436 w 65983"/>
              <a:gd name="connsiteY0" fmla="*/ 54670 h 53283"/>
              <a:gd name="connsiteX1" fmla="*/ 38311 w 65983"/>
              <a:gd name="connsiteY1" fmla="*/ 16450 h 53283"/>
              <a:gd name="connsiteX2" fmla="*/ 77972 w 65983"/>
              <a:gd name="connsiteY2" fmla="*/ 23762 h 5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983" h="53283">
                <a:moveTo>
                  <a:pt x="25436" y="54670"/>
                </a:moveTo>
                <a:cubicBezTo>
                  <a:pt x="38750" y="41238"/>
                  <a:pt x="40740" y="27591"/>
                  <a:pt x="38311" y="16450"/>
                </a:cubicBezTo>
                <a:cubicBezTo>
                  <a:pt x="46869" y="23985"/>
                  <a:pt x="59764" y="28875"/>
                  <a:pt x="77972" y="23762"/>
                </a:cubicBezTo>
              </a:path>
            </a:pathLst>
          </a:custGeom>
          <a:ln w="507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pic>
        <p:nvPicPr>
          <p:cNvPr id="9420" name="Picture 94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10374" y="3919240"/>
            <a:ext cx="419343" cy="419343"/>
          </a:xfrm>
          <a:prstGeom prst="rect">
            <a:avLst/>
          </a:prstGeom>
        </p:spPr>
      </p:pic>
      <p:sp>
        <p:nvSpPr>
          <p:cNvPr id="8" name="Freeform 9420"/>
          <p:cNvSpPr/>
          <p:nvPr/>
        </p:nvSpPr>
        <p:spPr>
          <a:xfrm>
            <a:off x="2092203" y="4080646"/>
            <a:ext cx="274065" cy="32136"/>
          </a:xfrm>
          <a:custGeom>
            <a:avLst/>
            <a:gdLst>
              <a:gd name="connsiteX0" fmla="*/ 22440 w 129483"/>
              <a:gd name="connsiteY0" fmla="*/ 27571 h 15183"/>
              <a:gd name="connsiteX1" fmla="*/ 134289 w 129483"/>
              <a:gd name="connsiteY1" fmla="*/ 27573 h 1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483" h="15183">
                <a:moveTo>
                  <a:pt x="22440" y="27571"/>
                </a:moveTo>
                <a:lnTo>
                  <a:pt x="134289" y="27573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421" name="Freeform 9421"/>
          <p:cNvSpPr/>
          <p:nvPr/>
        </p:nvSpPr>
        <p:spPr>
          <a:xfrm>
            <a:off x="2280370" y="4026884"/>
            <a:ext cx="85898" cy="166541"/>
          </a:xfrm>
          <a:custGeom>
            <a:avLst/>
            <a:gdLst>
              <a:gd name="connsiteX0" fmla="*/ 21602 w 40583"/>
              <a:gd name="connsiteY0" fmla="*/ 22607 h 78683"/>
              <a:gd name="connsiteX1" fmla="*/ 47919 w 40583"/>
              <a:gd name="connsiteY1" fmla="*/ 52973 h 78683"/>
              <a:gd name="connsiteX2" fmla="*/ 21602 w 40583"/>
              <a:gd name="connsiteY2" fmla="*/ 83340 h 7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83" h="78683">
                <a:moveTo>
                  <a:pt x="21602" y="22607"/>
                </a:moveTo>
                <a:cubicBezTo>
                  <a:pt x="26410" y="40827"/>
                  <a:pt x="37124" y="49431"/>
                  <a:pt x="47919" y="52973"/>
                </a:cubicBezTo>
                <a:cubicBezTo>
                  <a:pt x="37124" y="56516"/>
                  <a:pt x="26410" y="65120"/>
                  <a:pt x="21602" y="83340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422" name="Freeform 9422"/>
          <p:cNvSpPr/>
          <p:nvPr/>
        </p:nvSpPr>
        <p:spPr>
          <a:xfrm>
            <a:off x="1904037" y="4295693"/>
            <a:ext cx="1188017" cy="811684"/>
          </a:xfrm>
          <a:custGeom>
            <a:avLst/>
            <a:gdLst>
              <a:gd name="connsiteX0" fmla="*/ 570960 w 561283"/>
              <a:gd name="connsiteY0" fmla="*/ 388341 h 383483"/>
              <a:gd name="connsiteX1" fmla="*/ 21020 w 561283"/>
              <a:gd name="connsiteY1" fmla="*/ 20603 h 38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283" h="383483">
                <a:moveTo>
                  <a:pt x="570960" y="388341"/>
                </a:moveTo>
                <a:lnTo>
                  <a:pt x="21020" y="20603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423" name="Freeform 9423"/>
          <p:cNvSpPr/>
          <p:nvPr/>
        </p:nvSpPr>
        <p:spPr>
          <a:xfrm>
            <a:off x="1904037" y="4268813"/>
            <a:ext cx="112779" cy="139660"/>
          </a:xfrm>
          <a:custGeom>
            <a:avLst/>
            <a:gdLst>
              <a:gd name="connsiteX0" fmla="*/ 23926 w 53283"/>
              <a:gd name="connsiteY0" fmla="*/ 71922 h 65983"/>
              <a:gd name="connsiteX1" fmla="*/ 18908 w 53283"/>
              <a:gd name="connsiteY1" fmla="*/ 31891 h 65983"/>
              <a:gd name="connsiteX2" fmla="*/ 57819 w 53283"/>
              <a:gd name="connsiteY2" fmla="*/ 21234 h 6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83" h="65983">
                <a:moveTo>
                  <a:pt x="23926" y="71922"/>
                </a:moveTo>
                <a:cubicBezTo>
                  <a:pt x="30081" y="54032"/>
                  <a:pt x="25940" y="40872"/>
                  <a:pt x="18908" y="31891"/>
                </a:cubicBezTo>
                <a:cubicBezTo>
                  <a:pt x="29894" y="34959"/>
                  <a:pt x="43638" y="33757"/>
                  <a:pt x="57819" y="21234"/>
                </a:cubicBezTo>
              </a:path>
            </a:pathLst>
          </a:custGeom>
          <a:ln w="5081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pic>
        <p:nvPicPr>
          <p:cNvPr id="9425" name="Picture 94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5232" y="3919240"/>
            <a:ext cx="419343" cy="419343"/>
          </a:xfrm>
          <a:prstGeom prst="rect">
            <a:avLst/>
          </a:prstGeom>
        </p:spPr>
      </p:pic>
      <p:sp>
        <p:nvSpPr>
          <p:cNvPr id="9" name="Freeform 9425"/>
          <p:cNvSpPr/>
          <p:nvPr/>
        </p:nvSpPr>
        <p:spPr>
          <a:xfrm>
            <a:off x="1447061" y="4080646"/>
            <a:ext cx="274065" cy="32136"/>
          </a:xfrm>
          <a:custGeom>
            <a:avLst/>
            <a:gdLst>
              <a:gd name="connsiteX0" fmla="*/ 21240 w 129483"/>
              <a:gd name="connsiteY0" fmla="*/ 27571 h 15183"/>
              <a:gd name="connsiteX1" fmla="*/ 133090 w 129483"/>
              <a:gd name="connsiteY1" fmla="*/ 27573 h 1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483" h="15183">
                <a:moveTo>
                  <a:pt x="21240" y="27571"/>
                </a:moveTo>
                <a:lnTo>
                  <a:pt x="133090" y="27573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426" name="Freeform 9426"/>
          <p:cNvSpPr/>
          <p:nvPr/>
        </p:nvSpPr>
        <p:spPr>
          <a:xfrm>
            <a:off x="1635228" y="4026884"/>
            <a:ext cx="85898" cy="166541"/>
          </a:xfrm>
          <a:custGeom>
            <a:avLst/>
            <a:gdLst>
              <a:gd name="connsiteX0" fmla="*/ 20403 w 40583"/>
              <a:gd name="connsiteY0" fmla="*/ 22607 h 78683"/>
              <a:gd name="connsiteX1" fmla="*/ 46721 w 40583"/>
              <a:gd name="connsiteY1" fmla="*/ 52973 h 78683"/>
              <a:gd name="connsiteX2" fmla="*/ 20403 w 40583"/>
              <a:gd name="connsiteY2" fmla="*/ 83340 h 7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83" h="78683">
                <a:moveTo>
                  <a:pt x="20403" y="22607"/>
                </a:moveTo>
                <a:cubicBezTo>
                  <a:pt x="25212" y="40827"/>
                  <a:pt x="35926" y="49431"/>
                  <a:pt x="46721" y="52973"/>
                </a:cubicBezTo>
                <a:cubicBezTo>
                  <a:pt x="35926" y="56516"/>
                  <a:pt x="25212" y="65120"/>
                  <a:pt x="20403" y="83340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pic>
        <p:nvPicPr>
          <p:cNvPr id="9428" name="Picture 94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29587" y="370957"/>
            <a:ext cx="177414" cy="177414"/>
          </a:xfrm>
          <a:prstGeom prst="rect">
            <a:avLst/>
          </a:prstGeom>
        </p:spPr>
      </p:pic>
      <p:pic>
        <p:nvPicPr>
          <p:cNvPr id="9429" name="Picture 94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29587" y="1661242"/>
            <a:ext cx="177414" cy="177414"/>
          </a:xfrm>
          <a:prstGeom prst="rect">
            <a:avLst/>
          </a:prstGeom>
        </p:spPr>
      </p:pic>
      <p:pic>
        <p:nvPicPr>
          <p:cNvPr id="9430" name="Picture 943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29587" y="3080555"/>
            <a:ext cx="177414" cy="209671"/>
          </a:xfrm>
          <a:prstGeom prst="rect">
            <a:avLst/>
          </a:prstGeom>
        </p:spPr>
      </p:pic>
      <p:pic>
        <p:nvPicPr>
          <p:cNvPr id="9431" name="Picture 943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29587" y="3967626"/>
            <a:ext cx="177414" cy="209671"/>
          </a:xfrm>
          <a:prstGeom prst="rect">
            <a:avLst/>
          </a:prstGeom>
        </p:spPr>
      </p:pic>
      <p:pic>
        <p:nvPicPr>
          <p:cNvPr id="9432" name="Picture 943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29587" y="4693412"/>
            <a:ext cx="177414" cy="209671"/>
          </a:xfrm>
          <a:prstGeom prst="rect">
            <a:avLst/>
          </a:prstGeom>
        </p:spPr>
      </p:pic>
      <p:pic>
        <p:nvPicPr>
          <p:cNvPr id="9433" name="Picture 943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29587" y="5451454"/>
            <a:ext cx="177414" cy="177414"/>
          </a:xfrm>
          <a:prstGeom prst="rect">
            <a:avLst/>
          </a:prstGeom>
        </p:spPr>
      </p:pic>
      <p:sp>
        <p:nvSpPr>
          <p:cNvPr id="9435" name="TextBox 9435"/>
          <p:cNvSpPr txBox="1"/>
          <p:nvPr/>
        </p:nvSpPr>
        <p:spPr>
          <a:xfrm>
            <a:off x="6937080" y="282912"/>
            <a:ext cx="1689874" cy="3582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328" spc="93" dirty="0">
                <a:solidFill>
                  <a:srgbClr val="000000"/>
                </a:solidFill>
                <a:latin typeface="Times New Roman"/>
                <a:ea typeface="Times New Roman"/>
              </a:rPr>
              <a:t>Recall</a:t>
            </a:r>
            <a:r>
              <a:rPr lang="en-US" altLang="zh-CN" sz="2328" spc="1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93" dirty="0">
                <a:solidFill>
                  <a:srgbClr val="000000"/>
                </a:solidFill>
                <a:latin typeface="Times New Roman"/>
                <a:ea typeface="Times New Roman"/>
              </a:rPr>
              <a:t>that</a:t>
            </a:r>
          </a:p>
        </p:txBody>
      </p:sp>
      <p:sp>
        <p:nvSpPr>
          <p:cNvPr id="9436" name="TextBox 9436"/>
          <p:cNvSpPr txBox="1"/>
          <p:nvPr/>
        </p:nvSpPr>
        <p:spPr>
          <a:xfrm>
            <a:off x="1726372" y="801981"/>
            <a:ext cx="2677325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58" spc="413" dirty="0">
                <a:solidFill>
                  <a:srgbClr val="000000"/>
                </a:solidFill>
                <a:latin typeface="Times New Roman"/>
                <a:ea typeface="Times New Roman"/>
              </a:rPr>
              <a:t>L</a:t>
            </a:r>
            <a:r>
              <a:rPr lang="en-US" altLang="zh-CN" sz="847" spc="273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1058" spc="220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altLang="zh-CN" sz="1058" spc="326" dirty="0">
                <a:solidFill>
                  <a:srgbClr val="000000"/>
                </a:solidFill>
                <a:latin typeface="Times New Roman"/>
                <a:ea typeface="Times New Roman"/>
              </a:rPr>
              <a:t>θ</a:t>
            </a:r>
            <a:r>
              <a:rPr lang="en-US" altLang="zh-CN" sz="1058" spc="233" dirty="0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r>
              <a:rPr lang="en-US" altLang="zh-CN" sz="1058" spc="169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058" spc="413" dirty="0">
                <a:solidFill>
                  <a:srgbClr val="000000"/>
                </a:solidFill>
                <a:latin typeface="Times New Roman"/>
                <a:ea typeface="Times New Roman"/>
              </a:rPr>
              <a:t>L</a:t>
            </a:r>
            <a:r>
              <a:rPr lang="en-US" altLang="zh-CN" sz="847" spc="273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lang="en-US" altLang="zh-CN" sz="1058" spc="233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altLang="zh-CN" sz="1058" spc="326" dirty="0">
                <a:solidFill>
                  <a:srgbClr val="000000"/>
                </a:solidFill>
                <a:latin typeface="Times New Roman"/>
                <a:ea typeface="Times New Roman"/>
              </a:rPr>
              <a:t>θ</a:t>
            </a:r>
            <a:r>
              <a:rPr lang="en-US" altLang="zh-CN" sz="1058" spc="220" dirty="0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r>
              <a:rPr lang="en-US" altLang="zh-CN" sz="1058" spc="169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058" spc="423" dirty="0">
                <a:solidFill>
                  <a:srgbClr val="000000"/>
                </a:solidFill>
                <a:latin typeface="Times New Roman"/>
                <a:ea typeface="Times New Roman"/>
              </a:rPr>
              <a:t>L</a:t>
            </a:r>
            <a:r>
              <a:rPr lang="en-US" altLang="zh-CN" sz="847" spc="265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  <a:r>
              <a:rPr lang="en-US" altLang="zh-CN" sz="1058" spc="233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altLang="zh-CN" sz="1058" spc="326" dirty="0">
                <a:solidFill>
                  <a:srgbClr val="000000"/>
                </a:solidFill>
                <a:latin typeface="Times New Roman"/>
                <a:ea typeface="Times New Roman"/>
              </a:rPr>
              <a:t>θ</a:t>
            </a:r>
            <a:r>
              <a:rPr lang="en-US" altLang="zh-CN" sz="1058" spc="220" dirty="0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r>
              <a:rPr lang="en-US" altLang="zh-CN" sz="1058" spc="169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058" spc="423" dirty="0">
                <a:solidFill>
                  <a:srgbClr val="000000"/>
                </a:solidFill>
                <a:latin typeface="Times New Roman"/>
                <a:ea typeface="Times New Roman"/>
              </a:rPr>
              <a:t>L</a:t>
            </a:r>
            <a:r>
              <a:rPr lang="en-US" altLang="zh-CN" sz="847" spc="273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  <a:r>
              <a:rPr lang="en-US" altLang="zh-CN" sz="1058" spc="220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altLang="zh-CN" sz="1058" spc="326" dirty="0">
                <a:solidFill>
                  <a:srgbClr val="000000"/>
                </a:solidFill>
                <a:latin typeface="Times New Roman"/>
                <a:ea typeface="Times New Roman"/>
              </a:rPr>
              <a:t>θ</a:t>
            </a:r>
            <a:r>
              <a:rPr lang="en-US" altLang="zh-CN" sz="1058" spc="233" dirty="0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</a:p>
        </p:txBody>
      </p:sp>
      <p:sp>
        <p:nvSpPr>
          <p:cNvPr id="9437" name="TextBox 9437"/>
          <p:cNvSpPr txBox="1"/>
          <p:nvPr/>
        </p:nvSpPr>
        <p:spPr>
          <a:xfrm>
            <a:off x="1867051" y="1741673"/>
            <a:ext cx="309006" cy="2006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136806"/>
            <a:r>
              <a:rPr lang="en-US" altLang="zh-CN" sz="1587" spc="-273" dirty="0">
                <a:solidFill>
                  <a:srgbClr val="000000"/>
                </a:solidFill>
                <a:latin typeface="Times New Roman"/>
                <a:ea typeface="Times New Roman"/>
              </a:rPr>
              <a:t>V</a:t>
            </a:r>
          </a:p>
          <a:p>
            <a:pPr>
              <a:lnSpc>
                <a:spcPts val="2275"/>
              </a:lnSpc>
            </a:pPr>
            <a:endParaRPr lang="en-US" sz="3810" dirty="0"/>
          </a:p>
          <a:p>
            <a:r>
              <a:rPr lang="en-US" altLang="zh-CN" sz="1058" spc="180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en-US" altLang="zh-CN" sz="847" spc="199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</a:p>
          <a:p>
            <a:pPr>
              <a:lnSpc>
                <a:spcPts val="2699"/>
              </a:lnSpc>
            </a:pPr>
            <a:endParaRPr lang="en-US" sz="3810" dirty="0"/>
          </a:p>
          <a:p>
            <a:pPr indent="138932"/>
            <a:r>
              <a:rPr lang="en-US" altLang="zh-CN" sz="1587" spc="-106" dirty="0">
                <a:solidFill>
                  <a:srgbClr val="000000"/>
                </a:solidFill>
                <a:latin typeface="Times New Roman"/>
                <a:ea typeface="Times New Roman"/>
              </a:rPr>
              <a:t>U</a:t>
            </a:r>
          </a:p>
          <a:p>
            <a:pPr>
              <a:lnSpc>
                <a:spcPts val="2117"/>
              </a:lnSpc>
            </a:pPr>
            <a:endParaRPr lang="en-US" sz="3810" dirty="0"/>
          </a:p>
          <a:p>
            <a:pPr>
              <a:lnSpc>
                <a:spcPts val="2199"/>
              </a:lnSpc>
            </a:pPr>
            <a:endParaRPr lang="en-US" sz="3810" dirty="0"/>
          </a:p>
          <a:p>
            <a:r>
              <a:rPr lang="en-US" altLang="zh-CN" sz="1058" spc="212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847" spc="169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</a:p>
        </p:txBody>
      </p:sp>
      <p:sp>
        <p:nvSpPr>
          <p:cNvPr id="9438" name="TextBox 9438"/>
          <p:cNvSpPr txBox="1"/>
          <p:nvPr/>
        </p:nvSpPr>
        <p:spPr>
          <a:xfrm>
            <a:off x="2168937" y="2130316"/>
            <a:ext cx="225590" cy="2442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587" u="sng" spc="42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W</a:t>
            </a:r>
          </a:p>
        </p:txBody>
      </p:sp>
      <p:sp>
        <p:nvSpPr>
          <p:cNvPr id="9439" name="TextBox 9439"/>
          <p:cNvSpPr txBox="1"/>
          <p:nvPr/>
        </p:nvSpPr>
        <p:spPr>
          <a:xfrm>
            <a:off x="2514749" y="1741673"/>
            <a:ext cx="309006" cy="2006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136806"/>
            <a:r>
              <a:rPr lang="en-US" altLang="zh-CN" sz="1587" spc="-273" dirty="0">
                <a:solidFill>
                  <a:srgbClr val="000000"/>
                </a:solidFill>
                <a:latin typeface="Times New Roman"/>
                <a:ea typeface="Times New Roman"/>
              </a:rPr>
              <a:t>V</a:t>
            </a:r>
          </a:p>
          <a:p>
            <a:pPr>
              <a:lnSpc>
                <a:spcPts val="2275"/>
              </a:lnSpc>
            </a:pPr>
            <a:endParaRPr lang="en-US" sz="3810" dirty="0"/>
          </a:p>
          <a:p>
            <a:r>
              <a:rPr lang="en-US" altLang="zh-CN" sz="1058" spc="180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en-US" altLang="zh-CN" sz="847" spc="199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</a:p>
          <a:p>
            <a:pPr>
              <a:lnSpc>
                <a:spcPts val="2699"/>
              </a:lnSpc>
            </a:pPr>
            <a:endParaRPr lang="en-US" sz="3810" dirty="0"/>
          </a:p>
          <a:p>
            <a:pPr indent="138932"/>
            <a:r>
              <a:rPr lang="en-US" altLang="zh-CN" sz="1587" spc="-106" dirty="0">
                <a:solidFill>
                  <a:srgbClr val="000000"/>
                </a:solidFill>
                <a:latin typeface="Times New Roman"/>
                <a:ea typeface="Times New Roman"/>
              </a:rPr>
              <a:t>U</a:t>
            </a:r>
          </a:p>
          <a:p>
            <a:pPr>
              <a:lnSpc>
                <a:spcPts val="2117"/>
              </a:lnSpc>
            </a:pPr>
            <a:endParaRPr lang="en-US" sz="3810" dirty="0"/>
          </a:p>
          <a:p>
            <a:pPr>
              <a:lnSpc>
                <a:spcPts val="2199"/>
              </a:lnSpc>
            </a:pPr>
            <a:endParaRPr lang="en-US" sz="3810" dirty="0"/>
          </a:p>
          <a:p>
            <a:r>
              <a:rPr lang="en-US" altLang="zh-CN" sz="1058" spc="212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847" spc="169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</a:p>
        </p:txBody>
      </p:sp>
      <p:sp>
        <p:nvSpPr>
          <p:cNvPr id="9440" name="TextBox 9440"/>
          <p:cNvSpPr txBox="1"/>
          <p:nvPr/>
        </p:nvSpPr>
        <p:spPr>
          <a:xfrm>
            <a:off x="2816634" y="2130316"/>
            <a:ext cx="225590" cy="2442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587" u="sng" spc="42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W</a:t>
            </a:r>
          </a:p>
        </p:txBody>
      </p:sp>
      <p:sp>
        <p:nvSpPr>
          <p:cNvPr id="9441" name="TextBox 9441"/>
          <p:cNvSpPr txBox="1"/>
          <p:nvPr/>
        </p:nvSpPr>
        <p:spPr>
          <a:xfrm>
            <a:off x="3162446" y="1741673"/>
            <a:ext cx="309006" cy="2006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136806"/>
            <a:r>
              <a:rPr lang="en-US" altLang="zh-CN" sz="1587" spc="-273" dirty="0">
                <a:solidFill>
                  <a:srgbClr val="000000"/>
                </a:solidFill>
                <a:latin typeface="Times New Roman"/>
                <a:ea typeface="Times New Roman"/>
              </a:rPr>
              <a:t>V</a:t>
            </a:r>
          </a:p>
          <a:p>
            <a:pPr>
              <a:lnSpc>
                <a:spcPts val="2275"/>
              </a:lnSpc>
            </a:pPr>
            <a:endParaRPr lang="en-US" sz="3810" dirty="0"/>
          </a:p>
          <a:p>
            <a:r>
              <a:rPr lang="en-US" altLang="zh-CN" sz="1058" spc="180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en-US" altLang="zh-CN" sz="847" spc="199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</a:p>
          <a:p>
            <a:pPr>
              <a:lnSpc>
                <a:spcPts val="2699"/>
              </a:lnSpc>
            </a:pPr>
            <a:endParaRPr lang="en-US" sz="3810" dirty="0"/>
          </a:p>
          <a:p>
            <a:pPr indent="138932"/>
            <a:r>
              <a:rPr lang="en-US" altLang="zh-CN" sz="1587" spc="-106" dirty="0">
                <a:solidFill>
                  <a:srgbClr val="000000"/>
                </a:solidFill>
                <a:latin typeface="Times New Roman"/>
                <a:ea typeface="Times New Roman"/>
              </a:rPr>
              <a:t>U</a:t>
            </a:r>
          </a:p>
          <a:p>
            <a:pPr>
              <a:lnSpc>
                <a:spcPts val="2117"/>
              </a:lnSpc>
            </a:pPr>
            <a:endParaRPr lang="en-US" sz="3810" dirty="0"/>
          </a:p>
          <a:p>
            <a:pPr>
              <a:lnSpc>
                <a:spcPts val="2199"/>
              </a:lnSpc>
            </a:pPr>
            <a:endParaRPr lang="en-US" sz="3810" dirty="0"/>
          </a:p>
          <a:p>
            <a:r>
              <a:rPr lang="en-US" altLang="zh-CN" sz="1058" spc="212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847" spc="169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</a:p>
        </p:txBody>
      </p:sp>
      <p:sp>
        <p:nvSpPr>
          <p:cNvPr id="9442" name="TextBox 9442"/>
          <p:cNvSpPr txBox="1"/>
          <p:nvPr/>
        </p:nvSpPr>
        <p:spPr>
          <a:xfrm>
            <a:off x="3464330" y="2130316"/>
            <a:ext cx="225590" cy="2442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587" u="sng" spc="42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W</a:t>
            </a:r>
          </a:p>
        </p:txBody>
      </p:sp>
      <p:sp>
        <p:nvSpPr>
          <p:cNvPr id="9443" name="TextBox 9443"/>
          <p:cNvSpPr txBox="1"/>
          <p:nvPr/>
        </p:nvSpPr>
        <p:spPr>
          <a:xfrm>
            <a:off x="3810113" y="1741673"/>
            <a:ext cx="309033" cy="2006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136834"/>
            <a:r>
              <a:rPr lang="en-US" altLang="zh-CN" sz="1587" spc="-273" dirty="0">
                <a:solidFill>
                  <a:srgbClr val="000000"/>
                </a:solidFill>
                <a:latin typeface="Times New Roman"/>
                <a:ea typeface="Times New Roman"/>
              </a:rPr>
              <a:t>V</a:t>
            </a:r>
          </a:p>
          <a:p>
            <a:pPr>
              <a:lnSpc>
                <a:spcPts val="2275"/>
              </a:lnSpc>
            </a:pPr>
            <a:endParaRPr lang="en-US" sz="3810" dirty="0"/>
          </a:p>
          <a:p>
            <a:r>
              <a:rPr lang="en-US" altLang="zh-CN" sz="1058" spc="180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en-US" altLang="zh-CN" sz="847" spc="199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</a:p>
          <a:p>
            <a:pPr>
              <a:lnSpc>
                <a:spcPts val="2699"/>
              </a:lnSpc>
            </a:pPr>
            <a:endParaRPr lang="en-US" sz="3810" dirty="0"/>
          </a:p>
          <a:p>
            <a:pPr indent="138959"/>
            <a:r>
              <a:rPr lang="en-US" altLang="zh-CN" sz="1587" spc="-106" dirty="0">
                <a:solidFill>
                  <a:srgbClr val="000000"/>
                </a:solidFill>
                <a:latin typeface="Times New Roman"/>
                <a:ea typeface="Times New Roman"/>
              </a:rPr>
              <a:t>U</a:t>
            </a:r>
          </a:p>
          <a:p>
            <a:pPr>
              <a:lnSpc>
                <a:spcPts val="2117"/>
              </a:lnSpc>
            </a:pPr>
            <a:endParaRPr lang="en-US" sz="3810" dirty="0"/>
          </a:p>
          <a:p>
            <a:pPr>
              <a:lnSpc>
                <a:spcPts val="2199"/>
              </a:lnSpc>
            </a:pPr>
            <a:endParaRPr lang="en-US" sz="3810" dirty="0"/>
          </a:p>
          <a:p>
            <a:r>
              <a:rPr lang="en-US" altLang="zh-CN" sz="1058" spc="212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847" spc="169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</a:p>
        </p:txBody>
      </p:sp>
      <p:sp>
        <p:nvSpPr>
          <p:cNvPr id="9444" name="TextBox 9444"/>
          <p:cNvSpPr txBox="1"/>
          <p:nvPr/>
        </p:nvSpPr>
        <p:spPr>
          <a:xfrm>
            <a:off x="4112027" y="2130316"/>
            <a:ext cx="225590" cy="2442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587" u="sng" spc="-2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W</a:t>
            </a:r>
          </a:p>
        </p:txBody>
      </p:sp>
      <p:sp>
        <p:nvSpPr>
          <p:cNvPr id="9445" name="TextBox 9445"/>
          <p:cNvSpPr txBox="1"/>
          <p:nvPr/>
        </p:nvSpPr>
        <p:spPr>
          <a:xfrm>
            <a:off x="4383738" y="2167712"/>
            <a:ext cx="317510" cy="2931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905" spc="273" dirty="0">
                <a:solidFill>
                  <a:srgbClr val="000000"/>
                </a:solidFill>
                <a:latin typeface="Times New Roman"/>
                <a:ea typeface="Times New Roman"/>
              </a:rPr>
              <a:t>...</a:t>
            </a:r>
          </a:p>
        </p:txBody>
      </p:sp>
      <p:sp>
        <p:nvSpPr>
          <p:cNvPr id="9446" name="TextBox 9446"/>
          <p:cNvSpPr txBox="1"/>
          <p:nvPr/>
        </p:nvSpPr>
        <p:spPr>
          <a:xfrm>
            <a:off x="6937079" y="963267"/>
            <a:ext cx="4848166" cy="2878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1309445"/>
            <a:r>
              <a:rPr lang="en-US" altLang="zh-CN" sz="2328" spc="146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en-US" altLang="zh-CN" sz="1693" spc="146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  <a:r>
              <a:rPr lang="en-US" altLang="zh-CN" sz="1693" spc="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220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2328" spc="10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212" dirty="0">
                <a:solidFill>
                  <a:srgbClr val="000000"/>
                </a:solidFill>
                <a:latin typeface="Times New Roman"/>
                <a:ea typeface="Times New Roman"/>
              </a:rPr>
              <a:t>σ</a:t>
            </a:r>
            <a:r>
              <a:rPr lang="en-US" altLang="zh-CN" sz="2328" spc="127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altLang="zh-CN" sz="2328" spc="265" dirty="0">
                <a:solidFill>
                  <a:srgbClr val="000000"/>
                </a:solidFill>
                <a:latin typeface="Times New Roman"/>
                <a:ea typeface="Times New Roman"/>
              </a:rPr>
              <a:t>Ws</a:t>
            </a:r>
            <a:r>
              <a:rPr lang="en-US" altLang="zh-CN" sz="1693" spc="135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  <a:r>
              <a:rPr lang="en-US" altLang="zh-CN" sz="1693" spc="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220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328" spc="10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99" dirty="0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2328" spc="135" dirty="0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</a:p>
          <a:p>
            <a:pPr>
              <a:lnSpc>
                <a:spcPts val="1693"/>
              </a:lnSpc>
            </a:pPr>
            <a:endParaRPr lang="en-US" sz="3810" dirty="0"/>
          </a:p>
          <a:p>
            <a:pPr hangingPunct="0">
              <a:lnSpc>
                <a:spcPct val="85416"/>
              </a:lnSpc>
            </a:pPr>
            <a:r>
              <a:rPr lang="en-US" altLang="zh-CN" sz="2328" spc="72" dirty="0">
                <a:solidFill>
                  <a:srgbClr val="000000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2328" spc="4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72" dirty="0">
                <a:solidFill>
                  <a:srgbClr val="000000"/>
                </a:solidFill>
                <a:latin typeface="Times New Roman"/>
                <a:ea typeface="Times New Roman"/>
              </a:rPr>
              <a:t>such</a:t>
            </a:r>
            <a:r>
              <a:rPr lang="en-US" altLang="zh-CN" sz="2328" spc="4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93" dirty="0">
                <a:solidFill>
                  <a:srgbClr val="000000"/>
                </a:solidFill>
                <a:latin typeface="Times New Roman"/>
                <a:ea typeface="Times New Roman"/>
              </a:rPr>
              <a:t>an</a:t>
            </a:r>
            <a:r>
              <a:rPr lang="en-US" altLang="zh-CN" sz="2328" spc="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72" dirty="0">
                <a:solidFill>
                  <a:srgbClr val="000000"/>
                </a:solidFill>
                <a:latin typeface="Times New Roman"/>
                <a:ea typeface="Times New Roman"/>
              </a:rPr>
              <a:t>ordered</a:t>
            </a:r>
            <a:r>
              <a:rPr lang="en-US" altLang="zh-CN" sz="2328" spc="4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85" dirty="0">
                <a:solidFill>
                  <a:srgbClr val="000000"/>
                </a:solidFill>
                <a:latin typeface="Times New Roman"/>
                <a:ea typeface="Times New Roman"/>
              </a:rPr>
              <a:t>network,</a:t>
            </a:r>
            <a:r>
              <a:rPr lang="en-US" altLang="zh-CN" sz="2328" spc="4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06" dirty="0">
                <a:solidFill>
                  <a:srgbClr val="000000"/>
                </a:solidFill>
                <a:latin typeface="Times New Roman"/>
                <a:ea typeface="Times New Roman"/>
              </a:rPr>
              <a:t>we</a:t>
            </a:r>
            <a:r>
              <a:rPr lang="en-US" altLang="zh-CN" sz="2328" spc="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72" dirty="0">
                <a:solidFill>
                  <a:srgbClr val="000000"/>
                </a:solidFill>
                <a:latin typeface="Times New Roman"/>
                <a:ea typeface="Times New Roman"/>
              </a:rPr>
              <a:t>can’t</a:t>
            </a:r>
            <a:r>
              <a:rPr lang="en-US" altLang="zh-CN" sz="23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27" dirty="0">
                <a:solidFill>
                  <a:srgbClr val="000000"/>
                </a:solidFill>
                <a:latin typeface="Times New Roman"/>
                <a:ea typeface="Times New Roman"/>
              </a:rPr>
              <a:t>compute</a:t>
            </a:r>
            <a:r>
              <a:rPr lang="en-US" altLang="zh-CN" sz="2328" spc="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93" u="sng" spc="116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∂s</a:t>
            </a:r>
            <a:r>
              <a:rPr lang="en-US" altLang="zh-CN" sz="1270" u="sng" spc="8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4</a:t>
            </a:r>
            <a:r>
              <a:rPr lang="en-US" altLang="zh-CN" sz="1270" spc="32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328" spc="135" dirty="0">
                <a:solidFill>
                  <a:srgbClr val="000000"/>
                </a:solidFill>
                <a:latin typeface="Times New Roman"/>
                <a:ea typeface="Times New Roman"/>
              </a:rPr>
              <a:t>by</a:t>
            </a:r>
            <a:r>
              <a:rPr lang="en-US" altLang="zh-CN" sz="2328" spc="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16" dirty="0">
                <a:solidFill>
                  <a:srgbClr val="000000"/>
                </a:solidFill>
                <a:latin typeface="Times New Roman"/>
                <a:ea typeface="Times New Roman"/>
              </a:rPr>
              <a:t>simply</a:t>
            </a:r>
            <a:r>
              <a:rPr lang="en-US" altLang="zh-CN" sz="2328" spc="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06" dirty="0">
                <a:solidFill>
                  <a:srgbClr val="000000"/>
                </a:solidFill>
                <a:latin typeface="Times New Roman"/>
                <a:ea typeface="Times New Roman"/>
              </a:rPr>
              <a:t>treating</a:t>
            </a:r>
            <a:r>
              <a:rPr lang="en-US" altLang="zh-CN" sz="2328" spc="7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69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en-US" altLang="zh-CN" sz="1693" spc="93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  <a:r>
              <a:rPr lang="en-US" altLang="zh-CN" sz="1693" spc="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16" dirty="0">
                <a:solidFill>
                  <a:srgbClr val="000000"/>
                </a:solidFill>
                <a:latin typeface="Times New Roman"/>
                <a:ea typeface="Times New Roman"/>
              </a:rPr>
              <a:t>as</a:t>
            </a:r>
          </a:p>
          <a:p>
            <a:pPr indent="1211089">
              <a:lnSpc>
                <a:spcPct val="75416"/>
              </a:lnSpc>
            </a:pPr>
            <a:r>
              <a:rPr lang="en-US" altLang="zh-CN" sz="1693" spc="135" dirty="0">
                <a:solidFill>
                  <a:srgbClr val="000000"/>
                </a:solidFill>
                <a:latin typeface="Times New Roman"/>
                <a:ea typeface="Times New Roman"/>
              </a:rPr>
              <a:t>∂W</a:t>
            </a:r>
          </a:p>
          <a:p>
            <a:pPr hangingPunct="0">
              <a:lnSpc>
                <a:spcPct val="95416"/>
              </a:lnSpc>
            </a:pPr>
            <a:r>
              <a:rPr lang="en-US" altLang="zh-CN" sz="2328" spc="146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328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35" dirty="0">
                <a:solidFill>
                  <a:srgbClr val="000000"/>
                </a:solidFill>
                <a:latin typeface="Times New Roman"/>
                <a:ea typeface="Times New Roman"/>
              </a:rPr>
              <a:t>constant</a:t>
            </a:r>
            <a:r>
              <a:rPr lang="en-US" altLang="zh-CN" sz="2328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46" dirty="0">
                <a:solidFill>
                  <a:srgbClr val="000000"/>
                </a:solidFill>
                <a:latin typeface="Times New Roman"/>
                <a:ea typeface="Times New Roman"/>
              </a:rPr>
              <a:t>(because</a:t>
            </a:r>
            <a:r>
              <a:rPr lang="en-US" altLang="zh-CN" sz="2328" spc="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06" dirty="0">
                <a:solidFill>
                  <a:srgbClr val="000000"/>
                </a:solidFill>
                <a:latin typeface="Times New Roman"/>
                <a:ea typeface="Times New Roman"/>
              </a:rPr>
              <a:t>it</a:t>
            </a:r>
            <a:r>
              <a:rPr lang="en-US" altLang="zh-CN" sz="2328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35" dirty="0">
                <a:solidFill>
                  <a:srgbClr val="000000"/>
                </a:solidFill>
                <a:latin typeface="Times New Roman"/>
                <a:ea typeface="Times New Roman"/>
              </a:rPr>
              <a:t>also</a:t>
            </a:r>
            <a:r>
              <a:rPr lang="en-US" altLang="zh-CN" sz="2328" spc="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59" dirty="0">
                <a:solidFill>
                  <a:srgbClr val="000000"/>
                </a:solidFill>
                <a:latin typeface="Times New Roman"/>
                <a:ea typeface="Times New Roman"/>
              </a:rPr>
              <a:t>depends</a:t>
            </a:r>
            <a:r>
              <a:rPr lang="en-US" altLang="zh-CN" sz="23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dirty="0">
                <a:solidFill>
                  <a:srgbClr val="000000"/>
                </a:solidFill>
                <a:latin typeface="Times New Roman"/>
                <a:ea typeface="Times New Roman"/>
              </a:rPr>
              <a:t>on</a:t>
            </a:r>
            <a:r>
              <a:rPr lang="en-US" altLang="zh-CN" sz="2328" spc="12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905" dirty="0">
                <a:solidFill>
                  <a:srgbClr val="000000"/>
                </a:solidFill>
                <a:latin typeface="Times New Roman"/>
                <a:ea typeface="Times New Roman"/>
              </a:rPr>
              <a:t>W</a:t>
            </a:r>
            <a:r>
              <a:rPr lang="en-US" altLang="zh-CN" sz="1905" spc="10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905" dirty="0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</a:p>
          <a:p>
            <a:pPr>
              <a:lnSpc>
                <a:spcPct val="94999"/>
              </a:lnSpc>
            </a:pPr>
            <a:r>
              <a:rPr lang="en-US" altLang="zh-CN" sz="2328" spc="93" dirty="0">
                <a:solidFill>
                  <a:srgbClr val="000000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2328" spc="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06" dirty="0">
                <a:solidFill>
                  <a:srgbClr val="000000"/>
                </a:solidFill>
                <a:latin typeface="Times New Roman"/>
                <a:ea typeface="Times New Roman"/>
              </a:rPr>
              <a:t>such</a:t>
            </a:r>
            <a:r>
              <a:rPr lang="en-US" altLang="zh-CN" sz="2328" spc="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06" dirty="0">
                <a:solidFill>
                  <a:srgbClr val="000000"/>
                </a:solidFill>
                <a:latin typeface="Times New Roman"/>
                <a:ea typeface="Times New Roman"/>
              </a:rPr>
              <a:t>networks</a:t>
            </a:r>
            <a:r>
              <a:rPr lang="en-US" altLang="zh-CN" sz="2328" spc="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93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2328" spc="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85" dirty="0">
                <a:solidFill>
                  <a:srgbClr val="000000"/>
                </a:solidFill>
                <a:latin typeface="Times New Roman"/>
                <a:ea typeface="Times New Roman"/>
              </a:rPr>
              <a:t>total</a:t>
            </a:r>
            <a:r>
              <a:rPr lang="en-US" altLang="zh-CN" sz="2328" spc="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93" dirty="0">
                <a:solidFill>
                  <a:srgbClr val="000000"/>
                </a:solidFill>
                <a:latin typeface="Times New Roman"/>
                <a:ea typeface="Times New Roman"/>
              </a:rPr>
              <a:t>derivative</a:t>
            </a:r>
          </a:p>
          <a:p>
            <a:pPr marL="32122" hangingPunct="0">
              <a:lnSpc>
                <a:spcPct val="77083"/>
              </a:lnSpc>
            </a:pPr>
            <a:r>
              <a:rPr lang="en-US" altLang="zh-CN" sz="1693" u="sng" spc="93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∂s</a:t>
            </a:r>
            <a:r>
              <a:rPr lang="en-US" altLang="zh-CN" sz="1270" u="sng" spc="8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4</a:t>
            </a:r>
            <a:r>
              <a:rPr lang="en-US" altLang="zh-CN" sz="1270" spc="42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328" spc="135" dirty="0">
                <a:solidFill>
                  <a:srgbClr val="000000"/>
                </a:solidFill>
                <a:latin typeface="Times New Roman"/>
                <a:ea typeface="Times New Roman"/>
              </a:rPr>
              <a:t>has</a:t>
            </a:r>
            <a:r>
              <a:rPr lang="en-US" altLang="zh-CN" sz="2328" spc="1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46" dirty="0">
                <a:solidFill>
                  <a:srgbClr val="000000"/>
                </a:solidFill>
                <a:latin typeface="Times New Roman"/>
                <a:ea typeface="Times New Roman"/>
              </a:rPr>
              <a:t>two</a:t>
            </a:r>
            <a:r>
              <a:rPr lang="en-US" altLang="zh-CN" sz="2328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16" dirty="0">
                <a:solidFill>
                  <a:srgbClr val="000000"/>
                </a:solidFill>
                <a:latin typeface="Times New Roman"/>
                <a:ea typeface="Times New Roman"/>
              </a:rPr>
              <a:t>parts</a:t>
            </a:r>
            <a:r>
              <a:rPr lang="en-US" altLang="zh-CN" sz="23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810"/>
              <a:t/>
            </a:r>
            <a:br>
              <a:rPr sz="3810"/>
            </a:br>
            <a:r>
              <a:rPr lang="en-US" altLang="zh-CN" sz="1693" spc="135" dirty="0">
                <a:solidFill>
                  <a:srgbClr val="000000"/>
                </a:solidFill>
                <a:latin typeface="Times New Roman"/>
                <a:ea typeface="Times New Roman"/>
              </a:rPr>
              <a:t>∂W</a:t>
            </a:r>
          </a:p>
        </p:txBody>
      </p:sp>
      <p:sp>
        <p:nvSpPr>
          <p:cNvPr id="9447" name="TextBox 9447"/>
          <p:cNvSpPr txBox="1"/>
          <p:nvPr/>
        </p:nvSpPr>
        <p:spPr>
          <a:xfrm>
            <a:off x="1179399" y="3976821"/>
            <a:ext cx="240398" cy="2931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905" spc="116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en-US" altLang="zh-CN" sz="1376" spc="106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</p:txBody>
      </p:sp>
      <p:sp>
        <p:nvSpPr>
          <p:cNvPr id="9448" name="TextBox 9448"/>
          <p:cNvSpPr txBox="1"/>
          <p:nvPr/>
        </p:nvSpPr>
        <p:spPr>
          <a:xfrm>
            <a:off x="1827094" y="3976821"/>
            <a:ext cx="240398" cy="2931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905" spc="116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en-US" altLang="zh-CN" sz="1376" spc="106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</a:p>
        </p:txBody>
      </p:sp>
      <p:sp>
        <p:nvSpPr>
          <p:cNvPr id="9449" name="TextBox 9449"/>
          <p:cNvSpPr txBox="1"/>
          <p:nvPr/>
        </p:nvSpPr>
        <p:spPr>
          <a:xfrm>
            <a:off x="2474791" y="3976821"/>
            <a:ext cx="240398" cy="2931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905" spc="116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en-US" altLang="zh-CN" sz="1376" spc="106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</a:p>
        </p:txBody>
      </p:sp>
      <p:sp>
        <p:nvSpPr>
          <p:cNvPr id="9450" name="TextBox 9450"/>
          <p:cNvSpPr txBox="1"/>
          <p:nvPr/>
        </p:nvSpPr>
        <p:spPr>
          <a:xfrm>
            <a:off x="3122487" y="3976821"/>
            <a:ext cx="240398" cy="2931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905" spc="116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en-US" altLang="zh-CN" sz="1376" spc="106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</a:p>
        </p:txBody>
      </p:sp>
      <p:sp>
        <p:nvSpPr>
          <p:cNvPr id="9451" name="TextBox 9451"/>
          <p:cNvSpPr txBox="1"/>
          <p:nvPr/>
        </p:nvSpPr>
        <p:spPr>
          <a:xfrm>
            <a:off x="3770184" y="3976821"/>
            <a:ext cx="240398" cy="2931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905" spc="116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en-US" altLang="zh-CN" sz="1376" spc="106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</a:p>
        </p:txBody>
      </p:sp>
      <p:sp>
        <p:nvSpPr>
          <p:cNvPr id="9452" name="TextBox 9452"/>
          <p:cNvSpPr txBox="1"/>
          <p:nvPr/>
        </p:nvSpPr>
        <p:spPr>
          <a:xfrm>
            <a:off x="4532339" y="3992278"/>
            <a:ext cx="670358" cy="2931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905" spc="286" dirty="0">
                <a:solidFill>
                  <a:srgbClr val="000000"/>
                </a:solidFill>
                <a:latin typeface="Times New Roman"/>
                <a:ea typeface="Times New Roman"/>
              </a:rPr>
              <a:t>L</a:t>
            </a:r>
            <a:r>
              <a:rPr lang="en-US" altLang="zh-CN" sz="1376" spc="169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  <a:r>
              <a:rPr lang="en-US" altLang="zh-CN" sz="1905" spc="159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altLang="zh-CN" sz="1905" spc="233" dirty="0">
                <a:solidFill>
                  <a:srgbClr val="000000"/>
                </a:solidFill>
                <a:latin typeface="Times New Roman"/>
                <a:ea typeface="Times New Roman"/>
              </a:rPr>
              <a:t>θ</a:t>
            </a:r>
            <a:r>
              <a:rPr lang="en-US" altLang="zh-CN" sz="1905" spc="159" dirty="0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</a:p>
        </p:txBody>
      </p:sp>
      <p:sp>
        <p:nvSpPr>
          <p:cNvPr id="9453" name="TextBox 9453"/>
          <p:cNvSpPr txBox="1"/>
          <p:nvPr/>
        </p:nvSpPr>
        <p:spPr>
          <a:xfrm>
            <a:off x="6937080" y="3887593"/>
            <a:ext cx="1579323" cy="3582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328" spc="180" dirty="0">
                <a:solidFill>
                  <a:srgbClr val="000000"/>
                </a:solidFill>
                <a:latin typeface="Times New Roman"/>
                <a:ea typeface="Times New Roman"/>
              </a:rPr>
              <a:t>Explicit</a:t>
            </a:r>
            <a:r>
              <a:rPr lang="en-US" altLang="zh-CN" sz="2328" spc="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99" dirty="0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</a:p>
        </p:txBody>
      </p:sp>
      <p:sp>
        <p:nvSpPr>
          <p:cNvPr id="9454" name="TextBox 9454"/>
          <p:cNvSpPr txBox="1"/>
          <p:nvPr/>
        </p:nvSpPr>
        <p:spPr>
          <a:xfrm>
            <a:off x="8401580" y="3820918"/>
            <a:ext cx="526545" cy="4662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1250"/>
              </a:lnSpc>
            </a:pPr>
            <a:r>
              <a:rPr lang="en-US" altLang="zh-CN" sz="1693" u="sng" spc="286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</a:t>
            </a:r>
            <a:r>
              <a:rPr lang="en-US" altLang="zh-CN" sz="1270" spc="254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1693" u="sng" spc="233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s</a:t>
            </a:r>
            <a:r>
              <a:rPr lang="en-US" altLang="zh-CN" sz="1270" u="sng" spc="2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4</a:t>
            </a:r>
          </a:p>
          <a:p>
            <a:pPr indent="67067">
              <a:lnSpc>
                <a:spcPct val="87500"/>
              </a:lnSpc>
            </a:pPr>
            <a:r>
              <a:rPr lang="en-US" altLang="zh-CN" sz="1693" spc="135" dirty="0">
                <a:solidFill>
                  <a:srgbClr val="000000"/>
                </a:solidFill>
                <a:latin typeface="Times New Roman"/>
                <a:ea typeface="Times New Roman"/>
              </a:rPr>
              <a:t>∂W</a:t>
            </a:r>
          </a:p>
        </p:txBody>
      </p:sp>
      <p:sp>
        <p:nvSpPr>
          <p:cNvPr id="9455" name="TextBox 9455"/>
          <p:cNvSpPr txBox="1"/>
          <p:nvPr/>
        </p:nvSpPr>
        <p:spPr>
          <a:xfrm>
            <a:off x="8946807" y="3887593"/>
            <a:ext cx="3006849" cy="3582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328" spc="53" dirty="0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lang="en-US" altLang="zh-CN" sz="2328" spc="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72" dirty="0">
                <a:solidFill>
                  <a:srgbClr val="000000"/>
                </a:solidFill>
                <a:latin typeface="Times New Roman"/>
                <a:ea typeface="Times New Roman"/>
              </a:rPr>
              <a:t>treating</a:t>
            </a:r>
            <a:r>
              <a:rPr lang="en-US" altLang="zh-CN" sz="2328" spc="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85" dirty="0">
                <a:solidFill>
                  <a:srgbClr val="000000"/>
                </a:solidFill>
                <a:latin typeface="Times New Roman"/>
                <a:ea typeface="Times New Roman"/>
              </a:rPr>
              <a:t>all</a:t>
            </a:r>
            <a:r>
              <a:rPr lang="en-US" altLang="zh-CN" sz="2328" spc="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85" dirty="0">
                <a:solidFill>
                  <a:srgbClr val="000000"/>
                </a:solidFill>
                <a:latin typeface="Times New Roman"/>
                <a:ea typeface="Times New Roman"/>
              </a:rPr>
              <a:t>other</a:t>
            </a:r>
            <a:r>
              <a:rPr lang="en-US" altLang="zh-CN" sz="2328" spc="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85" dirty="0">
                <a:solidFill>
                  <a:srgbClr val="000000"/>
                </a:solidFill>
                <a:latin typeface="Times New Roman"/>
                <a:ea typeface="Times New Roman"/>
              </a:rPr>
              <a:t>in-</a:t>
            </a:r>
          </a:p>
        </p:txBody>
      </p:sp>
      <p:sp>
        <p:nvSpPr>
          <p:cNvPr id="9456" name="TextBox 9456"/>
          <p:cNvSpPr txBox="1"/>
          <p:nvPr/>
        </p:nvSpPr>
        <p:spPr>
          <a:xfrm>
            <a:off x="3099962" y="5117810"/>
            <a:ext cx="262165" cy="2931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905" spc="32" dirty="0">
                <a:solidFill>
                  <a:srgbClr val="000000"/>
                </a:solidFill>
                <a:latin typeface="Times New Roman"/>
                <a:ea typeface="Times New Roman"/>
              </a:rPr>
              <a:t>W</a:t>
            </a:r>
          </a:p>
        </p:txBody>
      </p:sp>
      <p:sp>
        <p:nvSpPr>
          <p:cNvPr id="9457" name="TextBox 9457"/>
          <p:cNvSpPr txBox="1"/>
          <p:nvPr/>
        </p:nvSpPr>
        <p:spPr>
          <a:xfrm>
            <a:off x="6937079" y="4227702"/>
            <a:ext cx="4848424" cy="10389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328" spc="106" dirty="0">
                <a:solidFill>
                  <a:srgbClr val="000000"/>
                </a:solidFill>
                <a:latin typeface="Times New Roman"/>
                <a:ea typeface="Times New Roman"/>
              </a:rPr>
              <a:t>puts</a:t>
            </a:r>
            <a:r>
              <a:rPr lang="en-US" altLang="zh-CN" sz="2328" spc="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27" dirty="0">
                <a:solidFill>
                  <a:srgbClr val="000000"/>
                </a:solidFill>
                <a:latin typeface="Times New Roman"/>
                <a:ea typeface="Times New Roman"/>
              </a:rPr>
              <a:t>as</a:t>
            </a:r>
            <a:r>
              <a:rPr lang="en-US" altLang="zh-CN" sz="2328" spc="7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16" dirty="0">
                <a:solidFill>
                  <a:srgbClr val="000000"/>
                </a:solidFill>
                <a:latin typeface="Times New Roman"/>
                <a:ea typeface="Times New Roman"/>
              </a:rPr>
              <a:t>constant</a:t>
            </a:r>
          </a:p>
          <a:p>
            <a:pPr hangingPunct="0">
              <a:lnSpc>
                <a:spcPct val="95416"/>
              </a:lnSpc>
            </a:pPr>
            <a:r>
              <a:rPr lang="en-US" altLang="zh-CN" sz="2328" spc="93" dirty="0">
                <a:solidFill>
                  <a:srgbClr val="000000"/>
                </a:solidFill>
                <a:latin typeface="Times New Roman"/>
                <a:ea typeface="Times New Roman"/>
              </a:rPr>
              <a:t>Implicit</a:t>
            </a:r>
            <a:r>
              <a:rPr lang="en-US" altLang="zh-CN" sz="2328" spc="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16" dirty="0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  <a:r>
              <a:rPr lang="en-US" altLang="zh-CN" sz="2328" spc="7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35" dirty="0">
                <a:solidFill>
                  <a:srgbClr val="000000"/>
                </a:solidFill>
                <a:latin typeface="Times New Roman"/>
                <a:ea typeface="Times New Roman"/>
              </a:rPr>
              <a:t>Summing</a:t>
            </a:r>
            <a:r>
              <a:rPr lang="en-US" altLang="zh-CN" sz="2328" spc="7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16" dirty="0">
                <a:solidFill>
                  <a:srgbClr val="000000"/>
                </a:solidFill>
                <a:latin typeface="Times New Roman"/>
                <a:ea typeface="Times New Roman"/>
              </a:rPr>
              <a:t>over</a:t>
            </a:r>
            <a:r>
              <a:rPr lang="en-US" altLang="zh-CN" sz="2328" spc="7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93" dirty="0">
                <a:solidFill>
                  <a:srgbClr val="000000"/>
                </a:solidFill>
                <a:latin typeface="Times New Roman"/>
                <a:ea typeface="Times New Roman"/>
              </a:rPr>
              <a:t>all</a:t>
            </a:r>
            <a:r>
              <a:rPr lang="en-US" altLang="zh-CN" sz="2328" spc="7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93" dirty="0">
                <a:solidFill>
                  <a:srgbClr val="000000"/>
                </a:solidFill>
                <a:latin typeface="Times New Roman"/>
                <a:ea typeface="Times New Roman"/>
              </a:rPr>
              <a:t>indirect</a:t>
            </a:r>
            <a:r>
              <a:rPr lang="en-US" altLang="zh-CN" sz="23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27" dirty="0">
                <a:solidFill>
                  <a:srgbClr val="000000"/>
                </a:solidFill>
                <a:latin typeface="Times New Roman"/>
                <a:ea typeface="Times New Roman"/>
              </a:rPr>
              <a:t>paths</a:t>
            </a:r>
            <a:r>
              <a:rPr lang="en-US" altLang="zh-CN" sz="2328" spc="7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46" dirty="0">
                <a:solidFill>
                  <a:srgbClr val="000000"/>
                </a:solidFill>
                <a:latin typeface="Times New Roman"/>
                <a:ea typeface="Times New Roman"/>
              </a:rPr>
              <a:t>from</a:t>
            </a:r>
            <a:r>
              <a:rPr lang="en-US" altLang="zh-CN" sz="2328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59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en-US" altLang="zh-CN" sz="1693" spc="116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  <a:r>
              <a:rPr lang="en-US" altLang="zh-CN" sz="1693" spc="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16" dirty="0">
                <a:solidFill>
                  <a:srgbClr val="00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2328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905" spc="241" dirty="0" smtClean="0">
                <a:solidFill>
                  <a:srgbClr val="000000"/>
                </a:solidFill>
                <a:latin typeface="Times New Roman"/>
                <a:ea typeface="Times New Roman"/>
              </a:rPr>
              <a:t>W</a:t>
            </a:r>
            <a:endParaRPr lang="en-US" altLang="zh-CN" sz="1905" spc="241" dirty="0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  <p:sp>
        <p:nvSpPr>
          <p:cNvPr id="9458" name="TextBox 9458"/>
          <p:cNvSpPr txBox="1"/>
          <p:nvPr/>
        </p:nvSpPr>
        <p:spPr>
          <a:xfrm>
            <a:off x="8130941" y="6219944"/>
            <a:ext cx="3691784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2475696" algn="l"/>
                <a:tab pos="2770282" algn="l"/>
              </a:tabLst>
            </a:pP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7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7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7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u="dbl" spc="265" dirty="0">
                <a:solidFill>
                  <a:srgbClr val="FFFFFF"/>
                </a:solidFill>
                <a:uFill>
                  <a:solidFill>
                    <a:srgbClr val="D5D5EE"/>
                  </a:solidFill>
                </a:u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27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7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u="dbl" spc="265" dirty="0">
                <a:solidFill>
                  <a:srgbClr val="FFFFFF"/>
                </a:solidFill>
                <a:uFill>
                  <a:solidFill>
                    <a:srgbClr val="ACACDF"/>
                  </a:solidFill>
                </a:u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	</a:t>
            </a:r>
            <a:r>
              <a:rPr lang="en-US" altLang="zh-CN" sz="1058" u="sng" spc="159" dirty="0">
                <a:solidFill>
                  <a:srgbClr val="FFFFFF"/>
                </a:solidFill>
                <a:uFill>
                  <a:solidFill>
                    <a:srgbClr val="ACACDF"/>
                  </a:solidFill>
                </a:uFill>
                <a:latin typeface="Times New Roman"/>
                <a:ea typeface="Times New Roman"/>
              </a:rPr>
              <a:t>.	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058" spc="241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41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241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</a:p>
        </p:txBody>
      </p:sp>
      <p:sp>
        <p:nvSpPr>
          <p:cNvPr id="9459" name="TextBox 9459"/>
          <p:cNvSpPr txBox="1"/>
          <p:nvPr/>
        </p:nvSpPr>
        <p:spPr>
          <a:xfrm>
            <a:off x="7970274" y="6381230"/>
            <a:ext cx="4414682" cy="195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2994200" algn="l"/>
                <a:tab pos="3753153" algn="l"/>
              </a:tabLst>
            </a:pP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4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trike="sngStrike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trike="sngStrike" spc="220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	</a:t>
            </a:r>
            <a:r>
              <a:rPr lang="en-US" altLang="zh-CN" sz="1058" spc="180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18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188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188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188" dirty="0">
                <a:solidFill>
                  <a:srgbClr val="FFFFFF"/>
                </a:solidFill>
                <a:latin typeface="Times New Roman"/>
                <a:ea typeface="Times New Roman"/>
              </a:rPr>
              <a:t>.	</a:t>
            </a:r>
            <a:r>
              <a:rPr lang="en-US" altLang="zh-CN" sz="1270" spc="180" dirty="0">
                <a:solidFill>
                  <a:srgbClr val="ACACDF"/>
                </a:solidFill>
                <a:latin typeface="Times New Roman"/>
                <a:ea typeface="Times New Roman"/>
              </a:rPr>
              <a:t>31/1</a:t>
            </a:r>
          </a:p>
        </p:txBody>
      </p:sp>
    </p:spTree>
    <p:extLst>
      <p:ext uri="{BB962C8B-B14F-4D97-AF65-F5344CB8AC3E}">
        <p14:creationId xmlns:p14="http://schemas.microsoft.com/office/powerpoint/2010/main" val="2333307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03" name="Picture 97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842" y="6338525"/>
            <a:ext cx="177414" cy="177414"/>
          </a:xfrm>
          <a:prstGeom prst="rect">
            <a:avLst/>
          </a:prstGeom>
        </p:spPr>
      </p:pic>
      <p:sp>
        <p:nvSpPr>
          <p:cNvPr id="9704" name="Freeform 9704"/>
          <p:cNvSpPr/>
          <p:nvPr/>
        </p:nvSpPr>
        <p:spPr>
          <a:xfrm>
            <a:off x="8006011" y="6338645"/>
            <a:ext cx="85898" cy="112779"/>
          </a:xfrm>
          <a:custGeom>
            <a:avLst/>
            <a:gdLst>
              <a:gd name="connsiteX0" fmla="*/ 46654 w 40583"/>
              <a:gd name="connsiteY0" fmla="*/ 57207 h 53283"/>
              <a:gd name="connsiteX1" fmla="*/ 21254 w 40583"/>
              <a:gd name="connsiteY1" fmla="*/ 38157 h 53283"/>
              <a:gd name="connsiteX2" fmla="*/ 46654 w 40583"/>
              <a:gd name="connsiteY2" fmla="*/ 19107 h 53283"/>
              <a:gd name="connsiteX3" fmla="*/ 46654 w 40583"/>
              <a:gd name="connsiteY3" fmla="*/ 57207 h 5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3" h="53283">
                <a:moveTo>
                  <a:pt x="46654" y="57207"/>
                </a:moveTo>
                <a:lnTo>
                  <a:pt x="21254" y="38157"/>
                </a:lnTo>
                <a:lnTo>
                  <a:pt x="46654" y="19107"/>
                </a:lnTo>
                <a:lnTo>
                  <a:pt x="46654" y="57207"/>
                </a:lnTo>
                <a:close/>
              </a:path>
            </a:pathLst>
          </a:custGeom>
          <a:solidFill>
            <a:srgbClr val="D5D5E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705" name="Freeform 9705"/>
          <p:cNvSpPr/>
          <p:nvPr/>
        </p:nvSpPr>
        <p:spPr>
          <a:xfrm>
            <a:off x="8382344" y="6338645"/>
            <a:ext cx="85898" cy="112779"/>
          </a:xfrm>
          <a:custGeom>
            <a:avLst/>
            <a:gdLst>
              <a:gd name="connsiteX0" fmla="*/ 21256 w 40583"/>
              <a:gd name="connsiteY0" fmla="*/ 57207 h 53283"/>
              <a:gd name="connsiteX1" fmla="*/ 46656 w 40583"/>
              <a:gd name="connsiteY1" fmla="*/ 38157 h 53283"/>
              <a:gd name="connsiteX2" fmla="*/ 21256 w 40583"/>
              <a:gd name="connsiteY2" fmla="*/ 19107 h 53283"/>
              <a:gd name="connsiteX3" fmla="*/ 21256 w 40583"/>
              <a:gd name="connsiteY3" fmla="*/ 57207 h 5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3" h="53283">
                <a:moveTo>
                  <a:pt x="21256" y="57207"/>
                </a:moveTo>
                <a:lnTo>
                  <a:pt x="46656" y="38157"/>
                </a:lnTo>
                <a:lnTo>
                  <a:pt x="21256" y="19107"/>
                </a:lnTo>
                <a:lnTo>
                  <a:pt x="21256" y="57207"/>
                </a:lnTo>
                <a:close/>
              </a:path>
            </a:pathLst>
          </a:custGeom>
          <a:solidFill>
            <a:srgbClr val="D5D5E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pic>
        <p:nvPicPr>
          <p:cNvPr id="9707" name="Picture 97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398" y="6306268"/>
            <a:ext cx="451600" cy="258057"/>
          </a:xfrm>
          <a:prstGeom prst="rect">
            <a:avLst/>
          </a:prstGeom>
        </p:spPr>
      </p:pic>
      <p:sp>
        <p:nvSpPr>
          <p:cNvPr id="9710" name="Freeform 9710"/>
          <p:cNvSpPr/>
          <p:nvPr/>
        </p:nvSpPr>
        <p:spPr>
          <a:xfrm>
            <a:off x="10586581" y="6338645"/>
            <a:ext cx="112779" cy="32136"/>
          </a:xfrm>
          <a:custGeom>
            <a:avLst/>
            <a:gdLst>
              <a:gd name="connsiteX0" fmla="*/ 22652 w 53283"/>
              <a:gd name="connsiteY0" fmla="*/ 25457 h 15183"/>
              <a:gd name="connsiteX1" fmla="*/ 60752 w 53283"/>
              <a:gd name="connsiteY1" fmla="*/ 25457 h 1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283" h="15183">
                <a:moveTo>
                  <a:pt x="22652" y="25457"/>
                </a:moveTo>
                <a:lnTo>
                  <a:pt x="60752" y="25457"/>
                </a:lnTo>
              </a:path>
            </a:pathLst>
          </a:custGeom>
          <a:ln w="7591">
            <a:solidFill>
              <a:srgbClr val="ACACD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714" name="Freeform 9714"/>
          <p:cNvSpPr/>
          <p:nvPr/>
        </p:nvSpPr>
        <p:spPr>
          <a:xfrm>
            <a:off x="10989795" y="6311764"/>
            <a:ext cx="139660" cy="139660"/>
          </a:xfrm>
          <a:custGeom>
            <a:avLst/>
            <a:gdLst>
              <a:gd name="connsiteX0" fmla="*/ 51582 w 65983"/>
              <a:gd name="connsiteY0" fmla="*/ 76257 h 65983"/>
              <a:gd name="connsiteX1" fmla="*/ 76982 w 65983"/>
              <a:gd name="connsiteY1" fmla="*/ 50857 h 65983"/>
              <a:gd name="connsiteX2" fmla="*/ 51582 w 65983"/>
              <a:gd name="connsiteY2" fmla="*/ 25456 h 65983"/>
              <a:gd name="connsiteX3" fmla="*/ 26181 w 65983"/>
              <a:gd name="connsiteY3" fmla="*/ 50857 h 6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83" h="65983">
                <a:moveTo>
                  <a:pt x="51582" y="76257"/>
                </a:moveTo>
                <a:cubicBezTo>
                  <a:pt x="65309" y="76257"/>
                  <a:pt x="76982" y="64827"/>
                  <a:pt x="76982" y="50857"/>
                </a:cubicBezTo>
                <a:cubicBezTo>
                  <a:pt x="76982" y="36887"/>
                  <a:pt x="65551" y="25456"/>
                  <a:pt x="51582" y="25456"/>
                </a:cubicBezTo>
                <a:cubicBezTo>
                  <a:pt x="37611" y="25456"/>
                  <a:pt x="26181" y="36887"/>
                  <a:pt x="26181" y="50857"/>
                </a:cubicBezTo>
              </a:path>
            </a:pathLst>
          </a:custGeom>
          <a:ln w="5060">
            <a:solidFill>
              <a:srgbClr val="ACACD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715" name="Freeform 9715"/>
          <p:cNvSpPr/>
          <p:nvPr/>
        </p:nvSpPr>
        <p:spPr>
          <a:xfrm>
            <a:off x="11312366" y="6311764"/>
            <a:ext cx="139660" cy="139660"/>
          </a:xfrm>
          <a:custGeom>
            <a:avLst/>
            <a:gdLst>
              <a:gd name="connsiteX0" fmla="*/ 51584 w 65983"/>
              <a:gd name="connsiteY0" fmla="*/ 76257 h 65983"/>
              <a:gd name="connsiteX1" fmla="*/ 26183 w 65983"/>
              <a:gd name="connsiteY1" fmla="*/ 50857 h 65983"/>
              <a:gd name="connsiteX2" fmla="*/ 51584 w 65983"/>
              <a:gd name="connsiteY2" fmla="*/ 25456 h 65983"/>
              <a:gd name="connsiteX3" fmla="*/ 76984 w 65983"/>
              <a:gd name="connsiteY3" fmla="*/ 50857 h 6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83" h="65983">
                <a:moveTo>
                  <a:pt x="51584" y="76257"/>
                </a:moveTo>
                <a:cubicBezTo>
                  <a:pt x="37613" y="76257"/>
                  <a:pt x="26183" y="64827"/>
                  <a:pt x="26183" y="50857"/>
                </a:cubicBezTo>
                <a:cubicBezTo>
                  <a:pt x="26183" y="36887"/>
                  <a:pt x="37613" y="25456"/>
                  <a:pt x="51584" y="25456"/>
                </a:cubicBezTo>
                <a:cubicBezTo>
                  <a:pt x="65553" y="25456"/>
                  <a:pt x="76984" y="36887"/>
                  <a:pt x="76984" y="50857"/>
                </a:cubicBezTo>
              </a:path>
            </a:pathLst>
          </a:custGeom>
          <a:ln w="5060">
            <a:solidFill>
              <a:srgbClr val="ACACD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pic>
        <p:nvPicPr>
          <p:cNvPr id="9718" name="Picture 97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" y="0"/>
            <a:ext cx="12193195" cy="145157"/>
          </a:xfrm>
          <a:prstGeom prst="rect">
            <a:avLst/>
          </a:prstGeom>
        </p:spPr>
      </p:pic>
      <p:sp>
        <p:nvSpPr>
          <p:cNvPr id="4" name="Freeform 9718"/>
          <p:cNvSpPr/>
          <p:nvPr/>
        </p:nvSpPr>
        <p:spPr>
          <a:xfrm>
            <a:off x="3167441" y="1150624"/>
            <a:ext cx="112779" cy="59017"/>
          </a:xfrm>
          <a:custGeom>
            <a:avLst/>
            <a:gdLst>
              <a:gd name="connsiteX0" fmla="*/ 18321 w 53283"/>
              <a:gd name="connsiteY0" fmla="*/ 22396 h 27883"/>
              <a:gd name="connsiteX1" fmla="*/ 56955 w 53283"/>
              <a:gd name="connsiteY1" fmla="*/ 22396 h 2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283" h="27883">
                <a:moveTo>
                  <a:pt x="18321" y="22396"/>
                </a:moveTo>
                <a:lnTo>
                  <a:pt x="56955" y="22396"/>
                </a:lnTo>
              </a:path>
            </a:pathLst>
          </a:custGeom>
          <a:ln w="166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719" name="Freeform 9719"/>
          <p:cNvSpPr/>
          <p:nvPr/>
        </p:nvSpPr>
        <p:spPr>
          <a:xfrm>
            <a:off x="3516893" y="1150624"/>
            <a:ext cx="112779" cy="59017"/>
          </a:xfrm>
          <a:custGeom>
            <a:avLst/>
            <a:gdLst>
              <a:gd name="connsiteX0" fmla="*/ 16543 w 53283"/>
              <a:gd name="connsiteY0" fmla="*/ 22396 h 27883"/>
              <a:gd name="connsiteX1" fmla="*/ 55164 w 53283"/>
              <a:gd name="connsiteY1" fmla="*/ 22396 h 2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283" h="27883">
                <a:moveTo>
                  <a:pt x="16543" y="22396"/>
                </a:moveTo>
                <a:lnTo>
                  <a:pt x="55164" y="22396"/>
                </a:lnTo>
              </a:path>
            </a:pathLst>
          </a:custGeom>
          <a:ln w="166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720" name="Freeform 9720"/>
          <p:cNvSpPr/>
          <p:nvPr/>
        </p:nvSpPr>
        <p:spPr>
          <a:xfrm>
            <a:off x="4726536" y="1204385"/>
            <a:ext cx="300946" cy="59017"/>
          </a:xfrm>
          <a:custGeom>
            <a:avLst/>
            <a:gdLst>
              <a:gd name="connsiteX0" fmla="*/ 19947 w 142183"/>
              <a:gd name="connsiteY0" fmla="*/ 17773 h 27883"/>
              <a:gd name="connsiteX1" fmla="*/ 144432 w 142183"/>
              <a:gd name="connsiteY1" fmla="*/ 17773 h 2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183" h="27883">
                <a:moveTo>
                  <a:pt x="19947" y="17773"/>
                </a:moveTo>
                <a:lnTo>
                  <a:pt x="144432" y="17773"/>
                </a:lnTo>
              </a:path>
            </a:pathLst>
          </a:custGeom>
          <a:ln w="166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721" name="Freeform 9721"/>
          <p:cNvSpPr/>
          <p:nvPr/>
        </p:nvSpPr>
        <p:spPr>
          <a:xfrm>
            <a:off x="4860941" y="2414028"/>
            <a:ext cx="112779" cy="59017"/>
          </a:xfrm>
          <a:custGeom>
            <a:avLst/>
            <a:gdLst>
              <a:gd name="connsiteX0" fmla="*/ 16276 w 53283"/>
              <a:gd name="connsiteY0" fmla="*/ 16541 h 27883"/>
              <a:gd name="connsiteX1" fmla="*/ 54897 w 53283"/>
              <a:gd name="connsiteY1" fmla="*/ 16541 h 2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283" h="27883">
                <a:moveTo>
                  <a:pt x="16276" y="16541"/>
                </a:moveTo>
                <a:lnTo>
                  <a:pt x="54897" y="16541"/>
                </a:lnTo>
              </a:path>
            </a:pathLst>
          </a:custGeom>
          <a:ln w="166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722" name="Freeform 9722"/>
          <p:cNvSpPr/>
          <p:nvPr/>
        </p:nvSpPr>
        <p:spPr>
          <a:xfrm>
            <a:off x="5183512" y="2414028"/>
            <a:ext cx="112779" cy="59017"/>
          </a:xfrm>
          <a:custGeom>
            <a:avLst/>
            <a:gdLst>
              <a:gd name="connsiteX0" fmla="*/ 27198 w 53283"/>
              <a:gd name="connsiteY0" fmla="*/ 16541 h 27883"/>
              <a:gd name="connsiteX1" fmla="*/ 65819 w 53283"/>
              <a:gd name="connsiteY1" fmla="*/ 16541 h 2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283" h="27883">
                <a:moveTo>
                  <a:pt x="27198" y="16541"/>
                </a:moveTo>
                <a:lnTo>
                  <a:pt x="65819" y="16541"/>
                </a:lnTo>
              </a:path>
            </a:pathLst>
          </a:custGeom>
          <a:ln w="166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723" name="Freeform 9723"/>
          <p:cNvSpPr/>
          <p:nvPr/>
        </p:nvSpPr>
        <p:spPr>
          <a:xfrm>
            <a:off x="6420035" y="2440909"/>
            <a:ext cx="300946" cy="59017"/>
          </a:xfrm>
          <a:custGeom>
            <a:avLst/>
            <a:gdLst>
              <a:gd name="connsiteX0" fmla="*/ 17902 w 142183"/>
              <a:gd name="connsiteY0" fmla="*/ 24618 h 27883"/>
              <a:gd name="connsiteX1" fmla="*/ 142388 w 142183"/>
              <a:gd name="connsiteY1" fmla="*/ 24618 h 2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183" h="27883">
                <a:moveTo>
                  <a:pt x="17902" y="24618"/>
                </a:moveTo>
                <a:lnTo>
                  <a:pt x="142388" y="24618"/>
                </a:lnTo>
              </a:path>
            </a:pathLst>
          </a:custGeom>
          <a:ln w="166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724" name="Freeform 9724"/>
          <p:cNvSpPr/>
          <p:nvPr/>
        </p:nvSpPr>
        <p:spPr>
          <a:xfrm>
            <a:off x="749" y="6607065"/>
            <a:ext cx="6095844" cy="250799"/>
          </a:xfrm>
          <a:custGeom>
            <a:avLst/>
            <a:gdLst>
              <a:gd name="connsiteX0" fmla="*/ 0 w 2880004"/>
              <a:gd name="connsiteY0" fmla="*/ 118491 h 118491"/>
              <a:gd name="connsiteX1" fmla="*/ 2880004 w 2880004"/>
              <a:gd name="connsiteY1" fmla="*/ 118491 h 118491"/>
              <a:gd name="connsiteX2" fmla="*/ 2880004 w 2880004"/>
              <a:gd name="connsiteY2" fmla="*/ 0 h 118491"/>
              <a:gd name="connsiteX3" fmla="*/ 0 w 2880004"/>
              <a:gd name="connsiteY3" fmla="*/ 0 h 118491"/>
              <a:gd name="connsiteX4" fmla="*/ 0 w 2880004"/>
              <a:gd name="connsiteY4" fmla="*/ 118491 h 11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004" h="118491">
                <a:moveTo>
                  <a:pt x="0" y="118491"/>
                </a:moveTo>
                <a:lnTo>
                  <a:pt x="2880004" y="118491"/>
                </a:lnTo>
                <a:lnTo>
                  <a:pt x="2880004" y="0"/>
                </a:lnTo>
                <a:lnTo>
                  <a:pt x="0" y="0"/>
                </a:lnTo>
                <a:lnTo>
                  <a:pt x="0" y="118491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9726" name="TextBox 9726"/>
          <p:cNvSpPr txBox="1"/>
          <p:nvPr/>
        </p:nvSpPr>
        <p:spPr>
          <a:xfrm>
            <a:off x="2094691" y="437962"/>
            <a:ext cx="530327" cy="780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26504" hangingPunct="0">
              <a:lnSpc>
                <a:spcPct val="109166"/>
              </a:lnSpc>
            </a:pPr>
            <a:r>
              <a:rPr lang="en-US" altLang="zh-CN" sz="2328" u="sng" spc="106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∂s</a:t>
            </a:r>
            <a:r>
              <a:rPr lang="en-US" altLang="zh-CN" sz="1693" u="sng" spc="106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4</a:t>
            </a:r>
            <a:r>
              <a:rPr lang="en-US" altLang="zh-CN" sz="16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42" dirty="0">
                <a:solidFill>
                  <a:srgbClr val="000000"/>
                </a:solidFill>
                <a:latin typeface="Times New Roman"/>
                <a:ea typeface="Times New Roman"/>
              </a:rPr>
              <a:t>∂W</a:t>
            </a:r>
          </a:p>
        </p:txBody>
      </p:sp>
      <p:sp>
        <p:nvSpPr>
          <p:cNvPr id="9727" name="TextBox 9727"/>
          <p:cNvSpPr txBox="1"/>
          <p:nvPr/>
        </p:nvSpPr>
        <p:spPr>
          <a:xfrm>
            <a:off x="2697953" y="648199"/>
            <a:ext cx="254717" cy="3582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328" spc="45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</a:p>
        </p:txBody>
      </p:sp>
      <p:sp>
        <p:nvSpPr>
          <p:cNvPr id="9728" name="TextBox 9728"/>
          <p:cNvSpPr txBox="1"/>
          <p:nvPr/>
        </p:nvSpPr>
        <p:spPr>
          <a:xfrm>
            <a:off x="3106413" y="433437"/>
            <a:ext cx="694275" cy="823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8707" indent="-68707" hangingPunct="0">
              <a:lnSpc>
                <a:spcPct val="115416"/>
              </a:lnSpc>
            </a:pPr>
            <a:r>
              <a:rPr lang="en-US" altLang="zh-CN" sz="2328" u="sng" spc="254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</a:t>
            </a:r>
            <a:r>
              <a:rPr lang="en-US" altLang="zh-CN" sz="2328" u="sng" spc="212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s</a:t>
            </a:r>
            <a:r>
              <a:rPr lang="en-US" altLang="zh-CN" sz="1693" u="sng" spc="18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4</a:t>
            </a:r>
            <a:r>
              <a:rPr lang="en-US" altLang="zh-CN" sz="1693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72" dirty="0">
                <a:solidFill>
                  <a:srgbClr val="000000"/>
                </a:solidFill>
                <a:latin typeface="Times New Roman"/>
                <a:ea typeface="Times New Roman"/>
              </a:rPr>
              <a:t>∂W</a:t>
            </a:r>
          </a:p>
        </p:txBody>
      </p:sp>
      <p:sp>
        <p:nvSpPr>
          <p:cNvPr id="9729" name="TextBox 9729"/>
          <p:cNvSpPr txBox="1"/>
          <p:nvPr/>
        </p:nvSpPr>
        <p:spPr>
          <a:xfrm>
            <a:off x="3832412" y="550850"/>
            <a:ext cx="759166" cy="7164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328" spc="254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328" spc="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u="sng" spc="199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∂s</a:t>
            </a:r>
            <a:r>
              <a:rPr lang="en-US" altLang="zh-CN" sz="1693" u="sng" spc="159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4</a:t>
            </a:r>
          </a:p>
          <a:p>
            <a:pPr indent="309074"/>
            <a:r>
              <a:rPr lang="en-US" altLang="zh-CN" sz="2328" spc="116" dirty="0">
                <a:solidFill>
                  <a:srgbClr val="000000"/>
                </a:solidFill>
                <a:latin typeface="Times New Roman"/>
                <a:ea typeface="Times New Roman"/>
              </a:rPr>
              <a:t>∂s</a:t>
            </a:r>
            <a:r>
              <a:rPr lang="en-US" altLang="zh-CN" sz="1693" u="sng" spc="106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3</a:t>
            </a:r>
          </a:p>
        </p:txBody>
      </p:sp>
      <p:sp>
        <p:nvSpPr>
          <p:cNvPr id="9730" name="TextBox 9730"/>
          <p:cNvSpPr txBox="1"/>
          <p:nvPr/>
        </p:nvSpPr>
        <p:spPr>
          <a:xfrm>
            <a:off x="4642417" y="437962"/>
            <a:ext cx="530327" cy="780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26504" hangingPunct="0">
              <a:lnSpc>
                <a:spcPct val="109166"/>
              </a:lnSpc>
            </a:pPr>
            <a:r>
              <a:rPr lang="en-US" altLang="zh-CN" sz="2328" u="sng" spc="106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∂s</a:t>
            </a:r>
            <a:r>
              <a:rPr lang="en-US" altLang="zh-CN" sz="1693" u="sng" spc="106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3</a:t>
            </a:r>
            <a:r>
              <a:rPr lang="en-US" altLang="zh-CN" sz="16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42" dirty="0">
                <a:solidFill>
                  <a:srgbClr val="000000"/>
                </a:solidFill>
                <a:latin typeface="Times New Roman"/>
                <a:ea typeface="Times New Roman"/>
              </a:rPr>
              <a:t>∂W</a:t>
            </a:r>
          </a:p>
        </p:txBody>
      </p:sp>
      <p:sp>
        <p:nvSpPr>
          <p:cNvPr id="9731" name="TextBox 9731"/>
          <p:cNvSpPr txBox="1"/>
          <p:nvPr/>
        </p:nvSpPr>
        <p:spPr>
          <a:xfrm>
            <a:off x="3056358" y="1332929"/>
            <a:ext cx="2228265" cy="2605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1201035" algn="l"/>
              </a:tabLst>
            </a:pPr>
            <a:r>
              <a:rPr lang="en-US" altLang="zh-CN" sz="1693" spc="72" dirty="0">
                <a:solidFill>
                  <a:srgbClr val="000000"/>
                </a:solidFill>
                <a:latin typeface="Times New Roman"/>
                <a:ea typeface="Times New Roman"/>
              </a:rPr>
              <a:t>explicit	implicit</a:t>
            </a:r>
          </a:p>
        </p:txBody>
      </p:sp>
      <p:sp>
        <p:nvSpPr>
          <p:cNvPr id="9732" name="TextBox 9732"/>
          <p:cNvSpPr txBox="1"/>
          <p:nvPr/>
        </p:nvSpPr>
        <p:spPr>
          <a:xfrm>
            <a:off x="2697955" y="1784007"/>
            <a:ext cx="982170" cy="7164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328" spc="360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2328" spc="3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u="sng" spc="317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</a:t>
            </a:r>
            <a:r>
              <a:rPr lang="en-US" altLang="zh-CN" sz="2328" u="sng" spc="254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s</a:t>
            </a:r>
            <a:r>
              <a:rPr lang="en-US" altLang="zh-CN" sz="1693" u="sng" spc="233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4</a:t>
            </a:r>
            <a:endParaRPr lang="en-US" altLang="zh-CN" sz="1693" u="sng" spc="233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ea typeface="Times New Roman"/>
            </a:endParaRPr>
          </a:p>
          <a:p>
            <a:pPr indent="410362"/>
            <a:r>
              <a:rPr lang="en-US" altLang="zh-CN" sz="2328" spc="72" dirty="0">
                <a:solidFill>
                  <a:srgbClr val="000000"/>
                </a:solidFill>
                <a:latin typeface="Times New Roman"/>
                <a:ea typeface="Times New Roman"/>
              </a:rPr>
              <a:t>∂W</a:t>
            </a:r>
          </a:p>
        </p:txBody>
      </p:sp>
      <p:sp>
        <p:nvSpPr>
          <p:cNvPr id="9733" name="TextBox 9733"/>
          <p:cNvSpPr txBox="1"/>
          <p:nvPr/>
        </p:nvSpPr>
        <p:spPr>
          <a:xfrm>
            <a:off x="3764001" y="1801864"/>
            <a:ext cx="775456" cy="7164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328" spc="273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328" spc="1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u="sng" spc="212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∂s</a:t>
            </a:r>
            <a:r>
              <a:rPr lang="en-US" altLang="zh-CN" sz="1693" u="sng" spc="18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4</a:t>
            </a:r>
          </a:p>
          <a:p>
            <a:pPr indent="325391"/>
            <a:r>
              <a:rPr lang="en-US" altLang="zh-CN" sz="2328" spc="135" dirty="0">
                <a:solidFill>
                  <a:srgbClr val="000000"/>
                </a:solidFill>
                <a:latin typeface="Times New Roman"/>
                <a:ea typeface="Times New Roman"/>
              </a:rPr>
              <a:t>∂s</a:t>
            </a:r>
            <a:r>
              <a:rPr lang="en-US" altLang="zh-CN" sz="1693" spc="127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</a:p>
        </p:txBody>
      </p:sp>
      <p:sp>
        <p:nvSpPr>
          <p:cNvPr id="9734" name="TextBox 9734"/>
          <p:cNvSpPr txBox="1"/>
          <p:nvPr/>
        </p:nvSpPr>
        <p:spPr>
          <a:xfrm>
            <a:off x="4745531" y="1684448"/>
            <a:ext cx="753801" cy="11485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8758" indent="-68732" hangingPunct="0">
              <a:lnSpc>
                <a:spcPct val="115416"/>
              </a:lnSpc>
            </a:pPr>
            <a:r>
              <a:rPr lang="en-US" altLang="zh-CN" sz="2328" u="sng" spc="254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</a:t>
            </a:r>
            <a:r>
              <a:rPr lang="en-US" altLang="zh-CN" sz="2328" u="sng" spc="212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s</a:t>
            </a:r>
            <a:r>
              <a:rPr lang="en-US" altLang="zh-CN" sz="1693" u="sng" spc="18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3</a:t>
            </a:r>
            <a:r>
              <a:rPr lang="en-US" altLang="zh-CN" sz="1693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72" dirty="0">
                <a:solidFill>
                  <a:srgbClr val="000000"/>
                </a:solidFill>
                <a:latin typeface="Times New Roman"/>
                <a:ea typeface="Times New Roman"/>
              </a:rPr>
              <a:t>∂W</a:t>
            </a:r>
          </a:p>
          <a:p>
            <a:pPr>
              <a:spcBef>
                <a:spcPts val="455"/>
              </a:spcBef>
            </a:pPr>
            <a:r>
              <a:rPr lang="en-US" altLang="zh-CN" sz="1693" spc="74" dirty="0">
                <a:solidFill>
                  <a:srgbClr val="000000"/>
                </a:solidFill>
                <a:latin typeface="Times New Roman"/>
                <a:ea typeface="Times New Roman"/>
              </a:rPr>
              <a:t>explic</a:t>
            </a:r>
            <a:r>
              <a:rPr lang="en-US" altLang="zh-CN" sz="1693" spc="63" dirty="0">
                <a:solidFill>
                  <a:srgbClr val="000000"/>
                </a:solidFill>
                <a:latin typeface="Times New Roman"/>
                <a:ea typeface="Times New Roman"/>
              </a:rPr>
              <a:t>it</a:t>
            </a:r>
          </a:p>
        </p:txBody>
      </p:sp>
      <p:sp>
        <p:nvSpPr>
          <p:cNvPr id="9735" name="TextBox 9735"/>
          <p:cNvSpPr txBox="1"/>
          <p:nvPr/>
        </p:nvSpPr>
        <p:spPr>
          <a:xfrm>
            <a:off x="5521585" y="1801863"/>
            <a:ext cx="1286571" cy="10667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328" spc="286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328" spc="12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u="sng" spc="2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∂s</a:t>
            </a:r>
            <a:r>
              <a:rPr lang="en-US" altLang="zh-CN" sz="1693" u="sng" spc="18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3</a:t>
            </a:r>
            <a:r>
              <a:rPr lang="en-US" altLang="zh-CN" sz="1693" u="sng" spc="93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altLang="zh-CN" sz="2328" u="sng" spc="2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∂s</a:t>
            </a:r>
            <a:r>
              <a:rPr lang="en-US" altLang="zh-CN" sz="1693" u="sng" spc="18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2</a:t>
            </a:r>
          </a:p>
          <a:p>
            <a:pPr indent="309074"/>
            <a:r>
              <a:rPr lang="en-US" altLang="zh-CN" sz="2328" spc="93" dirty="0">
                <a:solidFill>
                  <a:srgbClr val="000000"/>
                </a:solidFill>
                <a:latin typeface="Times New Roman"/>
                <a:ea typeface="Times New Roman"/>
              </a:rPr>
              <a:t>∂s</a:t>
            </a:r>
            <a:r>
              <a:rPr lang="en-US" altLang="zh-CN" sz="1693" u="sng" spc="72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2</a:t>
            </a:r>
            <a:r>
              <a:rPr lang="en-US" altLang="zh-CN" sz="1693" spc="1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59" dirty="0">
                <a:solidFill>
                  <a:srgbClr val="000000"/>
                </a:solidFill>
                <a:latin typeface="Times New Roman"/>
                <a:ea typeface="Times New Roman"/>
              </a:rPr>
              <a:t>∂W</a:t>
            </a:r>
          </a:p>
          <a:p>
            <a:pPr indent="424958">
              <a:spcBef>
                <a:spcPts val="741"/>
              </a:spcBef>
            </a:pPr>
            <a:r>
              <a:rPr lang="en-US" altLang="zh-CN" sz="1693" spc="95" dirty="0">
                <a:solidFill>
                  <a:srgbClr val="000000"/>
                </a:solidFill>
                <a:latin typeface="Times New Roman"/>
                <a:ea typeface="Times New Roman"/>
              </a:rPr>
              <a:t>i</a:t>
            </a:r>
            <a:r>
              <a:rPr lang="en-US" altLang="zh-CN" sz="1693" spc="85" dirty="0">
                <a:solidFill>
                  <a:srgbClr val="000000"/>
                </a:solidFill>
                <a:latin typeface="Times New Roman"/>
                <a:ea typeface="Times New Roman"/>
              </a:rPr>
              <a:t>mplicit</a:t>
            </a:r>
          </a:p>
        </p:txBody>
      </p:sp>
      <p:sp>
        <p:nvSpPr>
          <p:cNvPr id="9736" name="TextBox 9736"/>
          <p:cNvSpPr txBox="1"/>
          <p:nvPr/>
        </p:nvSpPr>
        <p:spPr>
          <a:xfrm>
            <a:off x="6902243" y="1598047"/>
            <a:ext cx="407212" cy="11033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308333"/>
              </a:lnSpc>
            </a:pPr>
            <a:r>
              <a:rPr lang="en-US" altLang="zh-CN" sz="2328" spc="286" dirty="0">
                <a:solidFill>
                  <a:srgbClr val="000000"/>
                </a:solidFill>
                <a:latin typeface="Times New Roman"/>
                <a:ea typeface="Times New Roman"/>
              </a:rPr>
              <a:t>]</a:t>
            </a:r>
          </a:p>
        </p:txBody>
      </p:sp>
      <p:sp>
        <p:nvSpPr>
          <p:cNvPr id="9737" name="TextBox 9737"/>
          <p:cNvSpPr txBox="1"/>
          <p:nvPr/>
        </p:nvSpPr>
        <p:spPr>
          <a:xfrm>
            <a:off x="2697955" y="3035019"/>
            <a:ext cx="982170" cy="6914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328" spc="360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2328" spc="3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u="sng" spc="317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</a:t>
            </a:r>
            <a:r>
              <a:rPr lang="en-US" altLang="zh-CN" sz="2328" u="sng" spc="254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s</a:t>
            </a:r>
            <a:r>
              <a:rPr lang="en-US" altLang="zh-CN" sz="1693" u="sng" spc="233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4</a:t>
            </a:r>
            <a:endParaRPr lang="en-US" altLang="zh-CN" sz="1693" u="sng" spc="233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ea typeface="Times New Roman"/>
            </a:endParaRPr>
          </a:p>
          <a:p>
            <a:pPr indent="410362">
              <a:lnSpc>
                <a:spcPct val="93333"/>
              </a:lnSpc>
            </a:pPr>
            <a:r>
              <a:rPr lang="en-US" altLang="zh-CN" sz="2328" spc="72" dirty="0">
                <a:solidFill>
                  <a:srgbClr val="000000"/>
                </a:solidFill>
                <a:latin typeface="Times New Roman"/>
                <a:ea typeface="Times New Roman"/>
              </a:rPr>
              <a:t>∂W</a:t>
            </a:r>
          </a:p>
        </p:txBody>
      </p:sp>
      <p:sp>
        <p:nvSpPr>
          <p:cNvPr id="9738" name="TextBox 9738"/>
          <p:cNvSpPr txBox="1"/>
          <p:nvPr/>
        </p:nvSpPr>
        <p:spPr>
          <a:xfrm>
            <a:off x="3764001" y="3052874"/>
            <a:ext cx="775456" cy="6735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328" spc="254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328" spc="1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u="sng" spc="199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∂s</a:t>
            </a:r>
            <a:r>
              <a:rPr lang="en-US" altLang="zh-CN" sz="1693" u="sng" spc="159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4</a:t>
            </a:r>
          </a:p>
          <a:p>
            <a:pPr indent="325391">
              <a:lnSpc>
                <a:spcPct val="88333"/>
              </a:lnSpc>
            </a:pPr>
            <a:r>
              <a:rPr lang="en-US" altLang="zh-CN" sz="2328" spc="116" dirty="0">
                <a:solidFill>
                  <a:srgbClr val="000000"/>
                </a:solidFill>
                <a:latin typeface="Times New Roman"/>
                <a:ea typeface="Times New Roman"/>
              </a:rPr>
              <a:t>∂s</a:t>
            </a:r>
            <a:r>
              <a:rPr lang="en-US" altLang="zh-CN" sz="1693" spc="106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</a:p>
        </p:txBody>
      </p:sp>
      <p:sp>
        <p:nvSpPr>
          <p:cNvPr id="9739" name="TextBox 9739"/>
          <p:cNvSpPr txBox="1"/>
          <p:nvPr/>
        </p:nvSpPr>
        <p:spPr>
          <a:xfrm>
            <a:off x="4590294" y="2935463"/>
            <a:ext cx="640514" cy="7749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2499"/>
              </a:lnSpc>
            </a:pPr>
            <a:r>
              <a:rPr lang="en-US" altLang="zh-CN" sz="2328" u="sng" spc="273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</a:t>
            </a:r>
            <a:r>
              <a:rPr lang="en-US" altLang="zh-CN" sz="2328" u="sng" spc="22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s</a:t>
            </a:r>
            <a:r>
              <a:rPr lang="en-US" altLang="zh-CN" sz="1693" u="sng" spc="199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3</a:t>
            </a:r>
            <a:endParaRPr lang="en-US" altLang="zh-CN" sz="1693" u="sng" spc="199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ea typeface="Times New Roman"/>
            </a:endParaRPr>
          </a:p>
          <a:p>
            <a:pPr indent="68732">
              <a:spcBef>
                <a:spcPts val="400"/>
              </a:spcBef>
            </a:pPr>
            <a:r>
              <a:rPr lang="en-US" altLang="zh-CN" sz="2328" spc="72" dirty="0">
                <a:solidFill>
                  <a:srgbClr val="000000"/>
                </a:solidFill>
                <a:latin typeface="Times New Roman"/>
                <a:ea typeface="Times New Roman"/>
              </a:rPr>
              <a:t>∂W</a:t>
            </a:r>
          </a:p>
        </p:txBody>
      </p:sp>
      <p:sp>
        <p:nvSpPr>
          <p:cNvPr id="9740" name="TextBox 9740"/>
          <p:cNvSpPr txBox="1"/>
          <p:nvPr/>
        </p:nvSpPr>
        <p:spPr>
          <a:xfrm>
            <a:off x="5314682" y="3052874"/>
            <a:ext cx="775456" cy="6735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328" spc="254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328" spc="1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u="sng" spc="199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∂s</a:t>
            </a:r>
            <a:r>
              <a:rPr lang="en-US" altLang="zh-CN" sz="1693" u="sng" spc="159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4</a:t>
            </a:r>
          </a:p>
          <a:p>
            <a:pPr indent="325391">
              <a:lnSpc>
                <a:spcPct val="88333"/>
              </a:lnSpc>
            </a:pPr>
            <a:r>
              <a:rPr lang="en-US" altLang="zh-CN" sz="2328" spc="116" dirty="0">
                <a:solidFill>
                  <a:srgbClr val="000000"/>
                </a:solidFill>
                <a:latin typeface="Times New Roman"/>
                <a:ea typeface="Times New Roman"/>
              </a:rPr>
              <a:t>∂s</a:t>
            </a:r>
            <a:r>
              <a:rPr lang="en-US" altLang="zh-CN" sz="1693" spc="106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</a:p>
        </p:txBody>
      </p:sp>
      <p:sp>
        <p:nvSpPr>
          <p:cNvPr id="9741" name="TextBox 9741"/>
          <p:cNvSpPr txBox="1"/>
          <p:nvPr/>
        </p:nvSpPr>
        <p:spPr>
          <a:xfrm>
            <a:off x="6141002" y="2963967"/>
            <a:ext cx="450061" cy="7549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328" u="sng" spc="13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∂s</a:t>
            </a:r>
            <a:r>
              <a:rPr lang="en-US" altLang="zh-CN" sz="1693" u="sng" spc="127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3</a:t>
            </a:r>
          </a:p>
          <a:p>
            <a:pPr>
              <a:spcBef>
                <a:spcPts val="347"/>
              </a:spcBef>
            </a:pPr>
            <a:r>
              <a:rPr lang="en-US" altLang="zh-CN" sz="2328" spc="135" dirty="0">
                <a:solidFill>
                  <a:srgbClr val="000000"/>
                </a:solidFill>
                <a:latin typeface="Times New Roman"/>
                <a:ea typeface="Times New Roman"/>
              </a:rPr>
              <a:t>∂s</a:t>
            </a:r>
            <a:r>
              <a:rPr lang="en-US" altLang="zh-CN" sz="1693" spc="127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</a:p>
        </p:txBody>
      </p:sp>
      <p:sp>
        <p:nvSpPr>
          <p:cNvPr id="9742" name="TextBox 9742"/>
          <p:cNvSpPr txBox="1"/>
          <p:nvPr/>
        </p:nvSpPr>
        <p:spPr>
          <a:xfrm>
            <a:off x="6780391" y="2935463"/>
            <a:ext cx="640511" cy="7749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2499"/>
              </a:lnSpc>
            </a:pPr>
            <a:r>
              <a:rPr lang="en-US" altLang="zh-CN" sz="2328" u="sng" spc="273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</a:t>
            </a:r>
            <a:r>
              <a:rPr lang="en-US" altLang="zh-CN" sz="2328" u="sng" spc="22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s</a:t>
            </a:r>
            <a:r>
              <a:rPr lang="en-US" altLang="zh-CN" sz="1693" u="sng" spc="199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2</a:t>
            </a:r>
            <a:endParaRPr lang="en-US" altLang="zh-CN" sz="1693" u="sng" spc="199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ea typeface="Times New Roman"/>
            </a:endParaRPr>
          </a:p>
          <a:p>
            <a:pPr indent="68707">
              <a:spcBef>
                <a:spcPts val="400"/>
              </a:spcBef>
            </a:pPr>
            <a:r>
              <a:rPr lang="en-US" altLang="zh-CN" sz="2328" spc="72" dirty="0">
                <a:solidFill>
                  <a:srgbClr val="000000"/>
                </a:solidFill>
                <a:latin typeface="Times New Roman"/>
                <a:ea typeface="Times New Roman"/>
              </a:rPr>
              <a:t>∂W</a:t>
            </a:r>
          </a:p>
        </p:txBody>
      </p:sp>
      <p:sp>
        <p:nvSpPr>
          <p:cNvPr id="9743" name="TextBox 9743"/>
          <p:cNvSpPr txBox="1"/>
          <p:nvPr/>
        </p:nvSpPr>
        <p:spPr>
          <a:xfrm>
            <a:off x="7504779" y="3052874"/>
            <a:ext cx="775454" cy="6735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328" spc="254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328" spc="1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u="sng" spc="199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∂s</a:t>
            </a:r>
            <a:r>
              <a:rPr lang="en-US" altLang="zh-CN" sz="1693" u="sng" spc="159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2</a:t>
            </a:r>
          </a:p>
          <a:p>
            <a:pPr indent="325391">
              <a:lnSpc>
                <a:spcPct val="88333"/>
              </a:lnSpc>
            </a:pPr>
            <a:r>
              <a:rPr lang="en-US" altLang="zh-CN" sz="2328" spc="116" dirty="0">
                <a:solidFill>
                  <a:srgbClr val="000000"/>
                </a:solidFill>
                <a:latin typeface="Times New Roman"/>
                <a:ea typeface="Times New Roman"/>
              </a:rPr>
              <a:t>∂s</a:t>
            </a:r>
            <a:r>
              <a:rPr lang="en-US" altLang="zh-CN" sz="1693" spc="106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</a:p>
        </p:txBody>
      </p:sp>
      <p:sp>
        <p:nvSpPr>
          <p:cNvPr id="9744" name="TextBox 9744"/>
          <p:cNvSpPr txBox="1"/>
          <p:nvPr/>
        </p:nvSpPr>
        <p:spPr>
          <a:xfrm>
            <a:off x="8331072" y="2963967"/>
            <a:ext cx="476593" cy="7549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26504"/>
            <a:r>
              <a:rPr lang="en-US" altLang="zh-CN" sz="2328" u="sng" spc="13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∂s</a:t>
            </a:r>
            <a:r>
              <a:rPr lang="en-US" altLang="zh-CN" sz="1693" u="sng" spc="127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1</a:t>
            </a:r>
          </a:p>
          <a:p>
            <a:pPr>
              <a:spcBef>
                <a:spcPts val="254"/>
              </a:spcBef>
            </a:pPr>
            <a:r>
              <a:rPr lang="en-US" altLang="zh-CN" sz="2328" spc="72" dirty="0">
                <a:solidFill>
                  <a:srgbClr val="000000"/>
                </a:solidFill>
                <a:latin typeface="Times New Roman"/>
                <a:ea typeface="Times New Roman"/>
              </a:rPr>
              <a:t>∂W</a:t>
            </a:r>
          </a:p>
        </p:txBody>
      </p:sp>
      <p:sp>
        <p:nvSpPr>
          <p:cNvPr id="9745" name="TextBox 9745"/>
          <p:cNvSpPr txBox="1"/>
          <p:nvPr/>
        </p:nvSpPr>
        <p:spPr>
          <a:xfrm>
            <a:off x="2697955" y="3821528"/>
            <a:ext cx="982170" cy="7164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328" spc="360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2328" spc="3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u="sng" spc="317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</a:t>
            </a:r>
            <a:r>
              <a:rPr lang="en-US" altLang="zh-CN" sz="2328" u="sng" spc="254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s</a:t>
            </a:r>
            <a:r>
              <a:rPr lang="en-US" altLang="zh-CN" sz="1693" u="sng" spc="233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4</a:t>
            </a:r>
            <a:endParaRPr lang="en-US" altLang="zh-CN" sz="1693" u="sng" spc="233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ea typeface="Times New Roman"/>
            </a:endParaRPr>
          </a:p>
          <a:p>
            <a:pPr indent="410362"/>
            <a:r>
              <a:rPr lang="en-US" altLang="zh-CN" sz="2328" spc="72" dirty="0">
                <a:solidFill>
                  <a:srgbClr val="000000"/>
                </a:solidFill>
                <a:latin typeface="Times New Roman"/>
                <a:ea typeface="Times New Roman"/>
              </a:rPr>
              <a:t>∂W</a:t>
            </a:r>
          </a:p>
        </p:txBody>
      </p:sp>
      <p:sp>
        <p:nvSpPr>
          <p:cNvPr id="9746" name="TextBox 9746"/>
          <p:cNvSpPr txBox="1"/>
          <p:nvPr/>
        </p:nvSpPr>
        <p:spPr>
          <a:xfrm>
            <a:off x="3764001" y="3839378"/>
            <a:ext cx="775456" cy="7164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328" spc="254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328" spc="1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u="sng" spc="199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∂s</a:t>
            </a:r>
            <a:r>
              <a:rPr lang="en-US" altLang="zh-CN" sz="1693" u="sng" spc="159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4</a:t>
            </a:r>
          </a:p>
          <a:p>
            <a:pPr indent="325391"/>
            <a:r>
              <a:rPr lang="en-US" altLang="zh-CN" sz="2328" spc="116" dirty="0">
                <a:solidFill>
                  <a:srgbClr val="000000"/>
                </a:solidFill>
                <a:latin typeface="Times New Roman"/>
                <a:ea typeface="Times New Roman"/>
              </a:rPr>
              <a:t>∂s</a:t>
            </a:r>
            <a:r>
              <a:rPr lang="en-US" altLang="zh-CN" sz="1693" spc="106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</a:p>
        </p:txBody>
      </p:sp>
      <p:sp>
        <p:nvSpPr>
          <p:cNvPr id="9747" name="TextBox 9747"/>
          <p:cNvSpPr txBox="1"/>
          <p:nvPr/>
        </p:nvSpPr>
        <p:spPr>
          <a:xfrm>
            <a:off x="4590294" y="3721970"/>
            <a:ext cx="694275" cy="823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8732" indent="-68732" hangingPunct="0">
              <a:lnSpc>
                <a:spcPct val="115416"/>
              </a:lnSpc>
            </a:pPr>
            <a:r>
              <a:rPr lang="en-US" altLang="zh-CN" sz="2328" u="sng" spc="254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</a:t>
            </a:r>
            <a:r>
              <a:rPr lang="en-US" altLang="zh-CN" sz="2328" u="sng" spc="212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s</a:t>
            </a:r>
            <a:r>
              <a:rPr lang="en-US" altLang="zh-CN" sz="1693" u="sng" spc="18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3</a:t>
            </a:r>
            <a:r>
              <a:rPr lang="en-US" altLang="zh-CN" sz="1693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72" dirty="0">
                <a:solidFill>
                  <a:srgbClr val="000000"/>
                </a:solidFill>
                <a:latin typeface="Times New Roman"/>
                <a:ea typeface="Times New Roman"/>
              </a:rPr>
              <a:t>∂W</a:t>
            </a:r>
          </a:p>
        </p:txBody>
      </p:sp>
      <p:sp>
        <p:nvSpPr>
          <p:cNvPr id="9748" name="TextBox 9748"/>
          <p:cNvSpPr txBox="1"/>
          <p:nvPr/>
        </p:nvSpPr>
        <p:spPr>
          <a:xfrm>
            <a:off x="5314682" y="3839378"/>
            <a:ext cx="775456" cy="7164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328" spc="254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328" spc="1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u="sng" spc="199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∂s</a:t>
            </a:r>
            <a:r>
              <a:rPr lang="en-US" altLang="zh-CN" sz="1693" u="sng" spc="159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4</a:t>
            </a:r>
          </a:p>
          <a:p>
            <a:pPr indent="325391"/>
            <a:r>
              <a:rPr lang="en-US" altLang="zh-CN" sz="2328" spc="116" dirty="0">
                <a:solidFill>
                  <a:srgbClr val="000000"/>
                </a:solidFill>
                <a:latin typeface="Times New Roman"/>
                <a:ea typeface="Times New Roman"/>
              </a:rPr>
              <a:t>∂s</a:t>
            </a:r>
            <a:r>
              <a:rPr lang="en-US" altLang="zh-CN" sz="1693" spc="106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</a:p>
        </p:txBody>
      </p:sp>
      <p:sp>
        <p:nvSpPr>
          <p:cNvPr id="9749" name="TextBox 9749"/>
          <p:cNvSpPr txBox="1"/>
          <p:nvPr/>
        </p:nvSpPr>
        <p:spPr>
          <a:xfrm>
            <a:off x="6141002" y="3728111"/>
            <a:ext cx="503823" cy="8095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>
              <a:lnSpc>
                <a:spcPct val="112500"/>
              </a:lnSpc>
            </a:pPr>
            <a:r>
              <a:rPr lang="en-US" altLang="zh-CN" sz="2328" u="sng" spc="106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∂s</a:t>
            </a:r>
            <a:r>
              <a:rPr lang="en-US" altLang="zh-CN" sz="1693" u="sng" spc="106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3</a:t>
            </a:r>
            <a:r>
              <a:rPr lang="en-US" altLang="zh-CN" sz="16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16" dirty="0">
                <a:solidFill>
                  <a:srgbClr val="000000"/>
                </a:solidFill>
                <a:latin typeface="Times New Roman"/>
                <a:ea typeface="Times New Roman"/>
              </a:rPr>
              <a:t>∂s</a:t>
            </a:r>
            <a:r>
              <a:rPr lang="en-US" altLang="zh-CN" sz="1693" spc="106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</a:p>
        </p:txBody>
      </p:sp>
      <p:sp>
        <p:nvSpPr>
          <p:cNvPr id="9750" name="TextBox 9750"/>
          <p:cNvSpPr txBox="1"/>
          <p:nvPr/>
        </p:nvSpPr>
        <p:spPr>
          <a:xfrm>
            <a:off x="6641902" y="3721970"/>
            <a:ext cx="694275" cy="823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8732" indent="-68732" hangingPunct="0">
              <a:lnSpc>
                <a:spcPct val="115416"/>
              </a:lnSpc>
            </a:pPr>
            <a:r>
              <a:rPr lang="en-US" altLang="zh-CN" sz="2328" u="sng" spc="254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</a:t>
            </a:r>
            <a:r>
              <a:rPr lang="en-US" altLang="zh-CN" sz="2328" u="sng" spc="212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s</a:t>
            </a:r>
            <a:r>
              <a:rPr lang="en-US" altLang="zh-CN" sz="1693" u="sng" spc="18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2</a:t>
            </a:r>
            <a:r>
              <a:rPr lang="en-US" altLang="zh-CN" sz="1693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72" dirty="0">
                <a:solidFill>
                  <a:srgbClr val="000000"/>
                </a:solidFill>
                <a:latin typeface="Times New Roman"/>
                <a:ea typeface="Times New Roman"/>
              </a:rPr>
              <a:t>∂W</a:t>
            </a:r>
          </a:p>
        </p:txBody>
      </p:sp>
      <p:sp>
        <p:nvSpPr>
          <p:cNvPr id="9751" name="TextBox 9751"/>
          <p:cNvSpPr txBox="1"/>
          <p:nvPr/>
        </p:nvSpPr>
        <p:spPr>
          <a:xfrm>
            <a:off x="7366288" y="3839378"/>
            <a:ext cx="775456" cy="7164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328" spc="254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328" spc="1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u="sng" spc="199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∂s</a:t>
            </a:r>
            <a:r>
              <a:rPr lang="en-US" altLang="zh-CN" sz="1693" u="sng" spc="159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4</a:t>
            </a:r>
          </a:p>
          <a:p>
            <a:pPr indent="325391"/>
            <a:r>
              <a:rPr lang="en-US" altLang="zh-CN" sz="2328" spc="116" dirty="0">
                <a:solidFill>
                  <a:srgbClr val="000000"/>
                </a:solidFill>
                <a:latin typeface="Times New Roman"/>
                <a:ea typeface="Times New Roman"/>
              </a:rPr>
              <a:t>∂s</a:t>
            </a:r>
            <a:r>
              <a:rPr lang="en-US" altLang="zh-CN" sz="1693" spc="106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</a:p>
        </p:txBody>
      </p:sp>
      <p:sp>
        <p:nvSpPr>
          <p:cNvPr id="9752" name="TextBox 9752"/>
          <p:cNvSpPr txBox="1"/>
          <p:nvPr/>
        </p:nvSpPr>
        <p:spPr>
          <a:xfrm>
            <a:off x="8192609" y="3728111"/>
            <a:ext cx="503823" cy="8095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>
              <a:lnSpc>
                <a:spcPct val="112500"/>
              </a:lnSpc>
            </a:pPr>
            <a:r>
              <a:rPr lang="en-US" altLang="zh-CN" sz="2328" u="sng" spc="106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∂s</a:t>
            </a:r>
            <a:r>
              <a:rPr lang="en-US" altLang="zh-CN" sz="1693" u="sng" spc="106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3</a:t>
            </a:r>
            <a:r>
              <a:rPr lang="en-US" altLang="zh-CN" sz="16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16" dirty="0">
                <a:solidFill>
                  <a:srgbClr val="000000"/>
                </a:solidFill>
                <a:latin typeface="Times New Roman"/>
                <a:ea typeface="Times New Roman"/>
              </a:rPr>
              <a:t>∂s</a:t>
            </a:r>
            <a:r>
              <a:rPr lang="en-US" altLang="zh-CN" sz="1693" spc="106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</a:p>
        </p:txBody>
      </p:sp>
      <p:sp>
        <p:nvSpPr>
          <p:cNvPr id="9753" name="TextBox 9753"/>
          <p:cNvSpPr txBox="1"/>
          <p:nvPr/>
        </p:nvSpPr>
        <p:spPr>
          <a:xfrm>
            <a:off x="8693508" y="3728111"/>
            <a:ext cx="503850" cy="8095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>
              <a:lnSpc>
                <a:spcPct val="112500"/>
              </a:lnSpc>
            </a:pPr>
            <a:r>
              <a:rPr lang="en-US" altLang="zh-CN" sz="2328" u="sng" spc="106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∂s</a:t>
            </a:r>
            <a:r>
              <a:rPr lang="en-US" altLang="zh-CN" sz="1693" u="sng" spc="106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2</a:t>
            </a:r>
            <a:r>
              <a:rPr lang="en-US" altLang="zh-CN" sz="16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16" dirty="0">
                <a:solidFill>
                  <a:srgbClr val="000000"/>
                </a:solidFill>
                <a:latin typeface="Times New Roman"/>
                <a:ea typeface="Times New Roman"/>
              </a:rPr>
              <a:t>∂s</a:t>
            </a:r>
            <a:r>
              <a:rPr lang="en-US" altLang="zh-CN" sz="1693" spc="106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</a:p>
        </p:txBody>
      </p:sp>
      <p:sp>
        <p:nvSpPr>
          <p:cNvPr id="9754" name="TextBox 9754"/>
          <p:cNvSpPr txBox="1"/>
          <p:nvPr/>
        </p:nvSpPr>
        <p:spPr>
          <a:xfrm>
            <a:off x="9332926" y="3721970"/>
            <a:ext cx="694275" cy="823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8707" indent="-68707" hangingPunct="0">
              <a:lnSpc>
                <a:spcPct val="115416"/>
              </a:lnSpc>
            </a:pPr>
            <a:r>
              <a:rPr lang="en-US" altLang="zh-CN" sz="2328" u="sng" spc="254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</a:t>
            </a:r>
            <a:r>
              <a:rPr lang="en-US" altLang="zh-CN" sz="2328" u="sng" spc="212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s</a:t>
            </a:r>
            <a:r>
              <a:rPr lang="en-US" altLang="zh-CN" sz="1693" u="sng" spc="18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1</a:t>
            </a:r>
            <a:r>
              <a:rPr lang="en-US" altLang="zh-CN" sz="1693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72" dirty="0">
                <a:solidFill>
                  <a:srgbClr val="000000"/>
                </a:solidFill>
                <a:latin typeface="Times New Roman"/>
                <a:ea typeface="Times New Roman"/>
              </a:rPr>
              <a:t>∂W</a:t>
            </a:r>
          </a:p>
        </p:txBody>
      </p:sp>
      <p:sp>
        <p:nvSpPr>
          <p:cNvPr id="9756" name="TextBox 9756"/>
          <p:cNvSpPr txBox="1"/>
          <p:nvPr/>
        </p:nvSpPr>
        <p:spPr>
          <a:xfrm>
            <a:off x="1695808" y="5408974"/>
            <a:ext cx="530355" cy="780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26504" hangingPunct="0">
              <a:lnSpc>
                <a:spcPct val="109166"/>
              </a:lnSpc>
            </a:pPr>
            <a:r>
              <a:rPr lang="en-US" altLang="zh-CN" sz="2328" u="sng" spc="106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∂s</a:t>
            </a:r>
            <a:r>
              <a:rPr lang="en-US" altLang="zh-CN" sz="1693" u="sng" spc="106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4</a:t>
            </a:r>
            <a:r>
              <a:rPr lang="en-US" altLang="zh-CN" sz="16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42" dirty="0">
                <a:solidFill>
                  <a:srgbClr val="000000"/>
                </a:solidFill>
                <a:latin typeface="Times New Roman"/>
                <a:ea typeface="Times New Roman"/>
              </a:rPr>
              <a:t>∂W</a:t>
            </a:r>
          </a:p>
        </p:txBody>
      </p:sp>
      <p:sp>
        <p:nvSpPr>
          <p:cNvPr id="9757" name="TextBox 9757"/>
          <p:cNvSpPr txBox="1"/>
          <p:nvPr/>
        </p:nvSpPr>
        <p:spPr>
          <a:xfrm>
            <a:off x="2299070" y="5521862"/>
            <a:ext cx="791745" cy="7164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328" spc="254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2328" spc="3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u="sng" spc="199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∂s</a:t>
            </a:r>
            <a:r>
              <a:rPr lang="en-US" altLang="zh-CN" sz="1693" u="sng" spc="159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4</a:t>
            </a:r>
          </a:p>
          <a:p>
            <a:pPr indent="341653"/>
            <a:r>
              <a:rPr lang="en-US" altLang="zh-CN" sz="2328" spc="116" dirty="0">
                <a:solidFill>
                  <a:srgbClr val="000000"/>
                </a:solidFill>
                <a:latin typeface="Times New Roman"/>
                <a:ea typeface="Times New Roman"/>
              </a:rPr>
              <a:t>∂s</a:t>
            </a:r>
            <a:r>
              <a:rPr lang="en-US" altLang="zh-CN" sz="1693" spc="106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</a:p>
        </p:txBody>
      </p:sp>
      <p:sp>
        <p:nvSpPr>
          <p:cNvPr id="9758" name="TextBox 9758"/>
          <p:cNvSpPr txBox="1"/>
          <p:nvPr/>
        </p:nvSpPr>
        <p:spPr>
          <a:xfrm>
            <a:off x="3141655" y="5404449"/>
            <a:ext cx="694275" cy="823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8707" indent="-68707" hangingPunct="0">
              <a:lnSpc>
                <a:spcPct val="115416"/>
              </a:lnSpc>
            </a:pPr>
            <a:r>
              <a:rPr lang="en-US" altLang="zh-CN" sz="2328" u="sng" spc="254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</a:t>
            </a:r>
            <a:r>
              <a:rPr lang="en-US" altLang="zh-CN" sz="2328" u="sng" spc="212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s</a:t>
            </a:r>
            <a:r>
              <a:rPr lang="en-US" altLang="zh-CN" sz="1693" u="sng" spc="18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4</a:t>
            </a:r>
            <a:r>
              <a:rPr lang="en-US" altLang="zh-CN" sz="1693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72" dirty="0">
                <a:solidFill>
                  <a:srgbClr val="000000"/>
                </a:solidFill>
                <a:latin typeface="Times New Roman"/>
                <a:ea typeface="Times New Roman"/>
              </a:rPr>
              <a:t>∂W</a:t>
            </a:r>
          </a:p>
        </p:txBody>
      </p:sp>
      <p:sp>
        <p:nvSpPr>
          <p:cNvPr id="9759" name="TextBox 9759"/>
          <p:cNvSpPr txBox="1"/>
          <p:nvPr/>
        </p:nvSpPr>
        <p:spPr>
          <a:xfrm>
            <a:off x="3866041" y="5521862"/>
            <a:ext cx="775456" cy="7164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328" spc="254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328" spc="1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u="sng" spc="199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∂s</a:t>
            </a:r>
            <a:r>
              <a:rPr lang="en-US" altLang="zh-CN" sz="1693" u="sng" spc="159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4</a:t>
            </a:r>
          </a:p>
          <a:p>
            <a:pPr indent="325391"/>
            <a:r>
              <a:rPr lang="en-US" altLang="zh-CN" sz="2328" spc="116" dirty="0">
                <a:solidFill>
                  <a:srgbClr val="000000"/>
                </a:solidFill>
                <a:latin typeface="Times New Roman"/>
                <a:ea typeface="Times New Roman"/>
              </a:rPr>
              <a:t>∂s</a:t>
            </a:r>
            <a:r>
              <a:rPr lang="en-US" altLang="zh-CN" sz="1693" spc="106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</a:p>
        </p:txBody>
      </p:sp>
      <p:sp>
        <p:nvSpPr>
          <p:cNvPr id="9760" name="TextBox 9760"/>
          <p:cNvSpPr txBox="1"/>
          <p:nvPr/>
        </p:nvSpPr>
        <p:spPr>
          <a:xfrm>
            <a:off x="4692336" y="5404449"/>
            <a:ext cx="694275" cy="823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8732" indent="-68732" hangingPunct="0">
              <a:lnSpc>
                <a:spcPct val="115416"/>
              </a:lnSpc>
            </a:pPr>
            <a:r>
              <a:rPr lang="en-US" altLang="zh-CN" sz="2328" u="sng" spc="254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</a:t>
            </a:r>
            <a:r>
              <a:rPr lang="en-US" altLang="zh-CN" sz="2328" u="sng" spc="212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s</a:t>
            </a:r>
            <a:r>
              <a:rPr lang="en-US" altLang="zh-CN" sz="1693" u="sng" spc="18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3</a:t>
            </a:r>
            <a:r>
              <a:rPr lang="en-US" altLang="zh-CN" sz="1693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72" dirty="0">
                <a:solidFill>
                  <a:srgbClr val="000000"/>
                </a:solidFill>
                <a:latin typeface="Times New Roman"/>
                <a:ea typeface="Times New Roman"/>
              </a:rPr>
              <a:t>∂W</a:t>
            </a:r>
          </a:p>
        </p:txBody>
      </p:sp>
      <p:sp>
        <p:nvSpPr>
          <p:cNvPr id="9761" name="TextBox 9761"/>
          <p:cNvSpPr txBox="1"/>
          <p:nvPr/>
        </p:nvSpPr>
        <p:spPr>
          <a:xfrm>
            <a:off x="5416722" y="5521862"/>
            <a:ext cx="775456" cy="7164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328" spc="254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328" spc="1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u="sng" spc="199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∂s</a:t>
            </a:r>
            <a:r>
              <a:rPr lang="en-US" altLang="zh-CN" sz="1693" u="sng" spc="159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4</a:t>
            </a:r>
          </a:p>
          <a:p>
            <a:pPr indent="325391"/>
            <a:r>
              <a:rPr lang="en-US" altLang="zh-CN" sz="2328" spc="116" dirty="0">
                <a:solidFill>
                  <a:srgbClr val="000000"/>
                </a:solidFill>
                <a:latin typeface="Times New Roman"/>
                <a:ea typeface="Times New Roman"/>
              </a:rPr>
              <a:t>∂s</a:t>
            </a:r>
            <a:r>
              <a:rPr lang="en-US" altLang="zh-CN" sz="1693" spc="106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</a:p>
        </p:txBody>
      </p:sp>
      <p:sp>
        <p:nvSpPr>
          <p:cNvPr id="9762" name="TextBox 9762"/>
          <p:cNvSpPr txBox="1"/>
          <p:nvPr/>
        </p:nvSpPr>
        <p:spPr>
          <a:xfrm>
            <a:off x="6243042" y="5404449"/>
            <a:ext cx="694275" cy="823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8707" indent="-68707" hangingPunct="0">
              <a:lnSpc>
                <a:spcPct val="115416"/>
              </a:lnSpc>
            </a:pPr>
            <a:r>
              <a:rPr lang="en-US" altLang="zh-CN" sz="2328" u="sng" spc="254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</a:t>
            </a:r>
            <a:r>
              <a:rPr lang="en-US" altLang="zh-CN" sz="2328" u="sng" spc="212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s</a:t>
            </a:r>
            <a:r>
              <a:rPr lang="en-US" altLang="zh-CN" sz="1693" u="sng" spc="18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2</a:t>
            </a:r>
            <a:r>
              <a:rPr lang="en-US" altLang="zh-CN" sz="1693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72" dirty="0">
                <a:solidFill>
                  <a:srgbClr val="000000"/>
                </a:solidFill>
                <a:latin typeface="Times New Roman"/>
                <a:ea typeface="Times New Roman"/>
              </a:rPr>
              <a:t>∂W</a:t>
            </a:r>
          </a:p>
        </p:txBody>
      </p:sp>
      <p:sp>
        <p:nvSpPr>
          <p:cNvPr id="9763" name="TextBox 9763"/>
          <p:cNvSpPr txBox="1"/>
          <p:nvPr/>
        </p:nvSpPr>
        <p:spPr>
          <a:xfrm>
            <a:off x="6967430" y="5521862"/>
            <a:ext cx="775456" cy="7164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328" spc="254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328" spc="1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u="sng" spc="199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∂s</a:t>
            </a:r>
            <a:r>
              <a:rPr lang="en-US" altLang="zh-CN" sz="1693" u="sng" spc="159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4</a:t>
            </a:r>
          </a:p>
          <a:p>
            <a:pPr indent="325364"/>
            <a:r>
              <a:rPr lang="en-US" altLang="zh-CN" sz="2328" spc="116" dirty="0">
                <a:solidFill>
                  <a:srgbClr val="000000"/>
                </a:solidFill>
                <a:latin typeface="Times New Roman"/>
                <a:ea typeface="Times New Roman"/>
              </a:rPr>
              <a:t>∂s</a:t>
            </a:r>
            <a:r>
              <a:rPr lang="en-US" altLang="zh-CN" sz="1693" spc="106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</a:p>
        </p:txBody>
      </p:sp>
      <p:sp>
        <p:nvSpPr>
          <p:cNvPr id="9764" name="TextBox 9764"/>
          <p:cNvSpPr txBox="1"/>
          <p:nvPr/>
        </p:nvSpPr>
        <p:spPr>
          <a:xfrm>
            <a:off x="7793723" y="5404450"/>
            <a:ext cx="694275" cy="12016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8707" indent="-68707" hangingPunct="0">
              <a:lnSpc>
                <a:spcPct val="115416"/>
              </a:lnSpc>
            </a:pPr>
            <a:r>
              <a:rPr lang="en-US" altLang="zh-CN" sz="2328" u="sng" spc="254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</a:t>
            </a:r>
            <a:r>
              <a:rPr lang="en-US" altLang="zh-CN" sz="2328" u="sng" spc="212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s</a:t>
            </a:r>
            <a:r>
              <a:rPr lang="en-US" altLang="zh-CN" sz="1693" u="sng" spc="18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1</a:t>
            </a:r>
            <a:r>
              <a:rPr lang="en-US" altLang="zh-CN" sz="1693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72" dirty="0">
                <a:solidFill>
                  <a:srgbClr val="000000"/>
                </a:solidFill>
                <a:latin typeface="Times New Roman"/>
                <a:ea typeface="Times New Roman"/>
              </a:rPr>
              <a:t>∂W</a:t>
            </a:r>
          </a:p>
          <a:p>
            <a:pPr marL="176550" indent="160665" hangingPunct="0">
              <a:lnSpc>
                <a:spcPct val="115833"/>
              </a:lnSpc>
            </a:pP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810" dirty="0"/>
              <a:t/>
            </a:r>
            <a:br>
              <a:rPr sz="3810" dirty="0"/>
            </a:br>
            <a:r>
              <a:rPr lang="en-US" altLang="zh-CN" sz="1058" spc="27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7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86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86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286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</a:p>
        </p:txBody>
      </p:sp>
      <p:sp>
        <p:nvSpPr>
          <p:cNvPr id="9765" name="TextBox 9765"/>
          <p:cNvSpPr txBox="1"/>
          <p:nvPr/>
        </p:nvSpPr>
        <p:spPr>
          <a:xfrm>
            <a:off x="8505850" y="5619209"/>
            <a:ext cx="311453" cy="9667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28551"/>
            <a:r>
              <a:rPr lang="en-US" altLang="zh-CN" sz="2328" spc="392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</a:p>
          <a:p>
            <a:pPr>
              <a:lnSpc>
                <a:spcPts val="1829"/>
              </a:lnSpc>
            </a:pPr>
            <a:endParaRPr lang="en-US" sz="3810" dirty="0"/>
          </a:p>
          <a:p>
            <a:pPr marL="63250" indent="-63250" hangingPunct="0">
              <a:lnSpc>
                <a:spcPct val="115833"/>
              </a:lnSpc>
            </a:pPr>
            <a:r>
              <a:rPr lang="en-US" altLang="zh-CN" sz="1058" spc="199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199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199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810"/>
              <a:t/>
            </a:r>
            <a:br>
              <a:rPr sz="3810"/>
            </a:br>
            <a:r>
              <a:rPr lang="en-US" altLang="zh-CN" sz="1058" spc="116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3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116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</a:p>
        </p:txBody>
      </p:sp>
      <p:sp>
        <p:nvSpPr>
          <p:cNvPr id="9766" name="TextBox 9766"/>
          <p:cNvSpPr txBox="1"/>
          <p:nvPr/>
        </p:nvSpPr>
        <p:spPr>
          <a:xfrm>
            <a:off x="8836915" y="5320796"/>
            <a:ext cx="491813" cy="12656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161905"/>
            <a:r>
              <a:rPr lang="en-US" altLang="zh-CN" sz="1693" spc="21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</a:p>
          <a:p>
            <a:pPr>
              <a:lnSpc>
                <a:spcPts val="3439"/>
              </a:lnSpc>
            </a:pPr>
            <a:endParaRPr lang="en-US" sz="3810" dirty="0"/>
          </a:p>
          <a:p>
            <a:pPr hangingPunct="0">
              <a:lnSpc>
                <a:spcPct val="95833"/>
              </a:lnSpc>
            </a:pPr>
            <a:r>
              <a:rPr lang="en-US" altLang="zh-CN" sz="1693" spc="116" dirty="0">
                <a:solidFill>
                  <a:srgbClr val="000000"/>
                </a:solidFill>
                <a:latin typeface="Times New Roman"/>
                <a:ea typeface="Times New Roman"/>
              </a:rPr>
              <a:t>k</a:t>
            </a:r>
            <a:r>
              <a:rPr lang="en-US" altLang="zh-CN" sz="1693" spc="135" dirty="0">
                <a:solidFill>
                  <a:srgbClr val="000000"/>
                </a:solidFill>
                <a:latin typeface="Times New Roman"/>
                <a:ea typeface="Times New Roman"/>
              </a:rPr>
              <a:t>=1</a:t>
            </a:r>
            <a:r>
              <a:rPr lang="en-US" altLang="zh-CN" sz="16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4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41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</a:p>
          <a:p>
            <a:r>
              <a:rPr lang="en-US" altLang="zh-CN" sz="1058" spc="220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</a:p>
        </p:txBody>
      </p:sp>
      <p:sp>
        <p:nvSpPr>
          <p:cNvPr id="9767" name="TextBox 9767"/>
          <p:cNvSpPr txBox="1"/>
          <p:nvPr/>
        </p:nvSpPr>
        <p:spPr>
          <a:xfrm>
            <a:off x="9301847" y="5432954"/>
            <a:ext cx="555233" cy="1104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51882"/>
            <a:r>
              <a:rPr lang="en-US" altLang="zh-CN" sz="2328" u="sng" spc="13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∂s</a:t>
            </a:r>
            <a:r>
              <a:rPr lang="en-US" altLang="zh-CN" sz="1693" u="sng" spc="127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4</a:t>
            </a:r>
          </a:p>
          <a:p>
            <a:pPr indent="46669" hangingPunct="0">
              <a:lnSpc>
                <a:spcPct val="111666"/>
              </a:lnSpc>
            </a:pPr>
            <a:r>
              <a:rPr lang="en-US" altLang="zh-CN" sz="2328" spc="127" dirty="0">
                <a:solidFill>
                  <a:srgbClr val="000000"/>
                </a:solidFill>
                <a:latin typeface="Times New Roman"/>
                <a:ea typeface="Times New Roman"/>
              </a:rPr>
              <a:t>∂s</a:t>
            </a:r>
            <a:r>
              <a:rPr lang="en-US" altLang="zh-CN" sz="1693" spc="106" dirty="0">
                <a:solidFill>
                  <a:srgbClr val="000000"/>
                </a:solidFill>
                <a:latin typeface="Times New Roman"/>
                <a:ea typeface="Times New Roman"/>
              </a:rPr>
              <a:t>k</a:t>
            </a:r>
            <a:r>
              <a:rPr lang="en-US" altLang="zh-CN" sz="16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u="dbl" spc="233" dirty="0">
                <a:solidFill>
                  <a:srgbClr val="FFFFFF"/>
                </a:solidFill>
                <a:uFill>
                  <a:solidFill>
                    <a:srgbClr val="D5D5EE"/>
                  </a:solidFill>
                </a:u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41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</a:p>
          <a:p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trike="sngStrike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</a:p>
        </p:txBody>
      </p:sp>
      <p:sp>
        <p:nvSpPr>
          <p:cNvPr id="9768" name="TextBox 9768"/>
          <p:cNvSpPr txBox="1"/>
          <p:nvPr/>
        </p:nvSpPr>
        <p:spPr>
          <a:xfrm>
            <a:off x="9859846" y="5404450"/>
            <a:ext cx="698989" cy="12016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3922" indent="-73922" hangingPunct="0">
              <a:lnSpc>
                <a:spcPct val="114999"/>
              </a:lnSpc>
            </a:pPr>
            <a:r>
              <a:rPr lang="en-US" altLang="zh-CN" sz="2328" u="sng" spc="265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</a:t>
            </a:r>
            <a:r>
              <a:rPr lang="en-US" altLang="zh-CN" sz="2328" u="sng" spc="212" dirty="0" err="1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s</a:t>
            </a:r>
            <a:r>
              <a:rPr lang="en-US" altLang="zh-CN" sz="1693" u="sng" spc="199" dirty="0" err="1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k</a:t>
            </a:r>
            <a:r>
              <a:rPr lang="en-US" altLang="zh-CN" sz="1693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72" dirty="0">
                <a:solidFill>
                  <a:srgbClr val="000000"/>
                </a:solidFill>
                <a:latin typeface="Times New Roman"/>
                <a:ea typeface="Times New Roman"/>
              </a:rPr>
              <a:t>∂W</a:t>
            </a:r>
          </a:p>
          <a:p>
            <a:pPr marL="40855" hangingPunct="0">
              <a:lnSpc>
                <a:spcPct val="115833"/>
              </a:lnSpc>
            </a:pP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u="dbl" spc="241" dirty="0">
                <a:solidFill>
                  <a:srgbClr val="FFFFFF"/>
                </a:solidFill>
                <a:uFill>
                  <a:solidFill>
                    <a:srgbClr val="ACACDF"/>
                  </a:solidFill>
                </a:uFill>
                <a:latin typeface="Times New Roman"/>
                <a:ea typeface="Times New Roman"/>
              </a:rPr>
              <a:t>.</a:t>
            </a:r>
            <a:r>
              <a:rPr lang="en-US" altLang="zh-CN" sz="1058" spc="24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41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4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41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810" dirty="0"/>
              <a:t/>
            </a:r>
            <a:br>
              <a:rPr sz="3810" dirty="0"/>
            </a:b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trike="sngStrike" spc="220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</a:p>
        </p:txBody>
      </p:sp>
      <p:sp>
        <p:nvSpPr>
          <p:cNvPr id="9769" name="TextBox 9769"/>
          <p:cNvSpPr txBox="1"/>
          <p:nvPr/>
        </p:nvSpPr>
        <p:spPr>
          <a:xfrm>
            <a:off x="10606647" y="6219945"/>
            <a:ext cx="80706" cy="3256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58" u="sng" spc="135" dirty="0">
                <a:solidFill>
                  <a:srgbClr val="FFFFFF"/>
                </a:solidFill>
                <a:uFill>
                  <a:solidFill>
                    <a:srgbClr val="ACACDF"/>
                  </a:solidFill>
                </a:uFill>
                <a:latin typeface="Times New Roman"/>
                <a:ea typeface="Times New Roman"/>
              </a:rPr>
              <a:t>.</a:t>
            </a:r>
          </a:p>
          <a:p>
            <a:r>
              <a:rPr lang="en-US" altLang="zh-CN" sz="1058" spc="13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</a:p>
        </p:txBody>
      </p:sp>
      <p:sp>
        <p:nvSpPr>
          <p:cNvPr id="9770" name="TextBox 9770"/>
          <p:cNvSpPr txBox="1"/>
          <p:nvPr/>
        </p:nvSpPr>
        <p:spPr>
          <a:xfrm>
            <a:off x="10901236" y="6219945"/>
            <a:ext cx="143957" cy="3256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58" spc="13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</a:p>
          <a:p>
            <a:pPr indent="63250"/>
            <a:r>
              <a:rPr lang="en-US" altLang="zh-CN" sz="1058" spc="13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</a:p>
        </p:txBody>
      </p:sp>
      <p:sp>
        <p:nvSpPr>
          <p:cNvPr id="9771" name="TextBox 9771"/>
          <p:cNvSpPr txBox="1"/>
          <p:nvPr/>
        </p:nvSpPr>
        <p:spPr>
          <a:xfrm>
            <a:off x="11151954" y="6219945"/>
            <a:ext cx="80706" cy="3256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58" spc="13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</a:p>
          <a:p>
            <a:r>
              <a:rPr lang="en-US" altLang="zh-CN" sz="1058" spc="13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</a:p>
        </p:txBody>
      </p:sp>
      <p:sp>
        <p:nvSpPr>
          <p:cNvPr id="9772" name="TextBox 9772"/>
          <p:cNvSpPr txBox="1"/>
          <p:nvPr/>
        </p:nvSpPr>
        <p:spPr>
          <a:xfrm>
            <a:off x="11312621" y="6219945"/>
            <a:ext cx="80706" cy="3256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58" spc="13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</a:p>
          <a:p>
            <a:r>
              <a:rPr lang="en-US" altLang="zh-CN" sz="1058" spc="13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</a:p>
        </p:txBody>
      </p:sp>
      <p:sp>
        <p:nvSpPr>
          <p:cNvPr id="9773" name="TextBox 9773"/>
          <p:cNvSpPr txBox="1"/>
          <p:nvPr/>
        </p:nvSpPr>
        <p:spPr>
          <a:xfrm>
            <a:off x="11500089" y="6219945"/>
            <a:ext cx="80706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58" spc="13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</a:p>
        </p:txBody>
      </p:sp>
      <p:sp>
        <p:nvSpPr>
          <p:cNvPr id="9776" name="TextBox 9776"/>
          <p:cNvSpPr txBox="1"/>
          <p:nvPr/>
        </p:nvSpPr>
        <p:spPr>
          <a:xfrm>
            <a:off x="4558172" y="1598047"/>
            <a:ext cx="407212" cy="11033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308429"/>
              </a:lnSpc>
            </a:pPr>
            <a:r>
              <a:rPr lang="en-US" altLang="zh-CN" sz="2328" spc="231" dirty="0">
                <a:solidFill>
                  <a:srgbClr val="000000"/>
                </a:solidFill>
                <a:latin typeface="Times New Roman"/>
                <a:ea typeface="Times New Roman"/>
              </a:rPr>
              <a:t>[</a:t>
            </a:r>
          </a:p>
        </p:txBody>
      </p:sp>
      <p:sp>
        <p:nvSpPr>
          <p:cNvPr id="9777" name="TextBox 9777"/>
          <p:cNvSpPr txBox="1"/>
          <p:nvPr/>
        </p:nvSpPr>
        <p:spPr>
          <a:xfrm>
            <a:off x="6609779" y="2849061"/>
            <a:ext cx="407212" cy="11033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308430"/>
              </a:lnSpc>
            </a:pPr>
            <a:r>
              <a:rPr lang="en-US" altLang="zh-CN" sz="2328" spc="231" dirty="0">
                <a:solidFill>
                  <a:srgbClr val="000000"/>
                </a:solidFill>
                <a:latin typeface="Times New Roman"/>
                <a:ea typeface="Times New Roman"/>
              </a:rPr>
              <a:t>[</a:t>
            </a:r>
          </a:p>
        </p:txBody>
      </p:sp>
      <p:sp>
        <p:nvSpPr>
          <p:cNvPr id="9778" name="TextBox 9778"/>
          <p:cNvSpPr txBox="1"/>
          <p:nvPr/>
        </p:nvSpPr>
        <p:spPr>
          <a:xfrm>
            <a:off x="8852885" y="2849061"/>
            <a:ext cx="407212" cy="11033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308430"/>
              </a:lnSpc>
            </a:pPr>
            <a:r>
              <a:rPr lang="en-US" altLang="zh-CN" sz="2328" spc="231" dirty="0">
                <a:solidFill>
                  <a:srgbClr val="000000"/>
                </a:solidFill>
                <a:latin typeface="Times New Roman"/>
                <a:ea typeface="Times New Roman"/>
              </a:rPr>
              <a:t>]</a:t>
            </a:r>
          </a:p>
        </p:txBody>
      </p:sp>
      <p:sp>
        <p:nvSpPr>
          <p:cNvPr id="9779" name="TextBox 9779"/>
          <p:cNvSpPr txBox="1"/>
          <p:nvPr/>
        </p:nvSpPr>
        <p:spPr>
          <a:xfrm>
            <a:off x="9162312" y="3635570"/>
            <a:ext cx="407212" cy="11033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308430"/>
              </a:lnSpc>
            </a:pPr>
            <a:r>
              <a:rPr lang="en-US" altLang="zh-CN" sz="2328" spc="231" dirty="0">
                <a:solidFill>
                  <a:srgbClr val="000000"/>
                </a:solidFill>
                <a:latin typeface="Times New Roman"/>
                <a:ea typeface="Times New Roman"/>
              </a:rPr>
              <a:t>[</a:t>
            </a:r>
          </a:p>
        </p:txBody>
      </p:sp>
      <p:sp>
        <p:nvSpPr>
          <p:cNvPr id="9780" name="TextBox 9780"/>
          <p:cNvSpPr txBox="1"/>
          <p:nvPr/>
        </p:nvSpPr>
        <p:spPr>
          <a:xfrm>
            <a:off x="9992127" y="3635570"/>
            <a:ext cx="407212" cy="11033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308430"/>
              </a:lnSpc>
            </a:pPr>
            <a:r>
              <a:rPr lang="en-US" altLang="zh-CN" sz="2328" spc="231" dirty="0">
                <a:solidFill>
                  <a:srgbClr val="000000"/>
                </a:solidFill>
                <a:latin typeface="Times New Roman"/>
                <a:ea typeface="Times New Roman"/>
              </a:rPr>
              <a:t>]</a:t>
            </a:r>
          </a:p>
        </p:txBody>
      </p:sp>
      <p:sp>
        <p:nvSpPr>
          <p:cNvPr id="9781" name="TextBox 9781"/>
          <p:cNvSpPr txBox="1"/>
          <p:nvPr/>
        </p:nvSpPr>
        <p:spPr>
          <a:xfrm>
            <a:off x="8843934" y="5364981"/>
            <a:ext cx="692227" cy="11033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308430"/>
              </a:lnSpc>
            </a:pPr>
            <a:r>
              <a:rPr lang="en-US" altLang="zh-CN" sz="2328" spc="1587" dirty="0">
                <a:solidFill>
                  <a:srgbClr val="000000"/>
                </a:solidFill>
                <a:latin typeface="Times New Roman"/>
                <a:ea typeface="Times New Roman"/>
              </a:rPr>
              <a:t>∑</a:t>
            </a:r>
          </a:p>
        </p:txBody>
      </p:sp>
    </p:spTree>
    <p:extLst>
      <p:ext uri="{BB962C8B-B14F-4D97-AF65-F5344CB8AC3E}">
        <p14:creationId xmlns:p14="http://schemas.microsoft.com/office/powerpoint/2010/main" val="443801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89" name="Picture 101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842" y="6338525"/>
            <a:ext cx="177414" cy="177414"/>
          </a:xfrm>
          <a:prstGeom prst="rect">
            <a:avLst/>
          </a:prstGeom>
        </p:spPr>
      </p:pic>
      <p:sp>
        <p:nvSpPr>
          <p:cNvPr id="10190" name="Freeform 10190"/>
          <p:cNvSpPr/>
          <p:nvPr/>
        </p:nvSpPr>
        <p:spPr>
          <a:xfrm>
            <a:off x="8006011" y="6338645"/>
            <a:ext cx="85898" cy="112779"/>
          </a:xfrm>
          <a:custGeom>
            <a:avLst/>
            <a:gdLst>
              <a:gd name="connsiteX0" fmla="*/ 46654 w 40583"/>
              <a:gd name="connsiteY0" fmla="*/ 57207 h 53283"/>
              <a:gd name="connsiteX1" fmla="*/ 21254 w 40583"/>
              <a:gd name="connsiteY1" fmla="*/ 38157 h 53283"/>
              <a:gd name="connsiteX2" fmla="*/ 46654 w 40583"/>
              <a:gd name="connsiteY2" fmla="*/ 19107 h 53283"/>
              <a:gd name="connsiteX3" fmla="*/ 46654 w 40583"/>
              <a:gd name="connsiteY3" fmla="*/ 57207 h 5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3" h="53283">
                <a:moveTo>
                  <a:pt x="46654" y="57207"/>
                </a:moveTo>
                <a:lnTo>
                  <a:pt x="21254" y="38157"/>
                </a:lnTo>
                <a:lnTo>
                  <a:pt x="46654" y="19107"/>
                </a:lnTo>
                <a:lnTo>
                  <a:pt x="46654" y="57207"/>
                </a:lnTo>
                <a:close/>
              </a:path>
            </a:pathLst>
          </a:custGeom>
          <a:solidFill>
            <a:srgbClr val="D5D5E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191" name="Freeform 10191"/>
          <p:cNvSpPr/>
          <p:nvPr/>
        </p:nvSpPr>
        <p:spPr>
          <a:xfrm>
            <a:off x="8382344" y="6338645"/>
            <a:ext cx="85898" cy="112779"/>
          </a:xfrm>
          <a:custGeom>
            <a:avLst/>
            <a:gdLst>
              <a:gd name="connsiteX0" fmla="*/ 21256 w 40583"/>
              <a:gd name="connsiteY0" fmla="*/ 57207 h 53283"/>
              <a:gd name="connsiteX1" fmla="*/ 46656 w 40583"/>
              <a:gd name="connsiteY1" fmla="*/ 38157 h 53283"/>
              <a:gd name="connsiteX2" fmla="*/ 21256 w 40583"/>
              <a:gd name="connsiteY2" fmla="*/ 19107 h 53283"/>
              <a:gd name="connsiteX3" fmla="*/ 21256 w 40583"/>
              <a:gd name="connsiteY3" fmla="*/ 57207 h 5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3" h="53283">
                <a:moveTo>
                  <a:pt x="21256" y="57207"/>
                </a:moveTo>
                <a:lnTo>
                  <a:pt x="46656" y="38157"/>
                </a:lnTo>
                <a:lnTo>
                  <a:pt x="21256" y="19107"/>
                </a:lnTo>
                <a:lnTo>
                  <a:pt x="21256" y="57207"/>
                </a:lnTo>
                <a:close/>
              </a:path>
            </a:pathLst>
          </a:custGeom>
          <a:solidFill>
            <a:srgbClr val="D5D5E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pic>
        <p:nvPicPr>
          <p:cNvPr id="10193" name="Picture 101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398" y="6306268"/>
            <a:ext cx="451600" cy="258057"/>
          </a:xfrm>
          <a:prstGeom prst="rect">
            <a:avLst/>
          </a:prstGeom>
        </p:spPr>
      </p:pic>
      <p:pic>
        <p:nvPicPr>
          <p:cNvPr id="10194" name="Picture 101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158" y="6354654"/>
            <a:ext cx="467726" cy="96771"/>
          </a:xfrm>
          <a:prstGeom prst="rect">
            <a:avLst/>
          </a:prstGeom>
        </p:spPr>
      </p:pic>
      <p:pic>
        <p:nvPicPr>
          <p:cNvPr id="10195" name="Picture 1019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3040" y="6354654"/>
            <a:ext cx="451600" cy="96771"/>
          </a:xfrm>
          <a:prstGeom prst="rect">
            <a:avLst/>
          </a:prstGeom>
        </p:spPr>
      </p:pic>
      <p:sp>
        <p:nvSpPr>
          <p:cNvPr id="10196" name="Freeform 10196"/>
          <p:cNvSpPr/>
          <p:nvPr/>
        </p:nvSpPr>
        <p:spPr>
          <a:xfrm>
            <a:off x="10586581" y="6338645"/>
            <a:ext cx="112779" cy="32136"/>
          </a:xfrm>
          <a:custGeom>
            <a:avLst/>
            <a:gdLst>
              <a:gd name="connsiteX0" fmla="*/ 22652 w 53283"/>
              <a:gd name="connsiteY0" fmla="*/ 25457 h 15183"/>
              <a:gd name="connsiteX1" fmla="*/ 60752 w 53283"/>
              <a:gd name="connsiteY1" fmla="*/ 25457 h 1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283" h="15183">
                <a:moveTo>
                  <a:pt x="22652" y="25457"/>
                </a:moveTo>
                <a:lnTo>
                  <a:pt x="60752" y="25457"/>
                </a:lnTo>
              </a:path>
            </a:pathLst>
          </a:custGeom>
          <a:ln w="7591">
            <a:solidFill>
              <a:srgbClr val="ACACD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00" name="Freeform 10200"/>
          <p:cNvSpPr/>
          <p:nvPr/>
        </p:nvSpPr>
        <p:spPr>
          <a:xfrm>
            <a:off x="10989795" y="6311764"/>
            <a:ext cx="139660" cy="139660"/>
          </a:xfrm>
          <a:custGeom>
            <a:avLst/>
            <a:gdLst>
              <a:gd name="connsiteX0" fmla="*/ 51582 w 65983"/>
              <a:gd name="connsiteY0" fmla="*/ 76257 h 65983"/>
              <a:gd name="connsiteX1" fmla="*/ 76982 w 65983"/>
              <a:gd name="connsiteY1" fmla="*/ 50857 h 65983"/>
              <a:gd name="connsiteX2" fmla="*/ 51582 w 65983"/>
              <a:gd name="connsiteY2" fmla="*/ 25456 h 65983"/>
              <a:gd name="connsiteX3" fmla="*/ 26181 w 65983"/>
              <a:gd name="connsiteY3" fmla="*/ 50857 h 6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83" h="65983">
                <a:moveTo>
                  <a:pt x="51582" y="76257"/>
                </a:moveTo>
                <a:cubicBezTo>
                  <a:pt x="65309" y="76257"/>
                  <a:pt x="76982" y="64827"/>
                  <a:pt x="76982" y="50857"/>
                </a:cubicBezTo>
                <a:cubicBezTo>
                  <a:pt x="76982" y="36887"/>
                  <a:pt x="65551" y="25456"/>
                  <a:pt x="51582" y="25456"/>
                </a:cubicBezTo>
                <a:cubicBezTo>
                  <a:pt x="37611" y="25456"/>
                  <a:pt x="26181" y="36887"/>
                  <a:pt x="26181" y="50857"/>
                </a:cubicBezTo>
              </a:path>
            </a:pathLst>
          </a:custGeom>
          <a:ln w="5060">
            <a:solidFill>
              <a:srgbClr val="ACACD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01" name="Freeform 10201"/>
          <p:cNvSpPr/>
          <p:nvPr/>
        </p:nvSpPr>
        <p:spPr>
          <a:xfrm>
            <a:off x="11312366" y="6311764"/>
            <a:ext cx="139660" cy="139660"/>
          </a:xfrm>
          <a:custGeom>
            <a:avLst/>
            <a:gdLst>
              <a:gd name="connsiteX0" fmla="*/ 51584 w 65983"/>
              <a:gd name="connsiteY0" fmla="*/ 76257 h 65983"/>
              <a:gd name="connsiteX1" fmla="*/ 26183 w 65983"/>
              <a:gd name="connsiteY1" fmla="*/ 50857 h 65983"/>
              <a:gd name="connsiteX2" fmla="*/ 51584 w 65983"/>
              <a:gd name="connsiteY2" fmla="*/ 25456 h 65983"/>
              <a:gd name="connsiteX3" fmla="*/ 76984 w 65983"/>
              <a:gd name="connsiteY3" fmla="*/ 50857 h 6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83" h="65983">
                <a:moveTo>
                  <a:pt x="51584" y="76257"/>
                </a:moveTo>
                <a:cubicBezTo>
                  <a:pt x="37613" y="76257"/>
                  <a:pt x="26183" y="64827"/>
                  <a:pt x="26183" y="50857"/>
                </a:cubicBezTo>
                <a:cubicBezTo>
                  <a:pt x="26183" y="36887"/>
                  <a:pt x="37613" y="25456"/>
                  <a:pt x="51584" y="25456"/>
                </a:cubicBezTo>
                <a:cubicBezTo>
                  <a:pt x="65553" y="25456"/>
                  <a:pt x="76984" y="36887"/>
                  <a:pt x="76984" y="50857"/>
                </a:cubicBezTo>
              </a:path>
            </a:pathLst>
          </a:custGeom>
          <a:ln w="5060">
            <a:solidFill>
              <a:srgbClr val="ACACD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pic>
        <p:nvPicPr>
          <p:cNvPr id="10204" name="Picture 102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" y="0"/>
            <a:ext cx="12193195" cy="145157"/>
          </a:xfrm>
          <a:prstGeom prst="rect">
            <a:avLst/>
          </a:prstGeom>
        </p:spPr>
      </p:pic>
      <p:sp>
        <p:nvSpPr>
          <p:cNvPr id="4" name="Freeform 10204"/>
          <p:cNvSpPr/>
          <p:nvPr/>
        </p:nvSpPr>
        <p:spPr>
          <a:xfrm>
            <a:off x="1715870" y="2037695"/>
            <a:ext cx="408470" cy="569755"/>
          </a:xfrm>
          <a:custGeom>
            <a:avLst/>
            <a:gdLst>
              <a:gd name="connsiteX0" fmla="*/ 194027 w 192983"/>
              <a:gd name="connsiteY0" fmla="*/ 30830 h 269183"/>
              <a:gd name="connsiteX1" fmla="*/ 35834 w 192983"/>
              <a:gd name="connsiteY1" fmla="*/ 30830 h 269183"/>
              <a:gd name="connsiteX2" fmla="*/ 35834 w 192983"/>
              <a:gd name="connsiteY2" fmla="*/ 275634 h 269183"/>
              <a:gd name="connsiteX3" fmla="*/ 194027 w 192983"/>
              <a:gd name="connsiteY3" fmla="*/ 275634 h 269183"/>
              <a:gd name="connsiteX4" fmla="*/ 194027 w 192983"/>
              <a:gd name="connsiteY4" fmla="*/ 30830 h 26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83" h="269183">
                <a:moveTo>
                  <a:pt x="194027" y="30830"/>
                </a:moveTo>
                <a:lnTo>
                  <a:pt x="35834" y="30830"/>
                </a:lnTo>
                <a:lnTo>
                  <a:pt x="35834" y="275634"/>
                </a:lnTo>
                <a:lnTo>
                  <a:pt x="194027" y="275634"/>
                </a:lnTo>
                <a:lnTo>
                  <a:pt x="194027" y="30830"/>
                </a:lnTo>
                <a:close/>
              </a:path>
            </a:pathLst>
          </a:custGeom>
          <a:solidFill>
            <a:srgbClr val="7E7EF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05" name="Freeform 10205"/>
          <p:cNvSpPr/>
          <p:nvPr/>
        </p:nvSpPr>
        <p:spPr>
          <a:xfrm>
            <a:off x="1796513" y="3059170"/>
            <a:ext cx="247184" cy="462232"/>
          </a:xfrm>
          <a:custGeom>
            <a:avLst/>
            <a:gdLst>
              <a:gd name="connsiteX0" fmla="*/ 122731 w 116783"/>
              <a:gd name="connsiteY0" fmla="*/ 37839 h 218383"/>
              <a:gd name="connsiteX1" fmla="*/ 30930 w 116783"/>
              <a:gd name="connsiteY1" fmla="*/ 37839 h 218383"/>
              <a:gd name="connsiteX2" fmla="*/ 30930 w 116783"/>
              <a:gd name="connsiteY2" fmla="*/ 221442 h 218383"/>
              <a:gd name="connsiteX3" fmla="*/ 122731 w 116783"/>
              <a:gd name="connsiteY3" fmla="*/ 221442 h 218383"/>
              <a:gd name="connsiteX4" fmla="*/ 122731 w 116783"/>
              <a:gd name="connsiteY4" fmla="*/ 37839 h 21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783" h="218383">
                <a:moveTo>
                  <a:pt x="122731" y="37839"/>
                </a:moveTo>
                <a:lnTo>
                  <a:pt x="30930" y="37839"/>
                </a:lnTo>
                <a:lnTo>
                  <a:pt x="30930" y="221442"/>
                </a:lnTo>
                <a:lnTo>
                  <a:pt x="122731" y="221442"/>
                </a:lnTo>
                <a:lnTo>
                  <a:pt x="122731" y="37839"/>
                </a:lnTo>
                <a:close/>
              </a:path>
            </a:pathLst>
          </a:custGeom>
          <a:solidFill>
            <a:srgbClr val="FEBE7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06" name="Freeform 10206"/>
          <p:cNvSpPr/>
          <p:nvPr/>
        </p:nvSpPr>
        <p:spPr>
          <a:xfrm>
            <a:off x="1904037" y="2602194"/>
            <a:ext cx="32136" cy="515993"/>
          </a:xfrm>
          <a:custGeom>
            <a:avLst/>
            <a:gdLst>
              <a:gd name="connsiteX0" fmla="*/ 26030 w 15183"/>
              <a:gd name="connsiteY0" fmla="*/ 251587 h 243783"/>
              <a:gd name="connsiteX1" fmla="*/ 26030 w 15183"/>
              <a:gd name="connsiteY1" fmla="*/ 16150 h 24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83" h="243783">
                <a:moveTo>
                  <a:pt x="26030" y="251587"/>
                </a:moveTo>
                <a:lnTo>
                  <a:pt x="26030" y="16150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07" name="Freeform 10207"/>
          <p:cNvSpPr/>
          <p:nvPr/>
        </p:nvSpPr>
        <p:spPr>
          <a:xfrm>
            <a:off x="1850275" y="2575313"/>
            <a:ext cx="166541" cy="85898"/>
          </a:xfrm>
          <a:custGeom>
            <a:avLst/>
            <a:gdLst>
              <a:gd name="connsiteX0" fmla="*/ 21064 w 78683"/>
              <a:gd name="connsiteY0" fmla="*/ 52637 h 40583"/>
              <a:gd name="connsiteX1" fmla="*/ 51430 w 78683"/>
              <a:gd name="connsiteY1" fmla="*/ 26319 h 40583"/>
              <a:gd name="connsiteX2" fmla="*/ 81796 w 78683"/>
              <a:gd name="connsiteY2" fmla="*/ 52637 h 4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83" h="40583">
                <a:moveTo>
                  <a:pt x="21064" y="52637"/>
                </a:moveTo>
                <a:cubicBezTo>
                  <a:pt x="39284" y="47829"/>
                  <a:pt x="47887" y="37114"/>
                  <a:pt x="51430" y="26319"/>
                </a:cubicBezTo>
                <a:cubicBezTo>
                  <a:pt x="54973" y="37114"/>
                  <a:pt x="63576" y="47829"/>
                  <a:pt x="81796" y="52637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08" name="Freeform 10208"/>
          <p:cNvSpPr/>
          <p:nvPr/>
        </p:nvSpPr>
        <p:spPr>
          <a:xfrm>
            <a:off x="1796513" y="854933"/>
            <a:ext cx="247184" cy="596636"/>
          </a:xfrm>
          <a:custGeom>
            <a:avLst/>
            <a:gdLst>
              <a:gd name="connsiteX0" fmla="*/ 122731 w 116783"/>
              <a:gd name="connsiteY0" fmla="*/ 38818 h 281883"/>
              <a:gd name="connsiteX1" fmla="*/ 30930 w 116783"/>
              <a:gd name="connsiteY1" fmla="*/ 38818 h 281883"/>
              <a:gd name="connsiteX2" fmla="*/ 30930 w 116783"/>
              <a:gd name="connsiteY2" fmla="*/ 283623 h 281883"/>
              <a:gd name="connsiteX3" fmla="*/ 122731 w 116783"/>
              <a:gd name="connsiteY3" fmla="*/ 283623 h 281883"/>
              <a:gd name="connsiteX4" fmla="*/ 122731 w 116783"/>
              <a:gd name="connsiteY4" fmla="*/ 38818 h 281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783" h="281883">
                <a:moveTo>
                  <a:pt x="122731" y="38818"/>
                </a:moveTo>
                <a:lnTo>
                  <a:pt x="30930" y="38818"/>
                </a:lnTo>
                <a:lnTo>
                  <a:pt x="30930" y="283623"/>
                </a:lnTo>
                <a:lnTo>
                  <a:pt x="122731" y="283623"/>
                </a:lnTo>
                <a:lnTo>
                  <a:pt x="122731" y="38818"/>
                </a:lnTo>
                <a:close/>
              </a:path>
            </a:pathLst>
          </a:custGeom>
          <a:solidFill>
            <a:srgbClr val="7EFE7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09" name="Freeform 10209"/>
          <p:cNvSpPr/>
          <p:nvPr/>
        </p:nvSpPr>
        <p:spPr>
          <a:xfrm>
            <a:off x="1904037" y="1419433"/>
            <a:ext cx="32136" cy="677279"/>
          </a:xfrm>
          <a:custGeom>
            <a:avLst/>
            <a:gdLst>
              <a:gd name="connsiteX0" fmla="*/ 26030 w 15183"/>
              <a:gd name="connsiteY0" fmla="*/ 320788 h 319983"/>
              <a:gd name="connsiteX1" fmla="*/ 26030 w 15183"/>
              <a:gd name="connsiteY1" fmla="*/ 24150 h 31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83" h="319983">
                <a:moveTo>
                  <a:pt x="26030" y="320788"/>
                </a:moveTo>
                <a:lnTo>
                  <a:pt x="26030" y="24150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10" name="Freeform 10210"/>
          <p:cNvSpPr/>
          <p:nvPr/>
        </p:nvSpPr>
        <p:spPr>
          <a:xfrm>
            <a:off x="1850275" y="1419433"/>
            <a:ext cx="166541" cy="85898"/>
          </a:xfrm>
          <a:custGeom>
            <a:avLst/>
            <a:gdLst>
              <a:gd name="connsiteX0" fmla="*/ 21064 w 78683"/>
              <a:gd name="connsiteY0" fmla="*/ 47937 h 40583"/>
              <a:gd name="connsiteX1" fmla="*/ 51430 w 78683"/>
              <a:gd name="connsiteY1" fmla="*/ 21620 h 40583"/>
              <a:gd name="connsiteX2" fmla="*/ 81796 w 78683"/>
              <a:gd name="connsiteY2" fmla="*/ 47937 h 4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83" h="40583">
                <a:moveTo>
                  <a:pt x="21064" y="47937"/>
                </a:moveTo>
                <a:cubicBezTo>
                  <a:pt x="39284" y="43129"/>
                  <a:pt x="47887" y="32414"/>
                  <a:pt x="51430" y="21620"/>
                </a:cubicBezTo>
                <a:cubicBezTo>
                  <a:pt x="54973" y="32414"/>
                  <a:pt x="63576" y="43129"/>
                  <a:pt x="81796" y="47937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11" name="Freeform 10211"/>
          <p:cNvSpPr/>
          <p:nvPr/>
        </p:nvSpPr>
        <p:spPr>
          <a:xfrm>
            <a:off x="2361013" y="2037695"/>
            <a:ext cx="408470" cy="569755"/>
          </a:xfrm>
          <a:custGeom>
            <a:avLst/>
            <a:gdLst>
              <a:gd name="connsiteX0" fmla="*/ 195233 w 192983"/>
              <a:gd name="connsiteY0" fmla="*/ 30830 h 269183"/>
              <a:gd name="connsiteX1" fmla="*/ 37039 w 192983"/>
              <a:gd name="connsiteY1" fmla="*/ 30830 h 269183"/>
              <a:gd name="connsiteX2" fmla="*/ 37039 w 192983"/>
              <a:gd name="connsiteY2" fmla="*/ 275634 h 269183"/>
              <a:gd name="connsiteX3" fmla="*/ 195233 w 192983"/>
              <a:gd name="connsiteY3" fmla="*/ 275634 h 269183"/>
              <a:gd name="connsiteX4" fmla="*/ 195233 w 192983"/>
              <a:gd name="connsiteY4" fmla="*/ 30830 h 26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83" h="269183">
                <a:moveTo>
                  <a:pt x="195233" y="30830"/>
                </a:moveTo>
                <a:lnTo>
                  <a:pt x="37039" y="30830"/>
                </a:lnTo>
                <a:lnTo>
                  <a:pt x="37039" y="275634"/>
                </a:lnTo>
                <a:lnTo>
                  <a:pt x="195233" y="275634"/>
                </a:lnTo>
                <a:lnTo>
                  <a:pt x="195233" y="30830"/>
                </a:lnTo>
                <a:close/>
              </a:path>
            </a:pathLst>
          </a:custGeom>
          <a:solidFill>
            <a:srgbClr val="7E7EF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12" name="Freeform 10212"/>
          <p:cNvSpPr/>
          <p:nvPr/>
        </p:nvSpPr>
        <p:spPr>
          <a:xfrm>
            <a:off x="2441656" y="3059170"/>
            <a:ext cx="247184" cy="462232"/>
          </a:xfrm>
          <a:custGeom>
            <a:avLst/>
            <a:gdLst>
              <a:gd name="connsiteX0" fmla="*/ 123937 w 116783"/>
              <a:gd name="connsiteY0" fmla="*/ 37839 h 218383"/>
              <a:gd name="connsiteX1" fmla="*/ 32135 w 116783"/>
              <a:gd name="connsiteY1" fmla="*/ 37839 h 218383"/>
              <a:gd name="connsiteX2" fmla="*/ 32135 w 116783"/>
              <a:gd name="connsiteY2" fmla="*/ 221442 h 218383"/>
              <a:gd name="connsiteX3" fmla="*/ 123937 w 116783"/>
              <a:gd name="connsiteY3" fmla="*/ 221442 h 218383"/>
              <a:gd name="connsiteX4" fmla="*/ 123937 w 116783"/>
              <a:gd name="connsiteY4" fmla="*/ 37839 h 21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783" h="218383">
                <a:moveTo>
                  <a:pt x="123937" y="37839"/>
                </a:moveTo>
                <a:lnTo>
                  <a:pt x="32135" y="37839"/>
                </a:lnTo>
                <a:lnTo>
                  <a:pt x="32135" y="221442"/>
                </a:lnTo>
                <a:lnTo>
                  <a:pt x="123937" y="221442"/>
                </a:lnTo>
                <a:lnTo>
                  <a:pt x="123937" y="37839"/>
                </a:lnTo>
                <a:close/>
              </a:path>
            </a:pathLst>
          </a:custGeom>
          <a:solidFill>
            <a:srgbClr val="FEBE7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13" name="Freeform 10213"/>
          <p:cNvSpPr/>
          <p:nvPr/>
        </p:nvSpPr>
        <p:spPr>
          <a:xfrm>
            <a:off x="2549180" y="2602194"/>
            <a:ext cx="32136" cy="515993"/>
          </a:xfrm>
          <a:custGeom>
            <a:avLst/>
            <a:gdLst>
              <a:gd name="connsiteX0" fmla="*/ 27228 w 15183"/>
              <a:gd name="connsiteY0" fmla="*/ 251587 h 243783"/>
              <a:gd name="connsiteX1" fmla="*/ 27227 w 15183"/>
              <a:gd name="connsiteY1" fmla="*/ 16150 h 24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83" h="243783">
                <a:moveTo>
                  <a:pt x="27228" y="251587"/>
                </a:moveTo>
                <a:lnTo>
                  <a:pt x="27227" y="16150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14" name="Freeform 10214"/>
          <p:cNvSpPr/>
          <p:nvPr/>
        </p:nvSpPr>
        <p:spPr>
          <a:xfrm>
            <a:off x="2495418" y="2575313"/>
            <a:ext cx="166541" cy="85898"/>
          </a:xfrm>
          <a:custGeom>
            <a:avLst/>
            <a:gdLst>
              <a:gd name="connsiteX0" fmla="*/ 22261 w 78683"/>
              <a:gd name="connsiteY0" fmla="*/ 52637 h 40583"/>
              <a:gd name="connsiteX1" fmla="*/ 52627 w 78683"/>
              <a:gd name="connsiteY1" fmla="*/ 26319 h 40583"/>
              <a:gd name="connsiteX2" fmla="*/ 82994 w 78683"/>
              <a:gd name="connsiteY2" fmla="*/ 52637 h 4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83" h="40583">
                <a:moveTo>
                  <a:pt x="22261" y="52637"/>
                </a:moveTo>
                <a:cubicBezTo>
                  <a:pt x="40481" y="47829"/>
                  <a:pt x="49085" y="37114"/>
                  <a:pt x="52627" y="26319"/>
                </a:cubicBezTo>
                <a:cubicBezTo>
                  <a:pt x="56170" y="37114"/>
                  <a:pt x="64774" y="47829"/>
                  <a:pt x="82994" y="52637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15" name="Freeform 10215"/>
          <p:cNvSpPr/>
          <p:nvPr/>
        </p:nvSpPr>
        <p:spPr>
          <a:xfrm>
            <a:off x="2441656" y="854933"/>
            <a:ext cx="247184" cy="596636"/>
          </a:xfrm>
          <a:custGeom>
            <a:avLst/>
            <a:gdLst>
              <a:gd name="connsiteX0" fmla="*/ 123937 w 116783"/>
              <a:gd name="connsiteY0" fmla="*/ 38818 h 281883"/>
              <a:gd name="connsiteX1" fmla="*/ 32135 w 116783"/>
              <a:gd name="connsiteY1" fmla="*/ 38818 h 281883"/>
              <a:gd name="connsiteX2" fmla="*/ 32135 w 116783"/>
              <a:gd name="connsiteY2" fmla="*/ 283623 h 281883"/>
              <a:gd name="connsiteX3" fmla="*/ 123937 w 116783"/>
              <a:gd name="connsiteY3" fmla="*/ 283623 h 281883"/>
              <a:gd name="connsiteX4" fmla="*/ 123937 w 116783"/>
              <a:gd name="connsiteY4" fmla="*/ 38818 h 281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783" h="281883">
                <a:moveTo>
                  <a:pt x="123937" y="38818"/>
                </a:moveTo>
                <a:lnTo>
                  <a:pt x="32135" y="38818"/>
                </a:lnTo>
                <a:lnTo>
                  <a:pt x="32135" y="283623"/>
                </a:lnTo>
                <a:lnTo>
                  <a:pt x="123937" y="283623"/>
                </a:lnTo>
                <a:lnTo>
                  <a:pt x="123937" y="38818"/>
                </a:lnTo>
                <a:close/>
              </a:path>
            </a:pathLst>
          </a:custGeom>
          <a:solidFill>
            <a:srgbClr val="7EFE7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16" name="Freeform 10216"/>
          <p:cNvSpPr/>
          <p:nvPr/>
        </p:nvSpPr>
        <p:spPr>
          <a:xfrm>
            <a:off x="2549180" y="1419433"/>
            <a:ext cx="32136" cy="677279"/>
          </a:xfrm>
          <a:custGeom>
            <a:avLst/>
            <a:gdLst>
              <a:gd name="connsiteX0" fmla="*/ 27227 w 15183"/>
              <a:gd name="connsiteY0" fmla="*/ 320788 h 319983"/>
              <a:gd name="connsiteX1" fmla="*/ 27229 w 15183"/>
              <a:gd name="connsiteY1" fmla="*/ 24150 h 31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83" h="319983">
                <a:moveTo>
                  <a:pt x="27227" y="320788"/>
                </a:moveTo>
                <a:lnTo>
                  <a:pt x="27229" y="24150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17" name="Freeform 10217"/>
          <p:cNvSpPr/>
          <p:nvPr/>
        </p:nvSpPr>
        <p:spPr>
          <a:xfrm>
            <a:off x="2495418" y="1419433"/>
            <a:ext cx="166541" cy="85898"/>
          </a:xfrm>
          <a:custGeom>
            <a:avLst/>
            <a:gdLst>
              <a:gd name="connsiteX0" fmla="*/ 22263 w 78683"/>
              <a:gd name="connsiteY0" fmla="*/ 47937 h 40583"/>
              <a:gd name="connsiteX1" fmla="*/ 52629 w 78683"/>
              <a:gd name="connsiteY1" fmla="*/ 21620 h 40583"/>
              <a:gd name="connsiteX2" fmla="*/ 82995 w 78683"/>
              <a:gd name="connsiteY2" fmla="*/ 47937 h 4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83" h="40583">
                <a:moveTo>
                  <a:pt x="22263" y="47937"/>
                </a:moveTo>
                <a:cubicBezTo>
                  <a:pt x="40483" y="43129"/>
                  <a:pt x="49087" y="32414"/>
                  <a:pt x="52629" y="21620"/>
                </a:cubicBezTo>
                <a:cubicBezTo>
                  <a:pt x="56172" y="32414"/>
                  <a:pt x="64775" y="43129"/>
                  <a:pt x="82995" y="47937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18" name="Freeform 10218"/>
          <p:cNvSpPr/>
          <p:nvPr/>
        </p:nvSpPr>
        <p:spPr>
          <a:xfrm>
            <a:off x="3006155" y="2037695"/>
            <a:ext cx="408470" cy="569755"/>
          </a:xfrm>
          <a:custGeom>
            <a:avLst/>
            <a:gdLst>
              <a:gd name="connsiteX0" fmla="*/ 196439 w 192983"/>
              <a:gd name="connsiteY0" fmla="*/ 30830 h 269183"/>
              <a:gd name="connsiteX1" fmla="*/ 38246 w 192983"/>
              <a:gd name="connsiteY1" fmla="*/ 30830 h 269183"/>
              <a:gd name="connsiteX2" fmla="*/ 38246 w 192983"/>
              <a:gd name="connsiteY2" fmla="*/ 275634 h 269183"/>
              <a:gd name="connsiteX3" fmla="*/ 196439 w 192983"/>
              <a:gd name="connsiteY3" fmla="*/ 275634 h 269183"/>
              <a:gd name="connsiteX4" fmla="*/ 196439 w 192983"/>
              <a:gd name="connsiteY4" fmla="*/ 30830 h 26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83" h="269183">
                <a:moveTo>
                  <a:pt x="196439" y="30830"/>
                </a:moveTo>
                <a:lnTo>
                  <a:pt x="38246" y="30830"/>
                </a:lnTo>
                <a:lnTo>
                  <a:pt x="38246" y="275634"/>
                </a:lnTo>
                <a:lnTo>
                  <a:pt x="196439" y="275634"/>
                </a:lnTo>
                <a:lnTo>
                  <a:pt x="196439" y="30830"/>
                </a:lnTo>
                <a:close/>
              </a:path>
            </a:pathLst>
          </a:custGeom>
          <a:solidFill>
            <a:srgbClr val="7E7EF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19" name="Freeform 10219"/>
          <p:cNvSpPr/>
          <p:nvPr/>
        </p:nvSpPr>
        <p:spPr>
          <a:xfrm>
            <a:off x="3086798" y="3059170"/>
            <a:ext cx="247184" cy="462232"/>
          </a:xfrm>
          <a:custGeom>
            <a:avLst/>
            <a:gdLst>
              <a:gd name="connsiteX0" fmla="*/ 125143 w 116783"/>
              <a:gd name="connsiteY0" fmla="*/ 37839 h 218383"/>
              <a:gd name="connsiteX1" fmla="*/ 33341 w 116783"/>
              <a:gd name="connsiteY1" fmla="*/ 37839 h 218383"/>
              <a:gd name="connsiteX2" fmla="*/ 33341 w 116783"/>
              <a:gd name="connsiteY2" fmla="*/ 221442 h 218383"/>
              <a:gd name="connsiteX3" fmla="*/ 125143 w 116783"/>
              <a:gd name="connsiteY3" fmla="*/ 221442 h 218383"/>
              <a:gd name="connsiteX4" fmla="*/ 125143 w 116783"/>
              <a:gd name="connsiteY4" fmla="*/ 37839 h 21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783" h="218383">
                <a:moveTo>
                  <a:pt x="125143" y="37839"/>
                </a:moveTo>
                <a:lnTo>
                  <a:pt x="33341" y="37839"/>
                </a:lnTo>
                <a:lnTo>
                  <a:pt x="33341" y="221442"/>
                </a:lnTo>
                <a:lnTo>
                  <a:pt x="125143" y="221442"/>
                </a:lnTo>
                <a:lnTo>
                  <a:pt x="125143" y="37839"/>
                </a:lnTo>
                <a:close/>
              </a:path>
            </a:pathLst>
          </a:custGeom>
          <a:solidFill>
            <a:srgbClr val="FEBE7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20" name="Freeform 10220"/>
          <p:cNvSpPr/>
          <p:nvPr/>
        </p:nvSpPr>
        <p:spPr>
          <a:xfrm>
            <a:off x="3221203" y="2602194"/>
            <a:ext cx="32136" cy="515993"/>
          </a:xfrm>
          <a:custGeom>
            <a:avLst/>
            <a:gdLst>
              <a:gd name="connsiteX0" fmla="*/ 15726 w 15183"/>
              <a:gd name="connsiteY0" fmla="*/ 251587 h 243783"/>
              <a:gd name="connsiteX1" fmla="*/ 15727 w 15183"/>
              <a:gd name="connsiteY1" fmla="*/ 16150 h 24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83" h="243783">
                <a:moveTo>
                  <a:pt x="15726" y="251587"/>
                </a:moveTo>
                <a:lnTo>
                  <a:pt x="15727" y="16150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21" name="Freeform 10221"/>
          <p:cNvSpPr/>
          <p:nvPr/>
        </p:nvSpPr>
        <p:spPr>
          <a:xfrm>
            <a:off x="3140560" y="2575313"/>
            <a:ext cx="166541" cy="85898"/>
          </a:xfrm>
          <a:custGeom>
            <a:avLst/>
            <a:gdLst>
              <a:gd name="connsiteX0" fmla="*/ 23461 w 78683"/>
              <a:gd name="connsiteY0" fmla="*/ 52637 h 40583"/>
              <a:gd name="connsiteX1" fmla="*/ 53827 w 78683"/>
              <a:gd name="connsiteY1" fmla="*/ 26319 h 40583"/>
              <a:gd name="connsiteX2" fmla="*/ 84193 w 78683"/>
              <a:gd name="connsiteY2" fmla="*/ 52637 h 4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83" h="40583">
                <a:moveTo>
                  <a:pt x="23461" y="52637"/>
                </a:moveTo>
                <a:cubicBezTo>
                  <a:pt x="41681" y="47829"/>
                  <a:pt x="50284" y="37114"/>
                  <a:pt x="53827" y="26319"/>
                </a:cubicBezTo>
                <a:cubicBezTo>
                  <a:pt x="57370" y="37114"/>
                  <a:pt x="65973" y="47829"/>
                  <a:pt x="84193" y="52637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22" name="Freeform 10222"/>
          <p:cNvSpPr/>
          <p:nvPr/>
        </p:nvSpPr>
        <p:spPr>
          <a:xfrm>
            <a:off x="3086798" y="854933"/>
            <a:ext cx="247184" cy="596636"/>
          </a:xfrm>
          <a:custGeom>
            <a:avLst/>
            <a:gdLst>
              <a:gd name="connsiteX0" fmla="*/ 125143 w 116783"/>
              <a:gd name="connsiteY0" fmla="*/ 38818 h 281883"/>
              <a:gd name="connsiteX1" fmla="*/ 33341 w 116783"/>
              <a:gd name="connsiteY1" fmla="*/ 38818 h 281883"/>
              <a:gd name="connsiteX2" fmla="*/ 33341 w 116783"/>
              <a:gd name="connsiteY2" fmla="*/ 283623 h 281883"/>
              <a:gd name="connsiteX3" fmla="*/ 125143 w 116783"/>
              <a:gd name="connsiteY3" fmla="*/ 283623 h 281883"/>
              <a:gd name="connsiteX4" fmla="*/ 125143 w 116783"/>
              <a:gd name="connsiteY4" fmla="*/ 38818 h 281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783" h="281883">
                <a:moveTo>
                  <a:pt x="125143" y="38818"/>
                </a:moveTo>
                <a:lnTo>
                  <a:pt x="33341" y="38818"/>
                </a:lnTo>
                <a:lnTo>
                  <a:pt x="33341" y="283623"/>
                </a:lnTo>
                <a:lnTo>
                  <a:pt x="125143" y="283623"/>
                </a:lnTo>
                <a:lnTo>
                  <a:pt x="125143" y="38818"/>
                </a:lnTo>
                <a:close/>
              </a:path>
            </a:pathLst>
          </a:custGeom>
          <a:solidFill>
            <a:srgbClr val="7EFE7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23" name="Freeform 10223"/>
          <p:cNvSpPr/>
          <p:nvPr/>
        </p:nvSpPr>
        <p:spPr>
          <a:xfrm>
            <a:off x="3221203" y="1419433"/>
            <a:ext cx="32136" cy="677279"/>
          </a:xfrm>
          <a:custGeom>
            <a:avLst/>
            <a:gdLst>
              <a:gd name="connsiteX0" fmla="*/ 15725 w 15183"/>
              <a:gd name="connsiteY0" fmla="*/ 320788 h 319983"/>
              <a:gd name="connsiteX1" fmla="*/ 15727 w 15183"/>
              <a:gd name="connsiteY1" fmla="*/ 24150 h 31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83" h="319983">
                <a:moveTo>
                  <a:pt x="15725" y="320788"/>
                </a:moveTo>
                <a:lnTo>
                  <a:pt x="15727" y="24150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24" name="Freeform 10224"/>
          <p:cNvSpPr/>
          <p:nvPr/>
        </p:nvSpPr>
        <p:spPr>
          <a:xfrm>
            <a:off x="3140560" y="1419433"/>
            <a:ext cx="166541" cy="85898"/>
          </a:xfrm>
          <a:custGeom>
            <a:avLst/>
            <a:gdLst>
              <a:gd name="connsiteX0" fmla="*/ 23461 w 78683"/>
              <a:gd name="connsiteY0" fmla="*/ 47937 h 40583"/>
              <a:gd name="connsiteX1" fmla="*/ 53827 w 78683"/>
              <a:gd name="connsiteY1" fmla="*/ 21620 h 40583"/>
              <a:gd name="connsiteX2" fmla="*/ 84193 w 78683"/>
              <a:gd name="connsiteY2" fmla="*/ 47937 h 4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83" h="40583">
                <a:moveTo>
                  <a:pt x="23461" y="47937"/>
                </a:moveTo>
                <a:cubicBezTo>
                  <a:pt x="41681" y="43129"/>
                  <a:pt x="50285" y="32414"/>
                  <a:pt x="53827" y="21620"/>
                </a:cubicBezTo>
                <a:cubicBezTo>
                  <a:pt x="57370" y="32414"/>
                  <a:pt x="65973" y="43129"/>
                  <a:pt x="84193" y="47937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25" name="Freeform 10225"/>
          <p:cNvSpPr/>
          <p:nvPr/>
        </p:nvSpPr>
        <p:spPr>
          <a:xfrm>
            <a:off x="3651298" y="2037695"/>
            <a:ext cx="408470" cy="569755"/>
          </a:xfrm>
          <a:custGeom>
            <a:avLst/>
            <a:gdLst>
              <a:gd name="connsiteX0" fmla="*/ 197645 w 192983"/>
              <a:gd name="connsiteY0" fmla="*/ 30830 h 269183"/>
              <a:gd name="connsiteX1" fmla="*/ 39451 w 192983"/>
              <a:gd name="connsiteY1" fmla="*/ 30830 h 269183"/>
              <a:gd name="connsiteX2" fmla="*/ 39451 w 192983"/>
              <a:gd name="connsiteY2" fmla="*/ 275634 h 269183"/>
              <a:gd name="connsiteX3" fmla="*/ 197645 w 192983"/>
              <a:gd name="connsiteY3" fmla="*/ 275634 h 269183"/>
              <a:gd name="connsiteX4" fmla="*/ 197645 w 192983"/>
              <a:gd name="connsiteY4" fmla="*/ 30830 h 26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83" h="269183">
                <a:moveTo>
                  <a:pt x="197645" y="30830"/>
                </a:moveTo>
                <a:lnTo>
                  <a:pt x="39451" y="30830"/>
                </a:lnTo>
                <a:lnTo>
                  <a:pt x="39451" y="275634"/>
                </a:lnTo>
                <a:lnTo>
                  <a:pt x="197645" y="275634"/>
                </a:lnTo>
                <a:lnTo>
                  <a:pt x="197645" y="30830"/>
                </a:lnTo>
                <a:close/>
              </a:path>
            </a:pathLst>
          </a:custGeom>
          <a:solidFill>
            <a:srgbClr val="7E7EF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26" name="Freeform 10226"/>
          <p:cNvSpPr/>
          <p:nvPr/>
        </p:nvSpPr>
        <p:spPr>
          <a:xfrm>
            <a:off x="3731941" y="3059170"/>
            <a:ext cx="247184" cy="462232"/>
          </a:xfrm>
          <a:custGeom>
            <a:avLst/>
            <a:gdLst>
              <a:gd name="connsiteX0" fmla="*/ 126349 w 116783"/>
              <a:gd name="connsiteY0" fmla="*/ 37839 h 218383"/>
              <a:gd name="connsiteX1" fmla="*/ 34547 w 116783"/>
              <a:gd name="connsiteY1" fmla="*/ 37839 h 218383"/>
              <a:gd name="connsiteX2" fmla="*/ 34547 w 116783"/>
              <a:gd name="connsiteY2" fmla="*/ 221442 h 218383"/>
              <a:gd name="connsiteX3" fmla="*/ 126349 w 116783"/>
              <a:gd name="connsiteY3" fmla="*/ 221442 h 218383"/>
              <a:gd name="connsiteX4" fmla="*/ 126349 w 116783"/>
              <a:gd name="connsiteY4" fmla="*/ 37839 h 21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783" h="218383">
                <a:moveTo>
                  <a:pt x="126349" y="37839"/>
                </a:moveTo>
                <a:lnTo>
                  <a:pt x="34547" y="37839"/>
                </a:lnTo>
                <a:lnTo>
                  <a:pt x="34547" y="221442"/>
                </a:lnTo>
                <a:lnTo>
                  <a:pt x="126349" y="221442"/>
                </a:lnTo>
                <a:lnTo>
                  <a:pt x="126349" y="37839"/>
                </a:lnTo>
                <a:close/>
              </a:path>
            </a:pathLst>
          </a:custGeom>
          <a:solidFill>
            <a:srgbClr val="FEBE7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27" name="Freeform 10227"/>
          <p:cNvSpPr/>
          <p:nvPr/>
        </p:nvSpPr>
        <p:spPr>
          <a:xfrm>
            <a:off x="3866346" y="2602194"/>
            <a:ext cx="32136" cy="515993"/>
          </a:xfrm>
          <a:custGeom>
            <a:avLst/>
            <a:gdLst>
              <a:gd name="connsiteX0" fmla="*/ 16923 w 15183"/>
              <a:gd name="connsiteY0" fmla="*/ 251587 h 243783"/>
              <a:gd name="connsiteX1" fmla="*/ 16925 w 15183"/>
              <a:gd name="connsiteY1" fmla="*/ 16150 h 24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83" h="243783">
                <a:moveTo>
                  <a:pt x="16923" y="251587"/>
                </a:moveTo>
                <a:lnTo>
                  <a:pt x="16925" y="16150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28" name="Freeform 10228"/>
          <p:cNvSpPr/>
          <p:nvPr/>
        </p:nvSpPr>
        <p:spPr>
          <a:xfrm>
            <a:off x="3785703" y="2575313"/>
            <a:ext cx="166541" cy="85898"/>
          </a:xfrm>
          <a:custGeom>
            <a:avLst/>
            <a:gdLst>
              <a:gd name="connsiteX0" fmla="*/ 24659 w 78683"/>
              <a:gd name="connsiteY0" fmla="*/ 52637 h 40583"/>
              <a:gd name="connsiteX1" fmla="*/ 55025 w 78683"/>
              <a:gd name="connsiteY1" fmla="*/ 26319 h 40583"/>
              <a:gd name="connsiteX2" fmla="*/ 85391 w 78683"/>
              <a:gd name="connsiteY2" fmla="*/ 52637 h 4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83" h="40583">
                <a:moveTo>
                  <a:pt x="24659" y="52637"/>
                </a:moveTo>
                <a:cubicBezTo>
                  <a:pt x="42879" y="47829"/>
                  <a:pt x="51482" y="37114"/>
                  <a:pt x="55025" y="26319"/>
                </a:cubicBezTo>
                <a:cubicBezTo>
                  <a:pt x="58568" y="37114"/>
                  <a:pt x="67171" y="47829"/>
                  <a:pt x="85391" y="52637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29" name="Freeform 10229"/>
          <p:cNvSpPr/>
          <p:nvPr/>
        </p:nvSpPr>
        <p:spPr>
          <a:xfrm>
            <a:off x="3731941" y="854933"/>
            <a:ext cx="247184" cy="596636"/>
          </a:xfrm>
          <a:custGeom>
            <a:avLst/>
            <a:gdLst>
              <a:gd name="connsiteX0" fmla="*/ 126349 w 116783"/>
              <a:gd name="connsiteY0" fmla="*/ 38818 h 281883"/>
              <a:gd name="connsiteX1" fmla="*/ 34547 w 116783"/>
              <a:gd name="connsiteY1" fmla="*/ 38818 h 281883"/>
              <a:gd name="connsiteX2" fmla="*/ 34547 w 116783"/>
              <a:gd name="connsiteY2" fmla="*/ 283623 h 281883"/>
              <a:gd name="connsiteX3" fmla="*/ 126349 w 116783"/>
              <a:gd name="connsiteY3" fmla="*/ 283623 h 281883"/>
              <a:gd name="connsiteX4" fmla="*/ 126349 w 116783"/>
              <a:gd name="connsiteY4" fmla="*/ 38818 h 281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783" h="281883">
                <a:moveTo>
                  <a:pt x="126349" y="38818"/>
                </a:moveTo>
                <a:lnTo>
                  <a:pt x="34547" y="38818"/>
                </a:lnTo>
                <a:lnTo>
                  <a:pt x="34547" y="283623"/>
                </a:lnTo>
                <a:lnTo>
                  <a:pt x="126349" y="283623"/>
                </a:lnTo>
                <a:lnTo>
                  <a:pt x="126349" y="38818"/>
                </a:lnTo>
                <a:close/>
              </a:path>
            </a:pathLst>
          </a:custGeom>
          <a:solidFill>
            <a:srgbClr val="7EFE7E">
              <a:alpha val="100000"/>
            </a:srgbClr>
          </a:solidFill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30" name="Freeform 10230"/>
          <p:cNvSpPr/>
          <p:nvPr/>
        </p:nvSpPr>
        <p:spPr>
          <a:xfrm>
            <a:off x="3866346" y="1419433"/>
            <a:ext cx="32136" cy="677279"/>
          </a:xfrm>
          <a:custGeom>
            <a:avLst/>
            <a:gdLst>
              <a:gd name="connsiteX0" fmla="*/ 16923 w 15183"/>
              <a:gd name="connsiteY0" fmla="*/ 320788 h 319983"/>
              <a:gd name="connsiteX1" fmla="*/ 16925 w 15183"/>
              <a:gd name="connsiteY1" fmla="*/ 24150 h 31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83" h="319983">
                <a:moveTo>
                  <a:pt x="16923" y="320788"/>
                </a:moveTo>
                <a:lnTo>
                  <a:pt x="16925" y="24150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31" name="Freeform 10231"/>
          <p:cNvSpPr/>
          <p:nvPr/>
        </p:nvSpPr>
        <p:spPr>
          <a:xfrm>
            <a:off x="3785703" y="1419433"/>
            <a:ext cx="166541" cy="85898"/>
          </a:xfrm>
          <a:custGeom>
            <a:avLst/>
            <a:gdLst>
              <a:gd name="connsiteX0" fmla="*/ 24659 w 78683"/>
              <a:gd name="connsiteY0" fmla="*/ 47937 h 40583"/>
              <a:gd name="connsiteX1" fmla="*/ 55025 w 78683"/>
              <a:gd name="connsiteY1" fmla="*/ 21620 h 40583"/>
              <a:gd name="connsiteX2" fmla="*/ 85391 w 78683"/>
              <a:gd name="connsiteY2" fmla="*/ 47937 h 4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83" h="40583">
                <a:moveTo>
                  <a:pt x="24659" y="47937"/>
                </a:moveTo>
                <a:cubicBezTo>
                  <a:pt x="42879" y="43129"/>
                  <a:pt x="51482" y="32414"/>
                  <a:pt x="55025" y="21620"/>
                </a:cubicBezTo>
                <a:cubicBezTo>
                  <a:pt x="58568" y="32414"/>
                  <a:pt x="67171" y="43129"/>
                  <a:pt x="85391" y="47937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32" name="Freeform 10232"/>
          <p:cNvSpPr/>
          <p:nvPr/>
        </p:nvSpPr>
        <p:spPr>
          <a:xfrm>
            <a:off x="2361013" y="2252742"/>
            <a:ext cx="85898" cy="166541"/>
          </a:xfrm>
          <a:custGeom>
            <a:avLst/>
            <a:gdLst>
              <a:gd name="connsiteX0" fmla="*/ 26087 w 40583"/>
              <a:gd name="connsiteY0" fmla="*/ 21266 h 78683"/>
              <a:gd name="connsiteX1" fmla="*/ 52405 w 40583"/>
              <a:gd name="connsiteY1" fmla="*/ 51632 h 78683"/>
              <a:gd name="connsiteX2" fmla="*/ 26087 w 40583"/>
              <a:gd name="connsiteY2" fmla="*/ 81998 h 7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83" h="78683">
                <a:moveTo>
                  <a:pt x="26087" y="21266"/>
                </a:moveTo>
                <a:cubicBezTo>
                  <a:pt x="30895" y="39486"/>
                  <a:pt x="41610" y="48089"/>
                  <a:pt x="52405" y="51632"/>
                </a:cubicBezTo>
                <a:cubicBezTo>
                  <a:pt x="41610" y="55175"/>
                  <a:pt x="30895" y="63778"/>
                  <a:pt x="26087" y="81998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33" name="Freeform 10233"/>
          <p:cNvSpPr/>
          <p:nvPr/>
        </p:nvSpPr>
        <p:spPr>
          <a:xfrm>
            <a:off x="3006156" y="2252742"/>
            <a:ext cx="112779" cy="166541"/>
          </a:xfrm>
          <a:custGeom>
            <a:avLst/>
            <a:gdLst>
              <a:gd name="connsiteX0" fmla="*/ 27293 w 53283"/>
              <a:gd name="connsiteY0" fmla="*/ 21266 h 78683"/>
              <a:gd name="connsiteX1" fmla="*/ 53611 w 53283"/>
              <a:gd name="connsiteY1" fmla="*/ 51632 h 78683"/>
              <a:gd name="connsiteX2" fmla="*/ 27293 w 53283"/>
              <a:gd name="connsiteY2" fmla="*/ 81998 h 7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83" h="78683">
                <a:moveTo>
                  <a:pt x="27293" y="21266"/>
                </a:moveTo>
                <a:cubicBezTo>
                  <a:pt x="32102" y="39486"/>
                  <a:pt x="42816" y="48089"/>
                  <a:pt x="53611" y="51632"/>
                </a:cubicBezTo>
                <a:cubicBezTo>
                  <a:pt x="42816" y="55175"/>
                  <a:pt x="32102" y="63778"/>
                  <a:pt x="27293" y="81998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34" name="Freeform 10234"/>
          <p:cNvSpPr/>
          <p:nvPr/>
        </p:nvSpPr>
        <p:spPr>
          <a:xfrm>
            <a:off x="3678179" y="2252742"/>
            <a:ext cx="85898" cy="166541"/>
          </a:xfrm>
          <a:custGeom>
            <a:avLst/>
            <a:gdLst>
              <a:gd name="connsiteX0" fmla="*/ 15800 w 40583"/>
              <a:gd name="connsiteY0" fmla="*/ 21266 h 78683"/>
              <a:gd name="connsiteX1" fmla="*/ 42117 w 40583"/>
              <a:gd name="connsiteY1" fmla="*/ 51632 h 78683"/>
              <a:gd name="connsiteX2" fmla="*/ 15800 w 40583"/>
              <a:gd name="connsiteY2" fmla="*/ 81998 h 7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83" h="78683">
                <a:moveTo>
                  <a:pt x="15800" y="21266"/>
                </a:moveTo>
                <a:cubicBezTo>
                  <a:pt x="20608" y="39486"/>
                  <a:pt x="31322" y="48089"/>
                  <a:pt x="42117" y="51632"/>
                </a:cubicBezTo>
                <a:cubicBezTo>
                  <a:pt x="31322" y="55175"/>
                  <a:pt x="20608" y="63778"/>
                  <a:pt x="15800" y="81998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35" name="Freeform 10235"/>
          <p:cNvSpPr/>
          <p:nvPr/>
        </p:nvSpPr>
        <p:spPr>
          <a:xfrm>
            <a:off x="4323322" y="2252742"/>
            <a:ext cx="85898" cy="166541"/>
          </a:xfrm>
          <a:custGeom>
            <a:avLst/>
            <a:gdLst>
              <a:gd name="connsiteX0" fmla="*/ 17006 w 40583"/>
              <a:gd name="connsiteY0" fmla="*/ 21266 h 78683"/>
              <a:gd name="connsiteX1" fmla="*/ 43323 w 40583"/>
              <a:gd name="connsiteY1" fmla="*/ 51632 h 78683"/>
              <a:gd name="connsiteX2" fmla="*/ 17006 w 40583"/>
              <a:gd name="connsiteY2" fmla="*/ 81998 h 7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83" h="78683">
                <a:moveTo>
                  <a:pt x="17006" y="21266"/>
                </a:moveTo>
                <a:cubicBezTo>
                  <a:pt x="21814" y="39486"/>
                  <a:pt x="32528" y="48089"/>
                  <a:pt x="43323" y="51632"/>
                </a:cubicBezTo>
                <a:cubicBezTo>
                  <a:pt x="32528" y="55175"/>
                  <a:pt x="21814" y="63778"/>
                  <a:pt x="17006" y="81998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pic>
        <p:nvPicPr>
          <p:cNvPr id="10237" name="Picture 102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5802" y="3919240"/>
            <a:ext cx="419343" cy="419343"/>
          </a:xfrm>
          <a:prstGeom prst="rect">
            <a:avLst/>
          </a:prstGeom>
        </p:spPr>
      </p:pic>
      <p:pic>
        <p:nvPicPr>
          <p:cNvPr id="10238" name="Picture 102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0616" y="3774084"/>
            <a:ext cx="693528" cy="693528"/>
          </a:xfrm>
          <a:prstGeom prst="rect">
            <a:avLst/>
          </a:prstGeom>
        </p:spPr>
      </p:pic>
      <p:sp>
        <p:nvSpPr>
          <p:cNvPr id="5" name="Freeform 10238"/>
          <p:cNvSpPr/>
          <p:nvPr/>
        </p:nvSpPr>
        <p:spPr>
          <a:xfrm>
            <a:off x="4027631" y="4080646"/>
            <a:ext cx="489112" cy="32136"/>
          </a:xfrm>
          <a:custGeom>
            <a:avLst/>
            <a:gdLst>
              <a:gd name="connsiteX0" fmla="*/ 23296 w 231083"/>
              <a:gd name="connsiteY0" fmla="*/ 27576 h 15183"/>
              <a:gd name="connsiteX1" fmla="*/ 232429 w 231083"/>
              <a:gd name="connsiteY1" fmla="*/ 27576 h 1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1083" h="15183">
                <a:moveTo>
                  <a:pt x="23296" y="27576"/>
                </a:moveTo>
                <a:lnTo>
                  <a:pt x="232429" y="27576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39" name="Freeform 10239"/>
          <p:cNvSpPr/>
          <p:nvPr/>
        </p:nvSpPr>
        <p:spPr>
          <a:xfrm>
            <a:off x="4430845" y="4026884"/>
            <a:ext cx="85898" cy="166541"/>
          </a:xfrm>
          <a:custGeom>
            <a:avLst/>
            <a:gdLst>
              <a:gd name="connsiteX0" fmla="*/ 18142 w 40583"/>
              <a:gd name="connsiteY0" fmla="*/ 22610 h 78683"/>
              <a:gd name="connsiteX1" fmla="*/ 44460 w 40583"/>
              <a:gd name="connsiteY1" fmla="*/ 52976 h 78683"/>
              <a:gd name="connsiteX2" fmla="*/ 18142 w 40583"/>
              <a:gd name="connsiteY2" fmla="*/ 83342 h 7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83" h="78683">
                <a:moveTo>
                  <a:pt x="18142" y="22610"/>
                </a:moveTo>
                <a:cubicBezTo>
                  <a:pt x="22950" y="40830"/>
                  <a:pt x="33665" y="49433"/>
                  <a:pt x="44460" y="52976"/>
                </a:cubicBezTo>
                <a:cubicBezTo>
                  <a:pt x="33665" y="56519"/>
                  <a:pt x="22950" y="65122"/>
                  <a:pt x="18142" y="83342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pic>
        <p:nvPicPr>
          <p:cNvPr id="10241" name="Picture 102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0660" y="5015983"/>
            <a:ext cx="419343" cy="419343"/>
          </a:xfrm>
          <a:prstGeom prst="rect">
            <a:avLst/>
          </a:prstGeom>
        </p:spPr>
      </p:pic>
      <p:pic>
        <p:nvPicPr>
          <p:cNvPr id="10242" name="Picture 102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00660" y="3919240"/>
            <a:ext cx="419343" cy="419343"/>
          </a:xfrm>
          <a:prstGeom prst="rect">
            <a:avLst/>
          </a:prstGeom>
        </p:spPr>
      </p:pic>
      <p:sp>
        <p:nvSpPr>
          <p:cNvPr id="6" name="Freeform 10242"/>
          <p:cNvSpPr/>
          <p:nvPr/>
        </p:nvSpPr>
        <p:spPr>
          <a:xfrm>
            <a:off x="3382489" y="4080646"/>
            <a:ext cx="274065" cy="32136"/>
          </a:xfrm>
          <a:custGeom>
            <a:avLst/>
            <a:gdLst>
              <a:gd name="connsiteX0" fmla="*/ 24838 w 129483"/>
              <a:gd name="connsiteY0" fmla="*/ 27571 h 15183"/>
              <a:gd name="connsiteX1" fmla="*/ 136688 w 129483"/>
              <a:gd name="connsiteY1" fmla="*/ 27573 h 1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483" h="15183">
                <a:moveTo>
                  <a:pt x="24838" y="27571"/>
                </a:moveTo>
                <a:lnTo>
                  <a:pt x="136688" y="27573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43" name="Freeform 10243"/>
          <p:cNvSpPr/>
          <p:nvPr/>
        </p:nvSpPr>
        <p:spPr>
          <a:xfrm>
            <a:off x="3570655" y="4026884"/>
            <a:ext cx="85898" cy="166541"/>
          </a:xfrm>
          <a:custGeom>
            <a:avLst/>
            <a:gdLst>
              <a:gd name="connsiteX0" fmla="*/ 24001 w 40583"/>
              <a:gd name="connsiteY0" fmla="*/ 22607 h 78683"/>
              <a:gd name="connsiteX1" fmla="*/ 50319 w 40583"/>
              <a:gd name="connsiteY1" fmla="*/ 52973 h 78683"/>
              <a:gd name="connsiteX2" fmla="*/ 24001 w 40583"/>
              <a:gd name="connsiteY2" fmla="*/ 83340 h 7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83" h="78683">
                <a:moveTo>
                  <a:pt x="24001" y="22607"/>
                </a:moveTo>
                <a:cubicBezTo>
                  <a:pt x="28809" y="40827"/>
                  <a:pt x="39524" y="49431"/>
                  <a:pt x="50319" y="52973"/>
                </a:cubicBezTo>
                <a:cubicBezTo>
                  <a:pt x="39524" y="56516"/>
                  <a:pt x="28809" y="65120"/>
                  <a:pt x="24001" y="83340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44" name="Freeform 10244"/>
          <p:cNvSpPr/>
          <p:nvPr/>
        </p:nvSpPr>
        <p:spPr>
          <a:xfrm>
            <a:off x="3301846" y="4268812"/>
            <a:ext cx="462232" cy="784803"/>
          </a:xfrm>
          <a:custGeom>
            <a:avLst/>
            <a:gdLst>
              <a:gd name="connsiteX0" fmla="*/ 16409 w 218383"/>
              <a:gd name="connsiteY0" fmla="*/ 377237 h 370783"/>
              <a:gd name="connsiteX1" fmla="*/ 227386 w 218383"/>
              <a:gd name="connsiteY1" fmla="*/ 18639 h 370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8383" h="370783">
                <a:moveTo>
                  <a:pt x="16409" y="377237"/>
                </a:moveTo>
                <a:lnTo>
                  <a:pt x="227386" y="18639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45" name="Freeform 10245"/>
          <p:cNvSpPr/>
          <p:nvPr/>
        </p:nvSpPr>
        <p:spPr>
          <a:xfrm>
            <a:off x="3651298" y="4268813"/>
            <a:ext cx="139660" cy="112779"/>
          </a:xfrm>
          <a:custGeom>
            <a:avLst/>
            <a:gdLst>
              <a:gd name="connsiteX0" fmla="*/ 23912 w 65983"/>
              <a:gd name="connsiteY0" fmla="*/ 23762 h 53283"/>
              <a:gd name="connsiteX1" fmla="*/ 63574 w 65983"/>
              <a:gd name="connsiteY1" fmla="*/ 16450 h 53283"/>
              <a:gd name="connsiteX2" fmla="*/ 76448 w 65983"/>
              <a:gd name="connsiteY2" fmla="*/ 54670 h 5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983" h="53283">
                <a:moveTo>
                  <a:pt x="23912" y="23762"/>
                </a:moveTo>
                <a:cubicBezTo>
                  <a:pt x="42120" y="28875"/>
                  <a:pt x="55015" y="23985"/>
                  <a:pt x="63574" y="16450"/>
                </a:cubicBezTo>
                <a:cubicBezTo>
                  <a:pt x="61144" y="27591"/>
                  <a:pt x="63134" y="41238"/>
                  <a:pt x="76448" y="54670"/>
                </a:cubicBezTo>
              </a:path>
            </a:pathLst>
          </a:custGeom>
          <a:ln w="507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46" name="Freeform 10246"/>
          <p:cNvSpPr/>
          <p:nvPr/>
        </p:nvSpPr>
        <p:spPr>
          <a:xfrm>
            <a:off x="3194322" y="4268812"/>
            <a:ext cx="32136" cy="784803"/>
          </a:xfrm>
          <a:custGeom>
            <a:avLst/>
            <a:gdLst>
              <a:gd name="connsiteX0" fmla="*/ 19193 w 15183"/>
              <a:gd name="connsiteY0" fmla="*/ 377237 h 370783"/>
              <a:gd name="connsiteX1" fmla="*/ 19193 w 15183"/>
              <a:gd name="connsiteY1" fmla="*/ 19322 h 370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83" h="370783">
                <a:moveTo>
                  <a:pt x="19193" y="377237"/>
                </a:moveTo>
                <a:lnTo>
                  <a:pt x="19193" y="19322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47" name="Freeform 10247"/>
          <p:cNvSpPr/>
          <p:nvPr/>
        </p:nvSpPr>
        <p:spPr>
          <a:xfrm>
            <a:off x="3113679" y="4268813"/>
            <a:ext cx="166541" cy="85898"/>
          </a:xfrm>
          <a:custGeom>
            <a:avLst/>
            <a:gdLst>
              <a:gd name="connsiteX0" fmla="*/ 26927 w 78683"/>
              <a:gd name="connsiteY0" fmla="*/ 43109 h 40583"/>
              <a:gd name="connsiteX1" fmla="*/ 57293 w 78683"/>
              <a:gd name="connsiteY1" fmla="*/ 16791 h 40583"/>
              <a:gd name="connsiteX2" fmla="*/ 87659 w 78683"/>
              <a:gd name="connsiteY2" fmla="*/ 43109 h 4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83" h="40583">
                <a:moveTo>
                  <a:pt x="26927" y="43109"/>
                </a:moveTo>
                <a:cubicBezTo>
                  <a:pt x="45147" y="38301"/>
                  <a:pt x="53750" y="27586"/>
                  <a:pt x="57293" y="16791"/>
                </a:cubicBezTo>
                <a:cubicBezTo>
                  <a:pt x="60835" y="27586"/>
                  <a:pt x="69439" y="38301"/>
                  <a:pt x="87659" y="43109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pic>
        <p:nvPicPr>
          <p:cNvPr id="10249" name="Picture 1024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55515" y="3919240"/>
            <a:ext cx="419343" cy="419343"/>
          </a:xfrm>
          <a:prstGeom prst="rect">
            <a:avLst/>
          </a:prstGeom>
        </p:spPr>
      </p:pic>
      <p:sp>
        <p:nvSpPr>
          <p:cNvPr id="7" name="Freeform 10249"/>
          <p:cNvSpPr/>
          <p:nvPr/>
        </p:nvSpPr>
        <p:spPr>
          <a:xfrm>
            <a:off x="2737346" y="4080646"/>
            <a:ext cx="274065" cy="32136"/>
          </a:xfrm>
          <a:custGeom>
            <a:avLst/>
            <a:gdLst>
              <a:gd name="connsiteX0" fmla="*/ 23639 w 129483"/>
              <a:gd name="connsiteY0" fmla="*/ 27571 h 15183"/>
              <a:gd name="connsiteX1" fmla="*/ 135489 w 129483"/>
              <a:gd name="connsiteY1" fmla="*/ 27573 h 1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483" h="15183">
                <a:moveTo>
                  <a:pt x="23639" y="27571"/>
                </a:moveTo>
                <a:lnTo>
                  <a:pt x="135489" y="27573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50" name="Freeform 10250"/>
          <p:cNvSpPr/>
          <p:nvPr/>
        </p:nvSpPr>
        <p:spPr>
          <a:xfrm>
            <a:off x="2925513" y="4026884"/>
            <a:ext cx="85898" cy="166541"/>
          </a:xfrm>
          <a:custGeom>
            <a:avLst/>
            <a:gdLst>
              <a:gd name="connsiteX0" fmla="*/ 22802 w 40583"/>
              <a:gd name="connsiteY0" fmla="*/ 22607 h 78683"/>
              <a:gd name="connsiteX1" fmla="*/ 49119 w 40583"/>
              <a:gd name="connsiteY1" fmla="*/ 52973 h 78683"/>
              <a:gd name="connsiteX2" fmla="*/ 22802 w 40583"/>
              <a:gd name="connsiteY2" fmla="*/ 83340 h 7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83" h="78683">
                <a:moveTo>
                  <a:pt x="22802" y="22607"/>
                </a:moveTo>
                <a:cubicBezTo>
                  <a:pt x="27610" y="40827"/>
                  <a:pt x="38324" y="49431"/>
                  <a:pt x="49119" y="52973"/>
                </a:cubicBezTo>
                <a:cubicBezTo>
                  <a:pt x="38324" y="56516"/>
                  <a:pt x="27610" y="65120"/>
                  <a:pt x="22802" y="83340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51" name="Freeform 10251"/>
          <p:cNvSpPr/>
          <p:nvPr/>
        </p:nvSpPr>
        <p:spPr>
          <a:xfrm>
            <a:off x="2629823" y="4268812"/>
            <a:ext cx="489112" cy="784803"/>
          </a:xfrm>
          <a:custGeom>
            <a:avLst/>
            <a:gdLst>
              <a:gd name="connsiteX0" fmla="*/ 237874 w 231083"/>
              <a:gd name="connsiteY0" fmla="*/ 377237 h 370783"/>
              <a:gd name="connsiteX1" fmla="*/ 26898 w 231083"/>
              <a:gd name="connsiteY1" fmla="*/ 18639 h 370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1083" h="370783">
                <a:moveTo>
                  <a:pt x="237874" y="377237"/>
                </a:moveTo>
                <a:lnTo>
                  <a:pt x="26898" y="18639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52" name="Freeform 10252"/>
          <p:cNvSpPr/>
          <p:nvPr/>
        </p:nvSpPr>
        <p:spPr>
          <a:xfrm>
            <a:off x="2602941" y="4268813"/>
            <a:ext cx="139660" cy="112779"/>
          </a:xfrm>
          <a:custGeom>
            <a:avLst/>
            <a:gdLst>
              <a:gd name="connsiteX0" fmla="*/ 25436 w 65983"/>
              <a:gd name="connsiteY0" fmla="*/ 54670 h 53283"/>
              <a:gd name="connsiteX1" fmla="*/ 38311 w 65983"/>
              <a:gd name="connsiteY1" fmla="*/ 16450 h 53283"/>
              <a:gd name="connsiteX2" fmla="*/ 77972 w 65983"/>
              <a:gd name="connsiteY2" fmla="*/ 23762 h 5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983" h="53283">
                <a:moveTo>
                  <a:pt x="25436" y="54670"/>
                </a:moveTo>
                <a:cubicBezTo>
                  <a:pt x="38750" y="41238"/>
                  <a:pt x="40740" y="27591"/>
                  <a:pt x="38311" y="16450"/>
                </a:cubicBezTo>
                <a:cubicBezTo>
                  <a:pt x="46869" y="23985"/>
                  <a:pt x="59764" y="28875"/>
                  <a:pt x="77972" y="23762"/>
                </a:cubicBezTo>
              </a:path>
            </a:pathLst>
          </a:custGeom>
          <a:ln w="507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pic>
        <p:nvPicPr>
          <p:cNvPr id="10254" name="Picture 1025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10374" y="3919240"/>
            <a:ext cx="419343" cy="419343"/>
          </a:xfrm>
          <a:prstGeom prst="rect">
            <a:avLst/>
          </a:prstGeom>
        </p:spPr>
      </p:pic>
      <p:sp>
        <p:nvSpPr>
          <p:cNvPr id="8" name="Freeform 10254"/>
          <p:cNvSpPr/>
          <p:nvPr/>
        </p:nvSpPr>
        <p:spPr>
          <a:xfrm>
            <a:off x="2092203" y="4080646"/>
            <a:ext cx="274065" cy="32136"/>
          </a:xfrm>
          <a:custGeom>
            <a:avLst/>
            <a:gdLst>
              <a:gd name="connsiteX0" fmla="*/ 22440 w 129483"/>
              <a:gd name="connsiteY0" fmla="*/ 27571 h 15183"/>
              <a:gd name="connsiteX1" fmla="*/ 134289 w 129483"/>
              <a:gd name="connsiteY1" fmla="*/ 27573 h 1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483" h="15183">
                <a:moveTo>
                  <a:pt x="22440" y="27571"/>
                </a:moveTo>
                <a:lnTo>
                  <a:pt x="134289" y="27573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55" name="Freeform 10255"/>
          <p:cNvSpPr/>
          <p:nvPr/>
        </p:nvSpPr>
        <p:spPr>
          <a:xfrm>
            <a:off x="2280370" y="4026884"/>
            <a:ext cx="85898" cy="166541"/>
          </a:xfrm>
          <a:custGeom>
            <a:avLst/>
            <a:gdLst>
              <a:gd name="connsiteX0" fmla="*/ 21602 w 40583"/>
              <a:gd name="connsiteY0" fmla="*/ 22607 h 78683"/>
              <a:gd name="connsiteX1" fmla="*/ 47919 w 40583"/>
              <a:gd name="connsiteY1" fmla="*/ 52973 h 78683"/>
              <a:gd name="connsiteX2" fmla="*/ 21602 w 40583"/>
              <a:gd name="connsiteY2" fmla="*/ 83340 h 7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83" h="78683">
                <a:moveTo>
                  <a:pt x="21602" y="22607"/>
                </a:moveTo>
                <a:cubicBezTo>
                  <a:pt x="26410" y="40827"/>
                  <a:pt x="37124" y="49431"/>
                  <a:pt x="47919" y="52973"/>
                </a:cubicBezTo>
                <a:cubicBezTo>
                  <a:pt x="37124" y="56516"/>
                  <a:pt x="26410" y="65120"/>
                  <a:pt x="21602" y="83340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56" name="Freeform 10256"/>
          <p:cNvSpPr/>
          <p:nvPr/>
        </p:nvSpPr>
        <p:spPr>
          <a:xfrm>
            <a:off x="1904037" y="4295693"/>
            <a:ext cx="1188017" cy="811684"/>
          </a:xfrm>
          <a:custGeom>
            <a:avLst/>
            <a:gdLst>
              <a:gd name="connsiteX0" fmla="*/ 570960 w 561283"/>
              <a:gd name="connsiteY0" fmla="*/ 388341 h 383483"/>
              <a:gd name="connsiteX1" fmla="*/ 21020 w 561283"/>
              <a:gd name="connsiteY1" fmla="*/ 20603 h 38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283" h="383483">
                <a:moveTo>
                  <a:pt x="570960" y="388341"/>
                </a:moveTo>
                <a:lnTo>
                  <a:pt x="21020" y="20603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57" name="Freeform 10257"/>
          <p:cNvSpPr/>
          <p:nvPr/>
        </p:nvSpPr>
        <p:spPr>
          <a:xfrm>
            <a:off x="1904037" y="4268813"/>
            <a:ext cx="112779" cy="139660"/>
          </a:xfrm>
          <a:custGeom>
            <a:avLst/>
            <a:gdLst>
              <a:gd name="connsiteX0" fmla="*/ 23926 w 53283"/>
              <a:gd name="connsiteY0" fmla="*/ 71922 h 65983"/>
              <a:gd name="connsiteX1" fmla="*/ 18908 w 53283"/>
              <a:gd name="connsiteY1" fmla="*/ 31891 h 65983"/>
              <a:gd name="connsiteX2" fmla="*/ 57819 w 53283"/>
              <a:gd name="connsiteY2" fmla="*/ 21234 h 6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83" h="65983">
                <a:moveTo>
                  <a:pt x="23926" y="71922"/>
                </a:moveTo>
                <a:cubicBezTo>
                  <a:pt x="30081" y="54032"/>
                  <a:pt x="25940" y="40872"/>
                  <a:pt x="18908" y="31891"/>
                </a:cubicBezTo>
                <a:cubicBezTo>
                  <a:pt x="29894" y="34959"/>
                  <a:pt x="43638" y="33757"/>
                  <a:pt x="57819" y="21234"/>
                </a:cubicBezTo>
              </a:path>
            </a:pathLst>
          </a:custGeom>
          <a:ln w="5081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pic>
        <p:nvPicPr>
          <p:cNvPr id="10259" name="Picture 1025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5232" y="3919240"/>
            <a:ext cx="419343" cy="419343"/>
          </a:xfrm>
          <a:prstGeom prst="rect">
            <a:avLst/>
          </a:prstGeom>
        </p:spPr>
      </p:pic>
      <p:sp>
        <p:nvSpPr>
          <p:cNvPr id="9" name="Freeform 10259"/>
          <p:cNvSpPr/>
          <p:nvPr/>
        </p:nvSpPr>
        <p:spPr>
          <a:xfrm>
            <a:off x="1447061" y="4080646"/>
            <a:ext cx="274065" cy="32136"/>
          </a:xfrm>
          <a:custGeom>
            <a:avLst/>
            <a:gdLst>
              <a:gd name="connsiteX0" fmla="*/ 21240 w 129483"/>
              <a:gd name="connsiteY0" fmla="*/ 27571 h 15183"/>
              <a:gd name="connsiteX1" fmla="*/ 133090 w 129483"/>
              <a:gd name="connsiteY1" fmla="*/ 27573 h 1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483" h="15183">
                <a:moveTo>
                  <a:pt x="21240" y="27571"/>
                </a:moveTo>
                <a:lnTo>
                  <a:pt x="133090" y="27573"/>
                </a:ln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sp>
        <p:nvSpPr>
          <p:cNvPr id="10260" name="Freeform 10260"/>
          <p:cNvSpPr/>
          <p:nvPr/>
        </p:nvSpPr>
        <p:spPr>
          <a:xfrm>
            <a:off x="1635228" y="4026884"/>
            <a:ext cx="85898" cy="166541"/>
          </a:xfrm>
          <a:custGeom>
            <a:avLst/>
            <a:gdLst>
              <a:gd name="connsiteX0" fmla="*/ 20403 w 40583"/>
              <a:gd name="connsiteY0" fmla="*/ 22607 h 78683"/>
              <a:gd name="connsiteX1" fmla="*/ 46721 w 40583"/>
              <a:gd name="connsiteY1" fmla="*/ 52973 h 78683"/>
              <a:gd name="connsiteX2" fmla="*/ 20403 w 40583"/>
              <a:gd name="connsiteY2" fmla="*/ 83340 h 7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83" h="78683">
                <a:moveTo>
                  <a:pt x="20403" y="22607"/>
                </a:moveTo>
                <a:cubicBezTo>
                  <a:pt x="25212" y="40827"/>
                  <a:pt x="35926" y="49431"/>
                  <a:pt x="46721" y="52973"/>
                </a:cubicBezTo>
                <a:cubicBezTo>
                  <a:pt x="35926" y="56516"/>
                  <a:pt x="25212" y="65120"/>
                  <a:pt x="20403" y="83340"/>
                </a:cubicBezTo>
              </a:path>
            </a:pathLst>
          </a:custGeom>
          <a:ln w="506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810"/>
          </a:p>
        </p:txBody>
      </p:sp>
      <p:pic>
        <p:nvPicPr>
          <p:cNvPr id="10262" name="Picture 1026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29587" y="370957"/>
            <a:ext cx="177414" cy="177414"/>
          </a:xfrm>
          <a:prstGeom prst="rect">
            <a:avLst/>
          </a:prstGeom>
        </p:spPr>
      </p:pic>
      <p:pic>
        <p:nvPicPr>
          <p:cNvPr id="10263" name="Picture 1026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29587" y="3967626"/>
            <a:ext cx="177414" cy="209671"/>
          </a:xfrm>
          <a:prstGeom prst="rect">
            <a:avLst/>
          </a:prstGeom>
        </p:spPr>
      </p:pic>
      <p:sp>
        <p:nvSpPr>
          <p:cNvPr id="10266" name="TextBox 10266"/>
          <p:cNvSpPr txBox="1"/>
          <p:nvPr/>
        </p:nvSpPr>
        <p:spPr>
          <a:xfrm>
            <a:off x="1726372" y="801982"/>
            <a:ext cx="668154" cy="2946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58" spc="379" dirty="0">
                <a:solidFill>
                  <a:srgbClr val="000000"/>
                </a:solidFill>
                <a:latin typeface="Times New Roman"/>
                <a:ea typeface="Times New Roman"/>
              </a:rPr>
              <a:t>L</a:t>
            </a:r>
            <a:r>
              <a:rPr lang="en-US" altLang="zh-CN" sz="847" spc="254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1058" spc="212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altLang="zh-CN" sz="1058" spc="294" dirty="0">
                <a:solidFill>
                  <a:srgbClr val="000000"/>
                </a:solidFill>
                <a:latin typeface="Times New Roman"/>
                <a:ea typeface="Times New Roman"/>
              </a:rPr>
              <a:t>θ</a:t>
            </a:r>
            <a:r>
              <a:rPr lang="en-US" altLang="zh-CN" sz="1058" spc="212" dirty="0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</a:p>
          <a:p>
            <a:pPr>
              <a:lnSpc>
                <a:spcPts val="2117"/>
              </a:lnSpc>
            </a:pPr>
            <a:endParaRPr lang="en-US" sz="3810" dirty="0"/>
          </a:p>
          <a:p>
            <a:pPr>
              <a:lnSpc>
                <a:spcPts val="4011"/>
              </a:lnSpc>
            </a:pPr>
            <a:endParaRPr lang="en-US" sz="3810" dirty="0"/>
          </a:p>
          <a:p>
            <a:pPr indent="277486"/>
            <a:r>
              <a:rPr lang="en-US" altLang="zh-CN" sz="1587" spc="-212" dirty="0">
                <a:solidFill>
                  <a:srgbClr val="000000"/>
                </a:solidFill>
                <a:latin typeface="Times New Roman"/>
                <a:ea typeface="Times New Roman"/>
              </a:rPr>
              <a:t>V</a:t>
            </a:r>
          </a:p>
          <a:p>
            <a:pPr>
              <a:lnSpc>
                <a:spcPts val="1289"/>
              </a:lnSpc>
            </a:pPr>
            <a:endParaRPr lang="en-US" sz="3810" dirty="0"/>
          </a:p>
          <a:p>
            <a:pPr indent="148433">
              <a:lnSpc>
                <a:spcPct val="117083"/>
              </a:lnSpc>
              <a:tabLst>
                <a:tab pos="442562" algn="l"/>
              </a:tabLst>
            </a:pPr>
            <a:r>
              <a:rPr lang="en-US" altLang="zh-CN" sz="1058" spc="188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en-US" altLang="zh-CN" sz="847" spc="212" dirty="0">
                <a:solidFill>
                  <a:srgbClr val="000000"/>
                </a:solidFill>
                <a:latin typeface="Times New Roman"/>
                <a:ea typeface="Times New Roman"/>
              </a:rPr>
              <a:t>1	</a:t>
            </a:r>
            <a:r>
              <a:rPr lang="en-US" altLang="zh-CN" sz="1587" u="sng" spc="-2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W</a:t>
            </a:r>
          </a:p>
          <a:p>
            <a:pPr>
              <a:lnSpc>
                <a:spcPts val="2720"/>
              </a:lnSpc>
            </a:pPr>
            <a:endParaRPr lang="en-US" sz="3810" dirty="0"/>
          </a:p>
          <a:p>
            <a:pPr indent="279611"/>
            <a:r>
              <a:rPr lang="en-US" altLang="zh-CN" sz="1587" spc="-42" dirty="0">
                <a:solidFill>
                  <a:srgbClr val="000000"/>
                </a:solidFill>
                <a:latin typeface="Times New Roman"/>
                <a:ea typeface="Times New Roman"/>
              </a:rPr>
              <a:t>U</a:t>
            </a:r>
          </a:p>
          <a:p>
            <a:pPr>
              <a:lnSpc>
                <a:spcPts val="2117"/>
              </a:lnSpc>
            </a:pPr>
            <a:endParaRPr lang="en-US" sz="3810" dirty="0"/>
          </a:p>
          <a:p>
            <a:pPr>
              <a:lnSpc>
                <a:spcPts val="2199"/>
              </a:lnSpc>
            </a:pPr>
            <a:endParaRPr lang="en-US" sz="3810" dirty="0"/>
          </a:p>
          <a:p>
            <a:pPr indent="140678"/>
            <a:r>
              <a:rPr lang="en-US" altLang="zh-CN" sz="1058" spc="212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847" spc="169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</a:p>
        </p:txBody>
      </p:sp>
      <p:sp>
        <p:nvSpPr>
          <p:cNvPr id="10267" name="TextBox 10267"/>
          <p:cNvSpPr txBox="1"/>
          <p:nvPr/>
        </p:nvSpPr>
        <p:spPr>
          <a:xfrm>
            <a:off x="2374067" y="801982"/>
            <a:ext cx="668154" cy="2946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58" spc="379" dirty="0">
                <a:solidFill>
                  <a:srgbClr val="000000"/>
                </a:solidFill>
                <a:latin typeface="Times New Roman"/>
                <a:ea typeface="Times New Roman"/>
              </a:rPr>
              <a:t>L</a:t>
            </a:r>
            <a:r>
              <a:rPr lang="en-US" altLang="zh-CN" sz="847" spc="254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lang="en-US" altLang="zh-CN" sz="1058" spc="212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altLang="zh-CN" sz="1058" spc="294" dirty="0">
                <a:solidFill>
                  <a:srgbClr val="000000"/>
                </a:solidFill>
                <a:latin typeface="Times New Roman"/>
                <a:ea typeface="Times New Roman"/>
              </a:rPr>
              <a:t>θ</a:t>
            </a:r>
            <a:r>
              <a:rPr lang="en-US" altLang="zh-CN" sz="1058" spc="212" dirty="0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</a:p>
          <a:p>
            <a:pPr>
              <a:lnSpc>
                <a:spcPts val="2117"/>
              </a:lnSpc>
            </a:pPr>
            <a:endParaRPr lang="en-US" sz="3810" dirty="0"/>
          </a:p>
          <a:p>
            <a:pPr>
              <a:lnSpc>
                <a:spcPts val="4011"/>
              </a:lnSpc>
            </a:pPr>
            <a:endParaRPr lang="en-US" sz="3810" dirty="0"/>
          </a:p>
          <a:p>
            <a:pPr indent="277486"/>
            <a:r>
              <a:rPr lang="en-US" altLang="zh-CN" sz="1587" spc="-212" dirty="0">
                <a:solidFill>
                  <a:srgbClr val="000000"/>
                </a:solidFill>
                <a:latin typeface="Times New Roman"/>
                <a:ea typeface="Times New Roman"/>
              </a:rPr>
              <a:t>V</a:t>
            </a:r>
          </a:p>
          <a:p>
            <a:pPr>
              <a:lnSpc>
                <a:spcPts val="1289"/>
              </a:lnSpc>
            </a:pPr>
            <a:endParaRPr lang="en-US" sz="3810" dirty="0"/>
          </a:p>
          <a:p>
            <a:pPr indent="148433">
              <a:lnSpc>
                <a:spcPct val="117083"/>
              </a:lnSpc>
              <a:tabLst>
                <a:tab pos="442562" algn="l"/>
              </a:tabLst>
            </a:pPr>
            <a:r>
              <a:rPr lang="en-US" altLang="zh-CN" sz="1058" spc="188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en-US" altLang="zh-CN" sz="847" spc="212" dirty="0">
                <a:solidFill>
                  <a:srgbClr val="000000"/>
                </a:solidFill>
                <a:latin typeface="Times New Roman"/>
                <a:ea typeface="Times New Roman"/>
              </a:rPr>
              <a:t>2	</a:t>
            </a:r>
            <a:r>
              <a:rPr lang="en-US" altLang="zh-CN" sz="1587" u="sng" spc="-2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W</a:t>
            </a:r>
          </a:p>
          <a:p>
            <a:pPr>
              <a:lnSpc>
                <a:spcPts val="2720"/>
              </a:lnSpc>
            </a:pPr>
            <a:endParaRPr lang="en-US" sz="3810" dirty="0"/>
          </a:p>
          <a:p>
            <a:pPr indent="279611"/>
            <a:r>
              <a:rPr lang="en-US" altLang="zh-CN" sz="1587" spc="-42" dirty="0">
                <a:solidFill>
                  <a:srgbClr val="000000"/>
                </a:solidFill>
                <a:latin typeface="Times New Roman"/>
                <a:ea typeface="Times New Roman"/>
              </a:rPr>
              <a:t>U</a:t>
            </a:r>
          </a:p>
          <a:p>
            <a:pPr>
              <a:lnSpc>
                <a:spcPts val="2117"/>
              </a:lnSpc>
            </a:pPr>
            <a:endParaRPr lang="en-US" sz="3810" dirty="0"/>
          </a:p>
          <a:p>
            <a:pPr>
              <a:lnSpc>
                <a:spcPts val="2199"/>
              </a:lnSpc>
            </a:pPr>
            <a:endParaRPr lang="en-US" sz="3810" dirty="0"/>
          </a:p>
          <a:p>
            <a:pPr indent="140678"/>
            <a:r>
              <a:rPr lang="en-US" altLang="zh-CN" sz="1058" spc="212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847" spc="169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</a:p>
        </p:txBody>
      </p:sp>
      <p:sp>
        <p:nvSpPr>
          <p:cNvPr id="10268" name="TextBox 10268"/>
          <p:cNvSpPr txBox="1"/>
          <p:nvPr/>
        </p:nvSpPr>
        <p:spPr>
          <a:xfrm>
            <a:off x="3021765" y="801982"/>
            <a:ext cx="668154" cy="2946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58" spc="379" dirty="0">
                <a:solidFill>
                  <a:srgbClr val="000000"/>
                </a:solidFill>
                <a:latin typeface="Times New Roman"/>
                <a:ea typeface="Times New Roman"/>
              </a:rPr>
              <a:t>L</a:t>
            </a:r>
            <a:r>
              <a:rPr lang="en-US" altLang="zh-CN" sz="847" spc="254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  <a:r>
              <a:rPr lang="en-US" altLang="zh-CN" sz="1058" spc="212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altLang="zh-CN" sz="1058" spc="294" dirty="0">
                <a:solidFill>
                  <a:srgbClr val="000000"/>
                </a:solidFill>
                <a:latin typeface="Times New Roman"/>
                <a:ea typeface="Times New Roman"/>
              </a:rPr>
              <a:t>θ</a:t>
            </a:r>
            <a:r>
              <a:rPr lang="en-US" altLang="zh-CN" sz="1058" spc="212" dirty="0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</a:p>
          <a:p>
            <a:pPr>
              <a:lnSpc>
                <a:spcPts val="2117"/>
              </a:lnSpc>
            </a:pPr>
            <a:endParaRPr lang="en-US" sz="3810" dirty="0"/>
          </a:p>
          <a:p>
            <a:pPr>
              <a:lnSpc>
                <a:spcPts val="4011"/>
              </a:lnSpc>
            </a:pPr>
            <a:endParaRPr lang="en-US" sz="3810" dirty="0"/>
          </a:p>
          <a:p>
            <a:pPr indent="277486"/>
            <a:r>
              <a:rPr lang="en-US" altLang="zh-CN" sz="1587" spc="-212" dirty="0">
                <a:solidFill>
                  <a:srgbClr val="000000"/>
                </a:solidFill>
                <a:latin typeface="Times New Roman"/>
                <a:ea typeface="Times New Roman"/>
              </a:rPr>
              <a:t>V</a:t>
            </a:r>
          </a:p>
          <a:p>
            <a:pPr>
              <a:lnSpc>
                <a:spcPts val="1289"/>
              </a:lnSpc>
            </a:pPr>
            <a:endParaRPr lang="en-US" sz="3810" dirty="0"/>
          </a:p>
          <a:p>
            <a:pPr indent="148433">
              <a:lnSpc>
                <a:spcPct val="117083"/>
              </a:lnSpc>
              <a:tabLst>
                <a:tab pos="442562" algn="l"/>
              </a:tabLst>
            </a:pPr>
            <a:r>
              <a:rPr lang="en-US" altLang="zh-CN" sz="1058" spc="188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en-US" altLang="zh-CN" sz="847" spc="212" dirty="0">
                <a:solidFill>
                  <a:srgbClr val="000000"/>
                </a:solidFill>
                <a:latin typeface="Times New Roman"/>
                <a:ea typeface="Times New Roman"/>
              </a:rPr>
              <a:t>3	</a:t>
            </a:r>
            <a:r>
              <a:rPr lang="en-US" altLang="zh-CN" sz="1587" u="sng" spc="-2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W</a:t>
            </a:r>
          </a:p>
          <a:p>
            <a:pPr>
              <a:lnSpc>
                <a:spcPts val="2720"/>
              </a:lnSpc>
            </a:pPr>
            <a:endParaRPr lang="en-US" sz="3810" dirty="0"/>
          </a:p>
          <a:p>
            <a:pPr indent="279611"/>
            <a:r>
              <a:rPr lang="en-US" altLang="zh-CN" sz="1587" spc="-42" dirty="0">
                <a:solidFill>
                  <a:srgbClr val="000000"/>
                </a:solidFill>
                <a:latin typeface="Times New Roman"/>
                <a:ea typeface="Times New Roman"/>
              </a:rPr>
              <a:t>U</a:t>
            </a:r>
          </a:p>
          <a:p>
            <a:pPr>
              <a:lnSpc>
                <a:spcPts val="2117"/>
              </a:lnSpc>
            </a:pPr>
            <a:endParaRPr lang="en-US" sz="3810" dirty="0"/>
          </a:p>
          <a:p>
            <a:pPr>
              <a:lnSpc>
                <a:spcPts val="2199"/>
              </a:lnSpc>
            </a:pPr>
            <a:endParaRPr lang="en-US" sz="3810" dirty="0"/>
          </a:p>
          <a:p>
            <a:pPr indent="140678"/>
            <a:r>
              <a:rPr lang="en-US" altLang="zh-CN" sz="1058" spc="212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847" spc="169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</a:p>
        </p:txBody>
      </p:sp>
      <p:sp>
        <p:nvSpPr>
          <p:cNvPr id="10269" name="TextBox 10269"/>
          <p:cNvSpPr txBox="1"/>
          <p:nvPr/>
        </p:nvSpPr>
        <p:spPr>
          <a:xfrm>
            <a:off x="3669433" y="801982"/>
            <a:ext cx="668182" cy="2946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58" spc="379" dirty="0">
                <a:solidFill>
                  <a:srgbClr val="000000"/>
                </a:solidFill>
                <a:latin typeface="Times New Roman"/>
                <a:ea typeface="Times New Roman"/>
              </a:rPr>
              <a:t>L</a:t>
            </a:r>
            <a:r>
              <a:rPr lang="en-US" altLang="zh-CN" sz="847" spc="254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  <a:r>
              <a:rPr lang="en-US" altLang="zh-CN" sz="1058" spc="212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altLang="zh-CN" sz="1058" spc="294" dirty="0">
                <a:solidFill>
                  <a:srgbClr val="000000"/>
                </a:solidFill>
                <a:latin typeface="Times New Roman"/>
                <a:ea typeface="Times New Roman"/>
              </a:rPr>
              <a:t>θ</a:t>
            </a:r>
            <a:r>
              <a:rPr lang="en-US" altLang="zh-CN" sz="1058" spc="212" dirty="0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</a:p>
          <a:p>
            <a:pPr>
              <a:lnSpc>
                <a:spcPts val="2117"/>
              </a:lnSpc>
            </a:pPr>
            <a:endParaRPr lang="en-US" sz="3810" dirty="0"/>
          </a:p>
          <a:p>
            <a:pPr>
              <a:lnSpc>
                <a:spcPts val="4011"/>
              </a:lnSpc>
            </a:pPr>
            <a:endParaRPr lang="en-US" sz="3810" dirty="0"/>
          </a:p>
          <a:p>
            <a:pPr indent="277514"/>
            <a:r>
              <a:rPr lang="en-US" altLang="zh-CN" sz="1587" spc="-212" dirty="0">
                <a:solidFill>
                  <a:srgbClr val="000000"/>
                </a:solidFill>
                <a:latin typeface="Times New Roman"/>
                <a:ea typeface="Times New Roman"/>
              </a:rPr>
              <a:t>V</a:t>
            </a:r>
          </a:p>
          <a:p>
            <a:pPr>
              <a:lnSpc>
                <a:spcPts val="1289"/>
              </a:lnSpc>
            </a:pPr>
            <a:endParaRPr lang="en-US" sz="3810" dirty="0"/>
          </a:p>
          <a:p>
            <a:pPr indent="148433">
              <a:lnSpc>
                <a:spcPct val="117083"/>
              </a:lnSpc>
              <a:tabLst>
                <a:tab pos="442590" algn="l"/>
              </a:tabLst>
            </a:pPr>
            <a:r>
              <a:rPr lang="en-US" altLang="zh-CN" sz="1058" spc="188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en-US" altLang="zh-CN" sz="847" spc="212" dirty="0">
                <a:solidFill>
                  <a:srgbClr val="000000"/>
                </a:solidFill>
                <a:latin typeface="Times New Roman"/>
                <a:ea typeface="Times New Roman"/>
              </a:rPr>
              <a:t>4	</a:t>
            </a:r>
            <a:r>
              <a:rPr lang="en-US" altLang="zh-CN" sz="1587" u="sng" spc="-2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W</a:t>
            </a:r>
          </a:p>
          <a:p>
            <a:pPr>
              <a:lnSpc>
                <a:spcPts val="2720"/>
              </a:lnSpc>
            </a:pPr>
            <a:endParaRPr lang="en-US" sz="3810" dirty="0"/>
          </a:p>
          <a:p>
            <a:pPr indent="279637"/>
            <a:r>
              <a:rPr lang="en-US" altLang="zh-CN" sz="1587" spc="-42" dirty="0">
                <a:solidFill>
                  <a:srgbClr val="000000"/>
                </a:solidFill>
                <a:latin typeface="Times New Roman"/>
                <a:ea typeface="Times New Roman"/>
              </a:rPr>
              <a:t>U</a:t>
            </a:r>
          </a:p>
          <a:p>
            <a:pPr>
              <a:lnSpc>
                <a:spcPts val="2117"/>
              </a:lnSpc>
            </a:pPr>
            <a:endParaRPr lang="en-US" sz="3810" dirty="0"/>
          </a:p>
          <a:p>
            <a:pPr>
              <a:lnSpc>
                <a:spcPts val="2199"/>
              </a:lnSpc>
            </a:pPr>
            <a:endParaRPr lang="en-US" sz="3810" dirty="0"/>
          </a:p>
          <a:p>
            <a:pPr indent="140678"/>
            <a:r>
              <a:rPr lang="en-US" altLang="zh-CN" sz="1058" spc="212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847" spc="169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</a:p>
        </p:txBody>
      </p:sp>
      <p:sp>
        <p:nvSpPr>
          <p:cNvPr id="10270" name="TextBox 10270"/>
          <p:cNvSpPr txBox="1"/>
          <p:nvPr/>
        </p:nvSpPr>
        <p:spPr>
          <a:xfrm>
            <a:off x="4383738" y="2167712"/>
            <a:ext cx="317510" cy="2931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905" spc="273" dirty="0">
                <a:solidFill>
                  <a:srgbClr val="000000"/>
                </a:solidFill>
                <a:latin typeface="Times New Roman"/>
                <a:ea typeface="Times New Roman"/>
              </a:rPr>
              <a:t>...</a:t>
            </a:r>
          </a:p>
        </p:txBody>
      </p:sp>
      <p:sp>
        <p:nvSpPr>
          <p:cNvPr id="10271" name="TextBox 10271"/>
          <p:cNvSpPr txBox="1"/>
          <p:nvPr/>
        </p:nvSpPr>
        <p:spPr>
          <a:xfrm>
            <a:off x="7188335" y="893340"/>
            <a:ext cx="1247458" cy="26499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277490"/>
            <a:r>
              <a:rPr lang="en-US" altLang="zh-CN" sz="2328" u="sng" spc="2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</a:t>
            </a:r>
            <a:r>
              <a:rPr lang="en-US" altLang="zh-CN" sz="2328" u="sng" spc="286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L</a:t>
            </a:r>
            <a:r>
              <a:rPr lang="en-US" altLang="zh-CN" sz="1693" u="sng" spc="169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4</a:t>
            </a:r>
            <a:r>
              <a:rPr lang="en-US" altLang="zh-CN" sz="2328" u="sng" spc="146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(</a:t>
            </a:r>
            <a:r>
              <a:rPr lang="en-US" altLang="zh-CN" sz="2328" u="sng" spc="2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θ</a:t>
            </a:r>
            <a:r>
              <a:rPr lang="en-US" altLang="zh-CN" sz="2328" u="sng" spc="159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)</a:t>
            </a:r>
          </a:p>
          <a:p>
            <a:pPr indent="497295">
              <a:spcBef>
                <a:spcPts val="254"/>
              </a:spcBef>
            </a:pPr>
            <a:r>
              <a:rPr lang="en-US" altLang="zh-CN" sz="2328" spc="72" dirty="0">
                <a:solidFill>
                  <a:srgbClr val="000000"/>
                </a:solidFill>
                <a:latin typeface="Times New Roman"/>
                <a:ea typeface="Times New Roman"/>
              </a:rPr>
              <a:t>∂W</a:t>
            </a:r>
          </a:p>
          <a:p>
            <a:pPr>
              <a:lnSpc>
                <a:spcPts val="940"/>
              </a:lnSpc>
            </a:pPr>
            <a:endParaRPr lang="en-US" sz="3810" dirty="0"/>
          </a:p>
          <a:p>
            <a:pPr marL="717098" indent="26504" hangingPunct="0">
              <a:lnSpc>
                <a:spcPct val="109166"/>
              </a:lnSpc>
            </a:pPr>
            <a:r>
              <a:rPr lang="en-US" altLang="zh-CN" sz="2328" u="sng" spc="106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∂s</a:t>
            </a:r>
            <a:r>
              <a:rPr lang="en-US" altLang="zh-CN" sz="1693" u="sng" spc="106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4</a:t>
            </a:r>
            <a:r>
              <a:rPr lang="en-US" altLang="zh-CN" sz="16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42" dirty="0">
                <a:solidFill>
                  <a:srgbClr val="000000"/>
                </a:solidFill>
                <a:latin typeface="Times New Roman"/>
                <a:ea typeface="Times New Roman"/>
              </a:rPr>
              <a:t>∂W</a:t>
            </a:r>
          </a:p>
          <a:p>
            <a:pPr>
              <a:lnSpc>
                <a:spcPts val="2222"/>
              </a:lnSpc>
            </a:pPr>
            <a:endParaRPr lang="en-US" sz="3810" dirty="0"/>
          </a:p>
          <a:p>
            <a:r>
              <a:rPr lang="en-US" altLang="zh-CN" sz="2328" spc="254" dirty="0">
                <a:solidFill>
                  <a:srgbClr val="000000"/>
                </a:solidFill>
                <a:latin typeface="Times New Roman"/>
                <a:ea typeface="Times New Roman"/>
              </a:rPr>
              <a:t>∴</a:t>
            </a:r>
            <a:r>
              <a:rPr lang="en-US" altLang="zh-CN" sz="2328" spc="3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u="sng" spc="159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</a:t>
            </a:r>
            <a:r>
              <a:rPr lang="en-US" altLang="zh-CN" sz="2328" u="sng" spc="199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L</a:t>
            </a:r>
            <a:r>
              <a:rPr lang="en-US" altLang="zh-CN" sz="1693" u="sng" spc="63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t</a:t>
            </a:r>
            <a:r>
              <a:rPr lang="en-US" altLang="zh-CN" sz="2328" u="sng" spc="116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(</a:t>
            </a:r>
            <a:r>
              <a:rPr lang="en-US" altLang="zh-CN" sz="2328" u="sng" spc="159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θ</a:t>
            </a:r>
            <a:r>
              <a:rPr lang="en-US" altLang="zh-CN" sz="2328" u="sng" spc="106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)</a:t>
            </a:r>
          </a:p>
          <a:p>
            <a:pPr indent="513100"/>
            <a:r>
              <a:rPr lang="en-US" altLang="zh-CN" sz="2328" spc="72" dirty="0">
                <a:solidFill>
                  <a:srgbClr val="000000"/>
                </a:solidFill>
                <a:latin typeface="Times New Roman"/>
                <a:ea typeface="Times New Roman"/>
              </a:rPr>
              <a:t>∂W</a:t>
            </a:r>
          </a:p>
        </p:txBody>
      </p:sp>
      <p:sp>
        <p:nvSpPr>
          <p:cNvPr id="10272" name="TextBox 10272"/>
          <p:cNvSpPr txBox="1"/>
          <p:nvPr/>
        </p:nvSpPr>
        <p:spPr>
          <a:xfrm>
            <a:off x="8508703" y="982255"/>
            <a:ext cx="1322680" cy="26382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328" spc="286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2328" spc="3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u="sng" spc="254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</a:t>
            </a:r>
            <a:r>
              <a:rPr lang="en-US" altLang="zh-CN" sz="2328" u="sng" spc="307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L</a:t>
            </a:r>
            <a:r>
              <a:rPr lang="en-US" altLang="zh-CN" sz="1693" u="sng" spc="18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4</a:t>
            </a:r>
            <a:r>
              <a:rPr lang="en-US" altLang="zh-CN" sz="2328" u="sng" spc="169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(</a:t>
            </a:r>
            <a:r>
              <a:rPr lang="en-US" altLang="zh-CN" sz="2328" u="sng" spc="24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θ</a:t>
            </a:r>
            <a:r>
              <a:rPr lang="en-US" altLang="zh-CN" sz="2328" u="sng" spc="169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)</a:t>
            </a:r>
          </a:p>
          <a:p>
            <a:pPr indent="587989">
              <a:lnSpc>
                <a:spcPct val="99166"/>
              </a:lnSpc>
            </a:pPr>
            <a:r>
              <a:rPr lang="en-US" altLang="zh-CN" sz="2328" spc="135" dirty="0">
                <a:solidFill>
                  <a:srgbClr val="000000"/>
                </a:solidFill>
                <a:latin typeface="Times New Roman"/>
                <a:ea typeface="Times New Roman"/>
              </a:rPr>
              <a:t>∂s</a:t>
            </a:r>
            <a:r>
              <a:rPr lang="en-US" altLang="zh-CN" sz="1693" spc="127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</a:p>
          <a:p>
            <a:pPr indent="464420">
              <a:lnSpc>
                <a:spcPct val="59583"/>
              </a:lnSpc>
            </a:pPr>
            <a:r>
              <a:rPr lang="en-US" altLang="zh-CN" sz="1693" spc="21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</a:p>
          <a:p>
            <a:pPr indent="819327">
              <a:lnSpc>
                <a:spcPct val="59166"/>
              </a:lnSpc>
            </a:pPr>
            <a:r>
              <a:rPr lang="en-US" altLang="zh-CN" sz="2328" u="sng" spc="13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∂s</a:t>
            </a:r>
            <a:r>
              <a:rPr lang="en-US" altLang="zh-CN" sz="1693" u="sng" spc="127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4</a:t>
            </a:r>
          </a:p>
          <a:p>
            <a:pPr>
              <a:lnSpc>
                <a:spcPct val="59583"/>
              </a:lnSpc>
            </a:pPr>
            <a:r>
              <a:rPr lang="en-US" altLang="zh-CN" sz="2328" spc="45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</a:p>
          <a:p>
            <a:pPr marL="313780" indent="500330" hangingPunct="0">
              <a:lnSpc>
                <a:spcPct val="95416"/>
              </a:lnSpc>
            </a:pPr>
            <a:r>
              <a:rPr lang="en-US" altLang="zh-CN" sz="2328" spc="127" dirty="0">
                <a:solidFill>
                  <a:srgbClr val="000000"/>
                </a:solidFill>
                <a:latin typeface="Times New Roman"/>
                <a:ea typeface="Times New Roman"/>
              </a:rPr>
              <a:t>∂s</a:t>
            </a:r>
            <a:r>
              <a:rPr lang="en-US" altLang="zh-CN" sz="1693" spc="106" dirty="0">
                <a:solidFill>
                  <a:srgbClr val="000000"/>
                </a:solidFill>
                <a:latin typeface="Times New Roman"/>
                <a:ea typeface="Times New Roman"/>
              </a:rPr>
              <a:t>k</a:t>
            </a:r>
            <a:r>
              <a:rPr lang="en-US" altLang="zh-CN" sz="16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93" spc="188" dirty="0">
                <a:solidFill>
                  <a:srgbClr val="000000"/>
                </a:solidFill>
                <a:latin typeface="Times New Roman"/>
                <a:ea typeface="Times New Roman"/>
              </a:rPr>
              <a:t>k</a:t>
            </a:r>
            <a:r>
              <a:rPr lang="en-US" altLang="zh-CN" sz="1693" spc="199" dirty="0">
                <a:solidFill>
                  <a:srgbClr val="000000"/>
                </a:solidFill>
                <a:latin typeface="Times New Roman"/>
                <a:ea typeface="Times New Roman"/>
              </a:rPr>
              <a:t>=1</a:t>
            </a:r>
          </a:p>
          <a:p>
            <a:pPr>
              <a:spcBef>
                <a:spcPts val="326"/>
              </a:spcBef>
            </a:pPr>
            <a:r>
              <a:rPr lang="en-US" altLang="zh-CN" sz="2328" spc="339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2328" spc="3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u="sng" spc="294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</a:t>
            </a:r>
            <a:r>
              <a:rPr lang="en-US" altLang="zh-CN" sz="2328" u="sng" spc="37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L</a:t>
            </a:r>
            <a:r>
              <a:rPr lang="en-US" altLang="zh-CN" sz="1693" u="sng" spc="116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t</a:t>
            </a:r>
            <a:r>
              <a:rPr lang="en-US" altLang="zh-CN" sz="2328" u="sng" spc="199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(</a:t>
            </a:r>
            <a:r>
              <a:rPr lang="en-US" altLang="zh-CN" sz="2328" u="sng" spc="286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θ</a:t>
            </a:r>
            <a:r>
              <a:rPr lang="en-US" altLang="zh-CN" sz="2328" u="sng" spc="199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)</a:t>
            </a:r>
          </a:p>
          <a:p>
            <a:pPr indent="587989"/>
            <a:r>
              <a:rPr lang="en-US" altLang="zh-CN" sz="2328" spc="212" dirty="0">
                <a:solidFill>
                  <a:srgbClr val="000000"/>
                </a:solidFill>
                <a:latin typeface="Times New Roman"/>
                <a:ea typeface="Times New Roman"/>
              </a:rPr>
              <a:t>∂s</a:t>
            </a:r>
            <a:r>
              <a:rPr lang="en-US" altLang="zh-CN" sz="1693" spc="106" dirty="0">
                <a:solidFill>
                  <a:srgbClr val="000000"/>
                </a:solidFill>
                <a:latin typeface="Times New Roman"/>
                <a:ea typeface="Times New Roman"/>
              </a:rPr>
              <a:t>t</a:t>
            </a:r>
          </a:p>
        </p:txBody>
      </p:sp>
      <p:sp>
        <p:nvSpPr>
          <p:cNvPr id="10273" name="TextBox 10273"/>
          <p:cNvSpPr txBox="1"/>
          <p:nvPr/>
        </p:nvSpPr>
        <p:spPr>
          <a:xfrm>
            <a:off x="9833313" y="869361"/>
            <a:ext cx="1008871" cy="29607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26529" hangingPunct="0">
              <a:lnSpc>
                <a:spcPct val="116666"/>
              </a:lnSpc>
            </a:pPr>
            <a:r>
              <a:rPr lang="en-US" altLang="zh-CN" sz="2328" u="sng" spc="159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∂s</a:t>
            </a:r>
            <a:r>
              <a:rPr lang="en-US" altLang="zh-CN" sz="1693" u="sng" spc="127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4</a:t>
            </a:r>
            <a:r>
              <a:rPr lang="en-US" altLang="zh-CN" sz="16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810" dirty="0"/>
              <a:t/>
            </a:r>
            <a:br>
              <a:rPr sz="3810" dirty="0"/>
            </a:br>
            <a:r>
              <a:rPr lang="en-US" altLang="zh-CN" sz="2328" spc="93" dirty="0">
                <a:solidFill>
                  <a:srgbClr val="000000"/>
                </a:solidFill>
                <a:latin typeface="Times New Roman"/>
                <a:ea typeface="Times New Roman"/>
              </a:rPr>
              <a:t>∂W</a:t>
            </a:r>
            <a:r>
              <a:rPr lang="en-US" altLang="zh-CN" sz="23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u="sng" spc="265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</a:t>
            </a:r>
            <a:r>
              <a:rPr lang="en-US" altLang="zh-CN" sz="1693" spc="220" dirty="0" smtClean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328" u="sng" spc="212" dirty="0" err="1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s</a:t>
            </a:r>
            <a:r>
              <a:rPr lang="en-US" altLang="zh-CN" sz="1693" u="sng" spc="199" dirty="0" err="1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k</a:t>
            </a:r>
            <a:r>
              <a:rPr lang="en-US" altLang="zh-CN" sz="1693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72" dirty="0">
                <a:solidFill>
                  <a:srgbClr val="000000"/>
                </a:solidFill>
                <a:latin typeface="Times New Roman"/>
                <a:ea typeface="Times New Roman"/>
              </a:rPr>
              <a:t>∂W</a:t>
            </a:r>
          </a:p>
          <a:p>
            <a:pPr>
              <a:lnSpc>
                <a:spcPts val="847"/>
              </a:lnSpc>
            </a:pPr>
            <a:endParaRPr lang="en-US" sz="3810" dirty="0"/>
          </a:p>
          <a:p>
            <a:pPr indent="166445"/>
            <a:r>
              <a:rPr lang="en-US" altLang="zh-CN" sz="1693" spc="146" dirty="0">
                <a:solidFill>
                  <a:srgbClr val="000000"/>
                </a:solidFill>
                <a:latin typeface="Times New Roman"/>
                <a:ea typeface="Times New Roman"/>
              </a:rPr>
              <a:t>t</a:t>
            </a:r>
          </a:p>
          <a:p>
            <a:pPr indent="521352">
              <a:lnSpc>
                <a:spcPct val="92500"/>
              </a:lnSpc>
            </a:pPr>
            <a:r>
              <a:rPr lang="en-US" altLang="zh-CN" sz="2328" u="sng" spc="212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∂s</a:t>
            </a:r>
            <a:r>
              <a:rPr lang="en-US" altLang="zh-CN" sz="1693" u="sng" spc="106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t</a:t>
            </a:r>
          </a:p>
          <a:p>
            <a:pPr indent="500332" hangingPunct="0">
              <a:lnSpc>
                <a:spcPct val="95416"/>
              </a:lnSpc>
            </a:pPr>
            <a:r>
              <a:rPr lang="en-US" altLang="zh-CN" sz="2328" spc="127" dirty="0">
                <a:solidFill>
                  <a:srgbClr val="000000"/>
                </a:solidFill>
                <a:latin typeface="Times New Roman"/>
                <a:ea typeface="Times New Roman"/>
              </a:rPr>
              <a:t>∂s</a:t>
            </a:r>
            <a:r>
              <a:rPr lang="en-US" altLang="zh-CN" sz="1693" spc="106" dirty="0">
                <a:solidFill>
                  <a:srgbClr val="000000"/>
                </a:solidFill>
                <a:latin typeface="Times New Roman"/>
                <a:ea typeface="Times New Roman"/>
              </a:rPr>
              <a:t>k</a:t>
            </a:r>
            <a:r>
              <a:rPr lang="en-US" altLang="zh-CN" sz="16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93" spc="188" dirty="0">
                <a:solidFill>
                  <a:srgbClr val="000000"/>
                </a:solidFill>
                <a:latin typeface="Times New Roman"/>
                <a:ea typeface="Times New Roman"/>
              </a:rPr>
              <a:t>k</a:t>
            </a:r>
            <a:r>
              <a:rPr lang="en-US" altLang="zh-CN" sz="1693" spc="199" dirty="0">
                <a:solidFill>
                  <a:srgbClr val="000000"/>
                </a:solidFill>
                <a:latin typeface="Times New Roman"/>
                <a:ea typeface="Times New Roman"/>
              </a:rPr>
              <a:t>=1</a:t>
            </a:r>
          </a:p>
        </p:txBody>
      </p:sp>
      <p:sp>
        <p:nvSpPr>
          <p:cNvPr id="10274" name="TextBox 10274"/>
          <p:cNvSpPr txBox="1"/>
          <p:nvPr/>
        </p:nvSpPr>
        <p:spPr>
          <a:xfrm>
            <a:off x="10844975" y="2774121"/>
            <a:ext cx="698989" cy="823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3922" indent="-73922" hangingPunct="0">
              <a:lnSpc>
                <a:spcPct val="114999"/>
              </a:lnSpc>
            </a:pPr>
            <a:r>
              <a:rPr lang="en-US" altLang="zh-CN" sz="2328" u="sng" spc="26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∂</a:t>
            </a:r>
            <a:r>
              <a:rPr lang="en-US" altLang="zh-CN" sz="1693" spc="220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328" u="sng" spc="212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s</a:t>
            </a:r>
            <a:r>
              <a:rPr lang="en-US" altLang="zh-CN" sz="1693" u="sng" spc="199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k</a:t>
            </a:r>
            <a:r>
              <a:rPr lang="en-US" altLang="zh-CN" sz="16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72" dirty="0">
                <a:solidFill>
                  <a:srgbClr val="000000"/>
                </a:solidFill>
                <a:latin typeface="Times New Roman"/>
                <a:ea typeface="Times New Roman"/>
              </a:rPr>
              <a:t>∂W</a:t>
            </a:r>
          </a:p>
        </p:txBody>
      </p:sp>
      <p:sp>
        <p:nvSpPr>
          <p:cNvPr id="10275" name="TextBox 10275"/>
          <p:cNvSpPr txBox="1"/>
          <p:nvPr/>
        </p:nvSpPr>
        <p:spPr>
          <a:xfrm>
            <a:off x="1179399" y="3976821"/>
            <a:ext cx="240398" cy="2931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905" spc="116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en-US" altLang="zh-CN" sz="1376" spc="106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</p:txBody>
      </p:sp>
      <p:sp>
        <p:nvSpPr>
          <p:cNvPr id="10276" name="TextBox 10276"/>
          <p:cNvSpPr txBox="1"/>
          <p:nvPr/>
        </p:nvSpPr>
        <p:spPr>
          <a:xfrm>
            <a:off x="1827094" y="3976821"/>
            <a:ext cx="240398" cy="2931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905" spc="116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en-US" altLang="zh-CN" sz="1376" spc="106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</a:p>
        </p:txBody>
      </p:sp>
      <p:sp>
        <p:nvSpPr>
          <p:cNvPr id="10277" name="TextBox 10277"/>
          <p:cNvSpPr txBox="1"/>
          <p:nvPr/>
        </p:nvSpPr>
        <p:spPr>
          <a:xfrm>
            <a:off x="2474791" y="3976821"/>
            <a:ext cx="240398" cy="2931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905" spc="116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en-US" altLang="zh-CN" sz="1376" spc="106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</a:p>
        </p:txBody>
      </p:sp>
      <p:sp>
        <p:nvSpPr>
          <p:cNvPr id="10278" name="TextBox 10278"/>
          <p:cNvSpPr txBox="1"/>
          <p:nvPr/>
        </p:nvSpPr>
        <p:spPr>
          <a:xfrm>
            <a:off x="3099962" y="3976822"/>
            <a:ext cx="262923" cy="14455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905" spc="116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en-US" altLang="zh-CN" sz="1376" spc="106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</a:p>
          <a:p>
            <a:pPr>
              <a:lnSpc>
                <a:spcPts val="2117"/>
              </a:lnSpc>
            </a:pPr>
            <a:endParaRPr lang="en-US" sz="3810" dirty="0"/>
          </a:p>
          <a:p>
            <a:pPr>
              <a:lnSpc>
                <a:spcPts val="2117"/>
              </a:lnSpc>
            </a:pPr>
            <a:endParaRPr lang="en-US" sz="3810" dirty="0"/>
          </a:p>
          <a:p>
            <a:pPr>
              <a:lnSpc>
                <a:spcPts val="2455"/>
              </a:lnSpc>
            </a:pPr>
            <a:endParaRPr lang="en-US" sz="3810" dirty="0"/>
          </a:p>
          <a:p>
            <a:r>
              <a:rPr lang="en-US" altLang="zh-CN" sz="1905" spc="32" dirty="0">
                <a:solidFill>
                  <a:srgbClr val="000000"/>
                </a:solidFill>
                <a:latin typeface="Times New Roman"/>
                <a:ea typeface="Times New Roman"/>
              </a:rPr>
              <a:t>W</a:t>
            </a:r>
          </a:p>
        </p:txBody>
      </p:sp>
      <p:sp>
        <p:nvSpPr>
          <p:cNvPr id="10279" name="TextBox 10279"/>
          <p:cNvSpPr txBox="1"/>
          <p:nvPr/>
        </p:nvSpPr>
        <p:spPr>
          <a:xfrm>
            <a:off x="3770184" y="3976821"/>
            <a:ext cx="240398" cy="2931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905" spc="116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en-US" altLang="zh-CN" sz="1376" spc="106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</a:p>
        </p:txBody>
      </p:sp>
      <p:sp>
        <p:nvSpPr>
          <p:cNvPr id="10280" name="TextBox 10280"/>
          <p:cNvSpPr txBox="1"/>
          <p:nvPr/>
        </p:nvSpPr>
        <p:spPr>
          <a:xfrm>
            <a:off x="4532339" y="4004186"/>
            <a:ext cx="670358" cy="2931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905" spc="286" dirty="0">
                <a:solidFill>
                  <a:srgbClr val="000000"/>
                </a:solidFill>
                <a:latin typeface="Times New Roman"/>
                <a:ea typeface="Times New Roman"/>
              </a:rPr>
              <a:t>L</a:t>
            </a:r>
            <a:r>
              <a:rPr lang="en-US" altLang="zh-CN" sz="1376" spc="169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  <a:r>
              <a:rPr lang="en-US" altLang="zh-CN" sz="1905" spc="159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altLang="zh-CN" sz="1905" spc="233" dirty="0">
                <a:solidFill>
                  <a:srgbClr val="000000"/>
                </a:solidFill>
                <a:latin typeface="Times New Roman"/>
                <a:ea typeface="Times New Roman"/>
              </a:rPr>
              <a:t>θ</a:t>
            </a:r>
            <a:r>
              <a:rPr lang="en-US" altLang="zh-CN" sz="1905" spc="159" dirty="0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</a:p>
        </p:txBody>
      </p:sp>
      <p:sp>
        <p:nvSpPr>
          <p:cNvPr id="10281" name="TextBox 10281"/>
          <p:cNvSpPr txBox="1"/>
          <p:nvPr/>
        </p:nvSpPr>
        <p:spPr>
          <a:xfrm>
            <a:off x="6937079" y="3897471"/>
            <a:ext cx="4848754" cy="14616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>
              <a:lnSpc>
                <a:spcPct val="102499"/>
              </a:lnSpc>
            </a:pPr>
            <a:r>
              <a:rPr lang="en-US" altLang="zh-CN" sz="2328" spc="53" dirty="0">
                <a:solidFill>
                  <a:srgbClr val="000000"/>
                </a:solidFill>
                <a:latin typeface="Times New Roman"/>
                <a:ea typeface="Times New Roman"/>
              </a:rPr>
              <a:t>This</a:t>
            </a:r>
            <a:r>
              <a:rPr lang="en-US" altLang="zh-CN" sz="2328" spc="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53" dirty="0">
                <a:solidFill>
                  <a:srgbClr val="000000"/>
                </a:solidFill>
                <a:latin typeface="Times New Roman"/>
                <a:ea typeface="Times New Roman"/>
              </a:rPr>
              <a:t>algorithm</a:t>
            </a:r>
            <a:r>
              <a:rPr lang="en-US" altLang="zh-CN" sz="2328" spc="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63" dirty="0">
                <a:solidFill>
                  <a:srgbClr val="000000"/>
                </a:solidFill>
                <a:latin typeface="Times New Roman"/>
                <a:ea typeface="Times New Roman"/>
              </a:rPr>
              <a:t>is</a:t>
            </a:r>
            <a:r>
              <a:rPr lang="en-US" altLang="zh-CN" sz="2328" spc="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53" dirty="0">
                <a:solidFill>
                  <a:srgbClr val="000000"/>
                </a:solidFill>
                <a:latin typeface="Times New Roman"/>
                <a:ea typeface="Times New Roman"/>
              </a:rPr>
              <a:t>called</a:t>
            </a:r>
            <a:r>
              <a:rPr lang="en-US" altLang="zh-CN" sz="2328" spc="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53" dirty="0">
                <a:solidFill>
                  <a:srgbClr val="000000"/>
                </a:solidFill>
                <a:latin typeface="Times New Roman"/>
                <a:ea typeface="Times New Roman"/>
              </a:rPr>
              <a:t>backpropaga-</a:t>
            </a:r>
            <a:r>
              <a:rPr lang="en-US" altLang="zh-CN" sz="23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16" dirty="0">
                <a:solidFill>
                  <a:srgbClr val="000000"/>
                </a:solidFill>
                <a:latin typeface="Times New Roman"/>
                <a:ea typeface="Times New Roman"/>
              </a:rPr>
              <a:t>tion</a:t>
            </a:r>
            <a:r>
              <a:rPr lang="en-US" altLang="zh-CN" sz="2328" spc="72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328" spc="146" dirty="0">
                <a:solidFill>
                  <a:srgbClr val="000000"/>
                </a:solidFill>
                <a:latin typeface="Times New Roman"/>
                <a:ea typeface="Times New Roman"/>
              </a:rPr>
              <a:t>through</a:t>
            </a:r>
            <a:r>
              <a:rPr lang="en-US" altLang="zh-CN" sz="2328" spc="8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328" spc="135" dirty="0">
                <a:solidFill>
                  <a:srgbClr val="000000"/>
                </a:solidFill>
                <a:latin typeface="Times New Roman"/>
                <a:ea typeface="Times New Roman"/>
              </a:rPr>
              <a:t>time</a:t>
            </a:r>
            <a:r>
              <a:rPr lang="en-US" altLang="zh-CN" sz="2328" spc="8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328" spc="169" dirty="0">
                <a:solidFill>
                  <a:srgbClr val="000000"/>
                </a:solidFill>
                <a:latin typeface="Times New Roman"/>
                <a:ea typeface="Times New Roman"/>
              </a:rPr>
              <a:t>(BPTT)</a:t>
            </a:r>
            <a:r>
              <a:rPr lang="en-US" altLang="zh-CN" sz="2328" spc="8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328" spc="146" dirty="0">
                <a:solidFill>
                  <a:srgbClr val="000000"/>
                </a:solidFill>
                <a:latin typeface="Times New Roman"/>
                <a:ea typeface="Times New Roman"/>
              </a:rPr>
              <a:t>as</a:t>
            </a:r>
            <a:r>
              <a:rPr lang="en-US" altLang="zh-CN" sz="2328" spc="8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328" spc="180" dirty="0">
                <a:solidFill>
                  <a:srgbClr val="000000"/>
                </a:solidFill>
                <a:latin typeface="Times New Roman"/>
                <a:ea typeface="Times New Roman"/>
              </a:rPr>
              <a:t>we</a:t>
            </a:r>
            <a:r>
              <a:rPr lang="en-US" altLang="zh-CN" sz="23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72" dirty="0">
                <a:solidFill>
                  <a:srgbClr val="000000"/>
                </a:solidFill>
                <a:latin typeface="Times New Roman"/>
                <a:ea typeface="Times New Roman"/>
              </a:rPr>
              <a:t>backpropagate</a:t>
            </a:r>
            <a:r>
              <a:rPr lang="en-US" altLang="zh-CN" sz="2328" spc="4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106" dirty="0">
                <a:solidFill>
                  <a:srgbClr val="000000"/>
                </a:solidFill>
                <a:latin typeface="Times New Roman"/>
                <a:ea typeface="Times New Roman"/>
              </a:rPr>
              <a:t>over</a:t>
            </a:r>
            <a:r>
              <a:rPr lang="en-US" altLang="zh-CN" sz="2328" spc="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63" dirty="0">
                <a:solidFill>
                  <a:srgbClr val="000000"/>
                </a:solidFill>
                <a:latin typeface="Times New Roman"/>
                <a:ea typeface="Times New Roman"/>
              </a:rPr>
              <a:t>all</a:t>
            </a:r>
            <a:r>
              <a:rPr lang="en-US" altLang="zh-CN" sz="2328" spc="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72" dirty="0">
                <a:solidFill>
                  <a:srgbClr val="000000"/>
                </a:solidFill>
                <a:latin typeface="Times New Roman"/>
                <a:ea typeface="Times New Roman"/>
              </a:rPr>
              <a:t>previous</a:t>
            </a:r>
            <a:r>
              <a:rPr lang="en-US" altLang="zh-CN" sz="2328" spc="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93" dirty="0">
                <a:solidFill>
                  <a:srgbClr val="000000"/>
                </a:solidFill>
                <a:latin typeface="Times New Roman"/>
                <a:ea typeface="Times New Roman"/>
              </a:rPr>
              <a:t>time</a:t>
            </a:r>
            <a:r>
              <a:rPr lang="en-US" altLang="zh-CN" sz="23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328" spc="74" dirty="0">
                <a:solidFill>
                  <a:srgbClr val="000000"/>
                </a:solidFill>
                <a:latin typeface="Times New Roman"/>
                <a:ea typeface="Times New Roman"/>
              </a:rPr>
              <a:t>ste</a:t>
            </a:r>
            <a:r>
              <a:rPr lang="en-US" altLang="zh-CN" sz="2328" spc="63" dirty="0">
                <a:solidFill>
                  <a:srgbClr val="000000"/>
                </a:solidFill>
                <a:latin typeface="Times New Roman"/>
                <a:ea typeface="Times New Roman"/>
              </a:rPr>
              <a:t>ps</a:t>
            </a:r>
          </a:p>
        </p:txBody>
      </p:sp>
      <p:sp>
        <p:nvSpPr>
          <p:cNvPr id="10282" name="TextBox 10282"/>
          <p:cNvSpPr txBox="1"/>
          <p:nvPr/>
        </p:nvSpPr>
        <p:spPr>
          <a:xfrm>
            <a:off x="8130941" y="6219944"/>
            <a:ext cx="3691784" cy="162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2475696" algn="l"/>
                <a:tab pos="2770282" algn="l"/>
              </a:tabLst>
            </a:pP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7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7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7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u="dbl" spc="265" dirty="0">
                <a:solidFill>
                  <a:srgbClr val="FFFFFF"/>
                </a:solidFill>
                <a:uFill>
                  <a:solidFill>
                    <a:srgbClr val="D5D5EE"/>
                  </a:solidFill>
                </a:u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27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7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u="dbl" spc="265" dirty="0">
                <a:solidFill>
                  <a:srgbClr val="FFFFFF"/>
                </a:solidFill>
                <a:uFill>
                  <a:solidFill>
                    <a:srgbClr val="ACACDF"/>
                  </a:solidFill>
                </a:u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ea typeface="Times New Roman"/>
              </a:rPr>
              <a:t>.	</a:t>
            </a:r>
            <a:r>
              <a:rPr lang="en-US" altLang="zh-CN" sz="1058" u="sng" spc="159" dirty="0">
                <a:solidFill>
                  <a:srgbClr val="FFFFFF"/>
                </a:solidFill>
                <a:uFill>
                  <a:solidFill>
                    <a:srgbClr val="ACACDF"/>
                  </a:solidFill>
                </a:uFill>
                <a:latin typeface="Times New Roman"/>
                <a:ea typeface="Times New Roman"/>
              </a:rPr>
              <a:t>.	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058" spc="241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41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241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</a:p>
        </p:txBody>
      </p:sp>
      <p:sp>
        <p:nvSpPr>
          <p:cNvPr id="10283" name="TextBox 10283"/>
          <p:cNvSpPr txBox="1"/>
          <p:nvPr/>
        </p:nvSpPr>
        <p:spPr>
          <a:xfrm>
            <a:off x="7970274" y="6381230"/>
            <a:ext cx="4414682" cy="195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2994200" algn="l"/>
                <a:tab pos="3753153" algn="l"/>
              </a:tabLst>
            </a:pP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4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trike="sngStrike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trike="sngStrike" spc="220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220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058" spc="233" dirty="0">
                <a:solidFill>
                  <a:srgbClr val="FFFFFF"/>
                </a:solidFill>
                <a:latin typeface="Times New Roman"/>
                <a:ea typeface="Times New Roman"/>
              </a:rPr>
              <a:t>.	</a:t>
            </a:r>
            <a:r>
              <a:rPr lang="en-US" altLang="zh-CN" sz="1058" spc="180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18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188" dirty="0">
                <a:solidFill>
                  <a:srgbClr val="FFFFFF"/>
                </a:solidFill>
                <a:latin typeface="Times New Roman"/>
                <a:ea typeface="Times New Roman"/>
              </a:rPr>
              <a:t>.</a:t>
            </a:r>
            <a:r>
              <a:rPr lang="en-US" altLang="zh-CN" sz="1058" spc="188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058" spc="188" dirty="0">
                <a:solidFill>
                  <a:srgbClr val="FFFFFF"/>
                </a:solidFill>
                <a:latin typeface="Times New Roman"/>
                <a:ea typeface="Times New Roman"/>
              </a:rPr>
              <a:t>.	</a:t>
            </a:r>
            <a:r>
              <a:rPr lang="en-US" altLang="zh-CN" sz="1270" spc="180" dirty="0">
                <a:solidFill>
                  <a:srgbClr val="ACACDF"/>
                </a:solidFill>
                <a:latin typeface="Times New Roman"/>
                <a:ea typeface="Times New Roman"/>
              </a:rPr>
              <a:t>33/1</a:t>
            </a:r>
          </a:p>
        </p:txBody>
      </p:sp>
      <p:sp>
        <p:nvSpPr>
          <p:cNvPr id="10284" name="TextBox 10284"/>
          <p:cNvSpPr txBox="1"/>
          <p:nvPr/>
        </p:nvSpPr>
        <p:spPr>
          <a:xfrm>
            <a:off x="4278153" y="6643101"/>
            <a:ext cx="8089684" cy="195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2047027" algn="l"/>
              </a:tabLst>
            </a:pPr>
            <a:r>
              <a:rPr lang="en-US" altLang="zh-CN" sz="1270" spc="188" dirty="0">
                <a:solidFill>
                  <a:srgbClr val="FEFEFE"/>
                </a:solidFill>
                <a:latin typeface="Times New Roman"/>
                <a:ea typeface="Times New Roman"/>
              </a:rPr>
              <a:t>Mitesh</a:t>
            </a:r>
            <a:r>
              <a:rPr lang="en-US" altLang="zh-CN" sz="1270" spc="106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70" spc="265" dirty="0">
                <a:solidFill>
                  <a:srgbClr val="FEFEFE"/>
                </a:solidFill>
                <a:latin typeface="Times New Roman"/>
                <a:ea typeface="Times New Roman"/>
              </a:rPr>
              <a:t>M.</a:t>
            </a:r>
            <a:r>
              <a:rPr lang="en-US" altLang="zh-CN" sz="1270" spc="116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70" spc="212" dirty="0">
                <a:solidFill>
                  <a:srgbClr val="FEFEFE"/>
                </a:solidFill>
                <a:latin typeface="Times New Roman"/>
                <a:ea typeface="Times New Roman"/>
              </a:rPr>
              <a:t>Khapra	</a:t>
            </a:r>
            <a:r>
              <a:rPr lang="en-US" altLang="zh-CN" sz="1270" spc="188" dirty="0">
                <a:solidFill>
                  <a:srgbClr val="FEFEFE"/>
                </a:solidFill>
                <a:latin typeface="Times New Roman"/>
                <a:ea typeface="Times New Roman"/>
              </a:rPr>
              <a:t>Sequence</a:t>
            </a:r>
            <a:r>
              <a:rPr lang="en-US" altLang="zh-CN" sz="1270" spc="93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70" spc="180" dirty="0">
                <a:solidFill>
                  <a:srgbClr val="FEFEFE"/>
                </a:solidFill>
                <a:latin typeface="Times New Roman"/>
                <a:ea typeface="Times New Roman"/>
              </a:rPr>
              <a:t>Learning</a:t>
            </a:r>
            <a:r>
              <a:rPr lang="en-US" altLang="zh-CN" sz="1270" spc="106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70" spc="180" dirty="0">
                <a:solidFill>
                  <a:srgbClr val="FEFEFE"/>
                </a:solidFill>
                <a:latin typeface="Times New Roman"/>
                <a:ea typeface="Times New Roman"/>
              </a:rPr>
              <a:t>Problems,</a:t>
            </a:r>
            <a:r>
              <a:rPr lang="en-US" altLang="zh-CN" sz="1270" spc="106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70" spc="180" dirty="0">
                <a:solidFill>
                  <a:srgbClr val="FEFEFE"/>
                </a:solidFill>
                <a:latin typeface="Times New Roman"/>
                <a:ea typeface="Times New Roman"/>
              </a:rPr>
              <a:t>Recurrent</a:t>
            </a:r>
            <a:r>
              <a:rPr lang="en-US" altLang="zh-CN" sz="1270" spc="106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70" spc="180" dirty="0">
                <a:solidFill>
                  <a:srgbClr val="FEFEFE"/>
                </a:solidFill>
                <a:latin typeface="Times New Roman"/>
                <a:ea typeface="Times New Roman"/>
              </a:rPr>
              <a:t>Neural</a:t>
            </a:r>
            <a:r>
              <a:rPr lang="en-US" altLang="zh-CN" sz="1270" spc="106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70" spc="188" dirty="0">
                <a:solidFill>
                  <a:srgbClr val="FEFEFE"/>
                </a:solidFill>
                <a:latin typeface="Times New Roman"/>
                <a:ea typeface="Times New Roman"/>
              </a:rPr>
              <a:t>Networks,</a:t>
            </a:r>
            <a:r>
              <a:rPr lang="en-US" altLang="zh-CN" sz="1270" spc="106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70" spc="188" dirty="0">
                <a:solidFill>
                  <a:srgbClr val="FEFEFE"/>
                </a:solidFill>
                <a:latin typeface="Times New Roman"/>
                <a:ea typeface="Times New Roman"/>
              </a:rPr>
              <a:t>Encoder</a:t>
            </a:r>
          </a:p>
        </p:txBody>
      </p:sp>
      <p:sp>
        <p:nvSpPr>
          <p:cNvPr id="10285" name="TextBox 10285"/>
          <p:cNvSpPr txBox="1"/>
          <p:nvPr/>
        </p:nvSpPr>
        <p:spPr>
          <a:xfrm>
            <a:off x="8818236" y="1711567"/>
            <a:ext cx="692227" cy="11033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308429"/>
              </a:lnSpc>
            </a:pPr>
            <a:r>
              <a:rPr lang="en-US" altLang="zh-CN" sz="2328" spc="1587" dirty="0">
                <a:solidFill>
                  <a:srgbClr val="000000"/>
                </a:solidFill>
                <a:latin typeface="Times New Roman"/>
                <a:ea typeface="Times New Roman"/>
              </a:rPr>
              <a:t>∑</a:t>
            </a:r>
          </a:p>
        </p:txBody>
      </p:sp>
      <p:sp>
        <p:nvSpPr>
          <p:cNvPr id="10286" name="TextBox 10286"/>
          <p:cNvSpPr txBox="1"/>
          <p:nvPr/>
        </p:nvSpPr>
        <p:spPr>
          <a:xfrm>
            <a:off x="9829067" y="2734629"/>
            <a:ext cx="692227" cy="11033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308430"/>
              </a:lnSpc>
            </a:pPr>
            <a:r>
              <a:rPr lang="en-US" altLang="zh-CN" sz="2328" spc="1587" dirty="0">
                <a:solidFill>
                  <a:srgbClr val="000000"/>
                </a:solidFill>
                <a:latin typeface="Times New Roman"/>
                <a:ea typeface="Times New Roman"/>
              </a:rPr>
              <a:t>∑</a:t>
            </a:r>
          </a:p>
        </p:txBody>
      </p:sp>
    </p:spTree>
    <p:extLst>
      <p:ext uri="{BB962C8B-B14F-4D97-AF65-F5344CB8AC3E}">
        <p14:creationId xmlns:p14="http://schemas.microsoft.com/office/powerpoint/2010/main" val="338017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/>
              <a:t>C</a:t>
            </a:r>
            <a:r>
              <a:rPr lang="en-IN" dirty="0" smtClean="0"/>
              <a:t>onventional </a:t>
            </a:r>
            <a:r>
              <a:rPr lang="en-IN" dirty="0"/>
              <a:t>feedforward neural networks can be used to </a:t>
            </a:r>
            <a:r>
              <a:rPr lang="en-IN" dirty="0" smtClean="0"/>
              <a:t>approximate </a:t>
            </a:r>
            <a:r>
              <a:rPr lang="en-IN" i="1" dirty="0" smtClean="0"/>
              <a:t>any </a:t>
            </a:r>
            <a:r>
              <a:rPr lang="en-IN" dirty="0"/>
              <a:t>spatially finite </a:t>
            </a:r>
            <a:r>
              <a:rPr lang="en-IN" dirty="0" smtClean="0"/>
              <a:t>function</a:t>
            </a:r>
          </a:p>
          <a:p>
            <a:pPr algn="just"/>
            <a:r>
              <a:rPr lang="en-IN" dirty="0"/>
              <a:t>F</a:t>
            </a:r>
            <a:r>
              <a:rPr lang="en-IN" dirty="0" smtClean="0"/>
              <a:t>unctions </a:t>
            </a:r>
            <a:r>
              <a:rPr lang="en-IN" dirty="0"/>
              <a:t>which have a </a:t>
            </a:r>
            <a:r>
              <a:rPr lang="en-IN" i="1" dirty="0"/>
              <a:t>fixed </a:t>
            </a:r>
            <a:r>
              <a:rPr lang="en-IN" dirty="0"/>
              <a:t>input space there is always a way of encoding </a:t>
            </a:r>
            <a:r>
              <a:rPr lang="en-IN" dirty="0" smtClean="0"/>
              <a:t>these functions </a:t>
            </a:r>
            <a:r>
              <a:rPr lang="en-IN" dirty="0"/>
              <a:t>as neural networks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pPr algn="just"/>
            <a:r>
              <a:rPr lang="en-IN" dirty="0" smtClean="0"/>
              <a:t>Recurrent </a:t>
            </a:r>
            <a:r>
              <a:rPr lang="en-IN" dirty="0"/>
              <a:t>neural networks are fundamentally different from feedforward </a:t>
            </a:r>
            <a:r>
              <a:rPr lang="en-IN" dirty="0" smtClean="0"/>
              <a:t>architectures in </a:t>
            </a:r>
            <a:r>
              <a:rPr lang="en-IN" dirty="0"/>
              <a:t>the sense that they not only operate on an input space but also on an internal </a:t>
            </a:r>
            <a:r>
              <a:rPr lang="en-IN" i="1" dirty="0" smtClean="0"/>
              <a:t>state </a:t>
            </a:r>
            <a:r>
              <a:rPr lang="en-IN" dirty="0" smtClean="0"/>
              <a:t>space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763" y="3325091"/>
            <a:ext cx="6072441" cy="144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53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236" y="1828786"/>
            <a:ext cx="7162800" cy="519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65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lnSpc>
                <a:spcPct val="100000"/>
              </a:lnSpc>
            </a:pPr>
            <a:r>
              <a:rPr lang="en-US" altLang="zh-CN" spc="85" dirty="0">
                <a:solidFill>
                  <a:srgbClr val="000000"/>
                </a:solidFill>
                <a:latin typeface="Times New Roman"/>
                <a:ea typeface="Times New Roman"/>
              </a:rPr>
              <a:t>L</a:t>
            </a:r>
            <a:r>
              <a:rPr lang="en-US" altLang="zh-CN" sz="1600" spc="55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  <a:r>
              <a:rPr lang="en-US" altLang="zh-CN" spc="50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altLang="zh-CN" spc="69" dirty="0">
                <a:solidFill>
                  <a:srgbClr val="000000"/>
                </a:solidFill>
                <a:latin typeface="Times New Roman"/>
                <a:ea typeface="Times New Roman"/>
              </a:rPr>
              <a:t>θ</a:t>
            </a:r>
            <a:r>
              <a:rPr lang="en-US" altLang="zh-CN" spc="44" dirty="0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r>
              <a:rPr lang="en-US" altLang="zh-CN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64" dirty="0">
                <a:solidFill>
                  <a:srgbClr val="000000"/>
                </a:solidFill>
                <a:latin typeface="Times New Roman"/>
                <a:ea typeface="Times New Roman"/>
              </a:rPr>
              <a:t>depends</a:t>
            </a:r>
            <a:r>
              <a:rPr lang="en-US" altLang="zh-CN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85" dirty="0">
                <a:solidFill>
                  <a:srgbClr val="000000"/>
                </a:solidFill>
                <a:latin typeface="Times New Roman"/>
                <a:ea typeface="Times New Roman"/>
              </a:rPr>
              <a:t>on</a:t>
            </a:r>
            <a:r>
              <a:rPr lang="en-US" altLang="zh-CN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55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en-US" altLang="zh-CN" sz="1600" spc="55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</a:p>
          <a:p>
            <a:pPr marL="0" hangingPunct="0">
              <a:lnSpc>
                <a:spcPct val="105416"/>
              </a:lnSpc>
            </a:pPr>
            <a:r>
              <a:rPr lang="en-US" altLang="zh-CN" spc="60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en-US" altLang="zh-CN" sz="1600" spc="55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  <a:r>
              <a:rPr lang="en-US" altLang="zh-CN" sz="16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60" dirty="0">
                <a:solidFill>
                  <a:srgbClr val="000000"/>
                </a:solidFill>
                <a:latin typeface="Times New Roman"/>
                <a:ea typeface="Times New Roman"/>
              </a:rPr>
              <a:t>in</a:t>
            </a:r>
            <a:r>
              <a:rPr lang="en-US" altLang="zh-CN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60" dirty="0">
                <a:solidFill>
                  <a:srgbClr val="000000"/>
                </a:solidFill>
                <a:latin typeface="Times New Roman"/>
                <a:ea typeface="Times New Roman"/>
              </a:rPr>
              <a:t>turn</a:t>
            </a:r>
            <a:r>
              <a:rPr lang="en-US" altLang="zh-CN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69" dirty="0">
                <a:solidFill>
                  <a:srgbClr val="000000"/>
                </a:solidFill>
                <a:latin typeface="Times New Roman"/>
                <a:ea typeface="Times New Roman"/>
              </a:rPr>
              <a:t>depends</a:t>
            </a:r>
            <a:r>
              <a:rPr lang="en-US" altLang="zh-CN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94" dirty="0">
                <a:solidFill>
                  <a:srgbClr val="000000"/>
                </a:solidFill>
                <a:latin typeface="Times New Roman"/>
                <a:ea typeface="Times New Roman"/>
              </a:rPr>
              <a:t>on</a:t>
            </a:r>
            <a:r>
              <a:rPr lang="en-US" altLang="zh-CN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60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en-US" altLang="zh-CN" sz="1600" spc="55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  <a:r>
              <a:rPr lang="en-US" altLang="zh-CN" sz="160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75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20" dirty="0">
                <a:solidFill>
                  <a:srgbClr val="000000"/>
                </a:solidFill>
                <a:latin typeface="Times New Roman"/>
                <a:ea typeface="Times New Roman"/>
              </a:rPr>
              <a:t>W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60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en-US" altLang="zh-CN" sz="1600" spc="55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  <a:r>
              <a:rPr lang="en-US" altLang="zh-CN" sz="16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60" dirty="0">
                <a:solidFill>
                  <a:srgbClr val="000000"/>
                </a:solidFill>
                <a:latin typeface="Times New Roman"/>
                <a:ea typeface="Times New Roman"/>
              </a:rPr>
              <a:t>in</a:t>
            </a:r>
            <a:r>
              <a:rPr lang="en-US" altLang="zh-CN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60" dirty="0">
                <a:solidFill>
                  <a:srgbClr val="000000"/>
                </a:solidFill>
                <a:latin typeface="Times New Roman"/>
                <a:ea typeface="Times New Roman"/>
              </a:rPr>
              <a:t>turn</a:t>
            </a:r>
            <a:r>
              <a:rPr lang="en-US" altLang="zh-CN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69" dirty="0">
                <a:solidFill>
                  <a:srgbClr val="000000"/>
                </a:solidFill>
                <a:latin typeface="Times New Roman"/>
                <a:ea typeface="Times New Roman"/>
              </a:rPr>
              <a:t>depends</a:t>
            </a:r>
            <a:r>
              <a:rPr lang="en-US" altLang="zh-CN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94" dirty="0">
                <a:solidFill>
                  <a:srgbClr val="000000"/>
                </a:solidFill>
                <a:latin typeface="Times New Roman"/>
                <a:ea typeface="Times New Roman"/>
              </a:rPr>
              <a:t>on</a:t>
            </a:r>
            <a:r>
              <a:rPr lang="en-US" altLang="zh-CN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60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en-US" altLang="zh-CN" sz="1600" spc="55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lang="en-US" altLang="zh-CN" sz="160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75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20" dirty="0">
                <a:solidFill>
                  <a:srgbClr val="000000"/>
                </a:solidFill>
                <a:latin typeface="Times New Roman"/>
                <a:ea typeface="Times New Roman"/>
              </a:rPr>
              <a:t>W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60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en-US" altLang="zh-CN" sz="1600" spc="55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lang="en-US" altLang="zh-CN" sz="16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60" dirty="0">
                <a:solidFill>
                  <a:srgbClr val="000000"/>
                </a:solidFill>
                <a:latin typeface="Times New Roman"/>
                <a:ea typeface="Times New Roman"/>
              </a:rPr>
              <a:t>in</a:t>
            </a:r>
            <a:r>
              <a:rPr lang="en-US" altLang="zh-CN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60" dirty="0">
                <a:solidFill>
                  <a:srgbClr val="000000"/>
                </a:solidFill>
                <a:latin typeface="Times New Roman"/>
                <a:ea typeface="Times New Roman"/>
              </a:rPr>
              <a:t>turn</a:t>
            </a:r>
            <a:r>
              <a:rPr lang="en-US" altLang="zh-CN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69" dirty="0">
                <a:solidFill>
                  <a:srgbClr val="000000"/>
                </a:solidFill>
                <a:latin typeface="Times New Roman"/>
                <a:ea typeface="Times New Roman"/>
              </a:rPr>
              <a:t>depends</a:t>
            </a:r>
            <a:r>
              <a:rPr lang="en-US" altLang="zh-CN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94" dirty="0">
                <a:solidFill>
                  <a:srgbClr val="000000"/>
                </a:solidFill>
                <a:latin typeface="Times New Roman"/>
                <a:ea typeface="Times New Roman"/>
              </a:rPr>
              <a:t>on</a:t>
            </a:r>
            <a:r>
              <a:rPr lang="en-US" altLang="zh-CN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60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en-US" altLang="zh-CN" sz="1600" spc="55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160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75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20" dirty="0">
                <a:solidFill>
                  <a:srgbClr val="000000"/>
                </a:solidFill>
                <a:latin typeface="Times New Roman"/>
                <a:ea typeface="Times New Roman"/>
              </a:rPr>
              <a:t>W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60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en-US" altLang="zh-CN" sz="1600" spc="55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16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60" dirty="0">
                <a:solidFill>
                  <a:srgbClr val="000000"/>
                </a:solidFill>
                <a:latin typeface="Times New Roman"/>
                <a:ea typeface="Times New Roman"/>
              </a:rPr>
              <a:t>in</a:t>
            </a:r>
            <a:r>
              <a:rPr lang="en-US" altLang="zh-CN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60" dirty="0">
                <a:solidFill>
                  <a:srgbClr val="000000"/>
                </a:solidFill>
                <a:latin typeface="Times New Roman"/>
                <a:ea typeface="Times New Roman"/>
              </a:rPr>
              <a:t>turn</a:t>
            </a:r>
            <a:r>
              <a:rPr lang="en-US" altLang="zh-CN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75" dirty="0">
                <a:solidFill>
                  <a:srgbClr val="000000"/>
                </a:solidFill>
                <a:latin typeface="Times New Roman"/>
                <a:ea typeface="Times New Roman"/>
              </a:rPr>
              <a:t>depends</a:t>
            </a:r>
            <a:r>
              <a:rPr lang="en-US" altLang="zh-CN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80" dirty="0">
                <a:solidFill>
                  <a:srgbClr val="000000"/>
                </a:solidFill>
                <a:latin typeface="Times New Roman"/>
                <a:ea typeface="Times New Roman"/>
              </a:rPr>
              <a:t>on</a:t>
            </a:r>
            <a:r>
              <a:rPr lang="en-US" altLang="zh-CN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60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en-US" altLang="zh-CN" sz="1600" spc="5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lang="en-US" altLang="zh-CN" sz="160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75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25" dirty="0">
                <a:solidFill>
                  <a:srgbClr val="000000"/>
                </a:solidFill>
                <a:latin typeface="Times New Roman"/>
                <a:ea typeface="Times New Roman"/>
              </a:rPr>
              <a:t>W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027" y="4172120"/>
            <a:ext cx="4983051" cy="20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2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Learning by Back propagation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1389"/>
            <a:ext cx="4687196" cy="1314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396" y="1899825"/>
            <a:ext cx="5187655" cy="14884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083" y="3699164"/>
            <a:ext cx="3820965" cy="14685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0034" y="3388313"/>
            <a:ext cx="3547320" cy="11728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083" y="5040060"/>
            <a:ext cx="5726797" cy="12877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5787" y="4876801"/>
            <a:ext cx="2856764" cy="9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91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recurrent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simple recurrent network </a:t>
            </a:r>
            <a:r>
              <a:rPr lang="en-IN" dirty="0" smtClean="0"/>
              <a:t>has </a:t>
            </a:r>
            <a:r>
              <a:rPr lang="en-IN" dirty="0"/>
              <a:t>activation feedback which embodies</a:t>
            </a:r>
          </a:p>
          <a:p>
            <a:pPr marL="0" indent="0">
              <a:buNone/>
            </a:pPr>
            <a:r>
              <a:rPr lang="en-IN" dirty="0"/>
              <a:t>short-term memory. A state layer is updated not only with the external input </a:t>
            </a:r>
            <a:r>
              <a:rPr lang="en-IN" dirty="0" smtClean="0"/>
              <a:t>of the </a:t>
            </a:r>
            <a:r>
              <a:rPr lang="en-IN" dirty="0"/>
              <a:t>network but also with activation from the previous forward propagation. The </a:t>
            </a:r>
            <a:r>
              <a:rPr lang="en-IN" dirty="0" smtClean="0"/>
              <a:t>feedback is </a:t>
            </a:r>
            <a:r>
              <a:rPr lang="en-IN" dirty="0"/>
              <a:t>modified by a set of weights as to enable automatic adaptation through learning</a:t>
            </a:r>
          </a:p>
        </p:txBody>
      </p:sp>
    </p:spTree>
    <p:extLst>
      <p:ext uri="{BB962C8B-B14F-4D97-AF65-F5344CB8AC3E}">
        <p14:creationId xmlns:p14="http://schemas.microsoft.com/office/powerpoint/2010/main" val="163553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Various forms of RNN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935" y="2046934"/>
            <a:ext cx="9088130" cy="39087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4576"/>
            <a:ext cx="2736211" cy="3324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476" y="5357645"/>
            <a:ext cx="3192247" cy="6082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599" y="4806042"/>
            <a:ext cx="3485412" cy="6000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7170" y="4806042"/>
            <a:ext cx="3159673" cy="6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53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Image Captioning</a:t>
            </a:r>
            <a:endParaRPr lang="en-IN" dirty="0"/>
          </a:p>
        </p:txBody>
      </p:sp>
      <p:pic>
        <p:nvPicPr>
          <p:cNvPr id="66" name="Content Placeholder 6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218" y="1642958"/>
            <a:ext cx="10086109" cy="493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13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Vanishing Gradient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4570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RNN suffers from vanishing gradient problem</a:t>
            </a:r>
          </a:p>
          <a:p>
            <a:pPr lvl="1"/>
            <a:r>
              <a:rPr lang="en-IN" dirty="0"/>
              <a:t>What happens to the magnitude of </a:t>
            </a:r>
            <a:r>
              <a:rPr lang="en-IN" dirty="0" smtClean="0"/>
              <a:t>the gradients </a:t>
            </a:r>
            <a:r>
              <a:rPr lang="en-IN" dirty="0"/>
              <a:t>as we </a:t>
            </a:r>
            <a:r>
              <a:rPr lang="en-IN" dirty="0" err="1" smtClean="0"/>
              <a:t>backpropagate</a:t>
            </a:r>
            <a:r>
              <a:rPr lang="en-IN" dirty="0" smtClean="0"/>
              <a:t> through </a:t>
            </a:r>
            <a:r>
              <a:rPr lang="en-IN" dirty="0"/>
              <a:t>many layers?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If the weights are small, </a:t>
            </a:r>
            <a:r>
              <a:rPr lang="en-IN" dirty="0" smtClean="0"/>
              <a:t>the gradients </a:t>
            </a:r>
            <a:r>
              <a:rPr lang="en-IN" dirty="0"/>
              <a:t>shrink exponentially.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If the weights are big the </a:t>
            </a:r>
            <a:r>
              <a:rPr lang="en-IN" dirty="0" smtClean="0"/>
              <a:t>gradients grow </a:t>
            </a:r>
            <a:r>
              <a:rPr lang="en-IN" dirty="0"/>
              <a:t>exponentially</a:t>
            </a:r>
            <a:r>
              <a:rPr lang="en-IN" dirty="0" smtClean="0"/>
              <a:t>.</a:t>
            </a:r>
          </a:p>
          <a:p>
            <a:pPr lvl="1"/>
            <a:endParaRPr lang="en-IN" dirty="0"/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769472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 an RNN trained on long </a:t>
            </a:r>
            <a:r>
              <a:rPr lang="en-IN" dirty="0" smtClean="0"/>
              <a:t>sequences (</a:t>
            </a:r>
            <a:r>
              <a:rPr lang="en-IN" i="1" dirty="0"/>
              <a:t>e.g. </a:t>
            </a:r>
            <a:r>
              <a:rPr lang="en-IN" dirty="0"/>
              <a:t>100 time steps) the </a:t>
            </a:r>
            <a:r>
              <a:rPr lang="en-IN" dirty="0" smtClean="0"/>
              <a:t>gradients can </a:t>
            </a:r>
            <a:r>
              <a:rPr lang="en-IN" dirty="0"/>
              <a:t>easily explode or vanish.</a:t>
            </a:r>
          </a:p>
          <a:p>
            <a:r>
              <a:rPr lang="en-IN" dirty="0" smtClean="0"/>
              <a:t> </a:t>
            </a:r>
            <a:r>
              <a:rPr lang="en-IN" dirty="0"/>
              <a:t>We can avoid this by </a:t>
            </a:r>
            <a:r>
              <a:rPr lang="en-IN" dirty="0" smtClean="0"/>
              <a:t>initializing the </a:t>
            </a:r>
            <a:r>
              <a:rPr lang="en-IN" dirty="0"/>
              <a:t>weights very carefully.</a:t>
            </a:r>
          </a:p>
          <a:p>
            <a:r>
              <a:rPr lang="en-IN" dirty="0" smtClean="0"/>
              <a:t>Even </a:t>
            </a:r>
            <a:r>
              <a:rPr lang="en-IN" dirty="0"/>
              <a:t>with good initial weights, its </a:t>
            </a:r>
            <a:r>
              <a:rPr lang="en-IN" dirty="0" smtClean="0"/>
              <a:t>very hard </a:t>
            </a:r>
            <a:r>
              <a:rPr lang="en-IN" dirty="0"/>
              <a:t>to detect that the current </a:t>
            </a:r>
            <a:r>
              <a:rPr lang="en-IN" dirty="0" smtClean="0"/>
              <a:t>target output </a:t>
            </a:r>
            <a:r>
              <a:rPr lang="en-IN" dirty="0"/>
              <a:t>depends on an input </a:t>
            </a:r>
            <a:r>
              <a:rPr lang="en-IN" dirty="0" smtClean="0"/>
              <a:t>from many </a:t>
            </a:r>
            <a:r>
              <a:rPr lang="en-IN" dirty="0"/>
              <a:t>time-steps ago.</a:t>
            </a:r>
          </a:p>
          <a:p>
            <a:r>
              <a:rPr lang="en-IN" dirty="0" smtClean="0"/>
              <a:t>So </a:t>
            </a:r>
            <a:r>
              <a:rPr lang="en-IN" dirty="0"/>
              <a:t>RNNs have difficulty </a:t>
            </a:r>
            <a:r>
              <a:rPr lang="en-IN" dirty="0" smtClean="0"/>
              <a:t>dealing with </a:t>
            </a:r>
            <a:r>
              <a:rPr lang="en-IN" dirty="0"/>
              <a:t>long-range </a:t>
            </a:r>
            <a:r>
              <a:rPr lang="en-IN" dirty="0" smtClean="0"/>
              <a:t>dependencies</a:t>
            </a:r>
          </a:p>
          <a:p>
            <a:endParaRPr lang="en-IN" dirty="0"/>
          </a:p>
          <a:p>
            <a:r>
              <a:rPr lang="en-IN" dirty="0"/>
              <a:t>Solution LSTM</a:t>
            </a:r>
          </a:p>
          <a:p>
            <a:pPr lvl="1"/>
            <a:r>
              <a:rPr lang="en-IN" dirty="0"/>
              <a:t>Selectively read</a:t>
            </a:r>
          </a:p>
          <a:p>
            <a:pPr lvl="1"/>
            <a:r>
              <a:rPr lang="en-IN" dirty="0"/>
              <a:t>Selectively write</a:t>
            </a:r>
          </a:p>
          <a:p>
            <a:pPr lvl="1"/>
            <a:r>
              <a:rPr lang="en-IN" dirty="0"/>
              <a:t>Selectively forget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0858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Summary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RNNs allow a lot of flexibility in architecture design</a:t>
            </a:r>
          </a:p>
          <a:p>
            <a:r>
              <a:rPr lang="en-IN" dirty="0" smtClean="0"/>
              <a:t>Vanilla </a:t>
            </a:r>
            <a:r>
              <a:rPr lang="en-IN" dirty="0"/>
              <a:t>RNNs are simple but don’t work very well</a:t>
            </a:r>
          </a:p>
          <a:p>
            <a:r>
              <a:rPr lang="en-IN" dirty="0" smtClean="0"/>
              <a:t>Common </a:t>
            </a:r>
            <a:r>
              <a:rPr lang="en-IN" dirty="0"/>
              <a:t>to use LSTM or </a:t>
            </a:r>
            <a:r>
              <a:rPr lang="en-IN" dirty="0" smtClean="0"/>
              <a:t>GRU</a:t>
            </a:r>
          </a:p>
          <a:p>
            <a:r>
              <a:rPr lang="en-IN" dirty="0" smtClean="0"/>
              <a:t>improve </a:t>
            </a:r>
            <a:r>
              <a:rPr lang="en-IN" dirty="0"/>
              <a:t>gradient flow</a:t>
            </a:r>
          </a:p>
          <a:p>
            <a:r>
              <a:rPr lang="en-IN" dirty="0" smtClean="0"/>
              <a:t>Backward </a:t>
            </a:r>
            <a:r>
              <a:rPr lang="en-IN" dirty="0"/>
              <a:t>flow of gradients in RNN can explode or vanish.</a:t>
            </a:r>
          </a:p>
          <a:p>
            <a:r>
              <a:rPr lang="en-IN" dirty="0"/>
              <a:t>Exploding is controlled with gradient clipping. Vanishing is</a:t>
            </a:r>
          </a:p>
          <a:p>
            <a:pPr marL="0" indent="0">
              <a:buNone/>
            </a:pPr>
            <a:r>
              <a:rPr lang="en-IN" dirty="0"/>
              <a:t>controlled with additive interactions (LSTM)</a:t>
            </a:r>
          </a:p>
          <a:p>
            <a:r>
              <a:rPr lang="en-IN" dirty="0" smtClean="0"/>
              <a:t> </a:t>
            </a:r>
            <a:r>
              <a:rPr lang="en-IN" dirty="0"/>
              <a:t>Better/simpler architectures are a hot topic of current </a:t>
            </a:r>
            <a:r>
              <a:rPr lang="en-IN" dirty="0" smtClean="0"/>
              <a:t>research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97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141"/>
            <a:ext cx="10515600" cy="4351338"/>
          </a:xfrm>
        </p:spPr>
        <p:txBody>
          <a:bodyPr/>
          <a:lstStyle/>
          <a:p>
            <a:pPr algn="just"/>
            <a:r>
              <a:rPr lang="en-IN" dirty="0" smtClean="0"/>
              <a:t>The state space enables the representation of  temporally/sequentially extended dependencies </a:t>
            </a:r>
          </a:p>
          <a:p>
            <a:pPr algn="just"/>
            <a:r>
              <a:rPr lang="en-IN" dirty="0" smtClean="0"/>
              <a:t>simple </a:t>
            </a:r>
            <a:r>
              <a:rPr lang="en-IN" dirty="0"/>
              <a:t>recurrent network, the input vector is similarly propagated through </a:t>
            </a:r>
            <a:r>
              <a:rPr lang="en-IN" dirty="0" smtClean="0"/>
              <a:t>a weight </a:t>
            </a:r>
            <a:r>
              <a:rPr lang="en-IN" dirty="0"/>
              <a:t>layer, but also combined with the previous state activation through an </a:t>
            </a:r>
            <a:r>
              <a:rPr lang="en-IN" dirty="0" smtClean="0"/>
              <a:t>additional </a:t>
            </a:r>
            <a:r>
              <a:rPr lang="en-IN" i="1" dirty="0" smtClean="0"/>
              <a:t>recurrent </a:t>
            </a:r>
            <a:r>
              <a:rPr lang="en-IN" dirty="0"/>
              <a:t>weight layer, </a:t>
            </a:r>
            <a:r>
              <a:rPr lang="en-IN" dirty="0" smtClean="0"/>
              <a:t>U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780" y="3920837"/>
            <a:ext cx="9737020" cy="1254991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545" y="5175828"/>
            <a:ext cx="6137564" cy="160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5" y="508183"/>
            <a:ext cx="10515600" cy="53621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Simple Feed forward Network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566" y="1005840"/>
            <a:ext cx="6570617" cy="570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6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763" y="171162"/>
            <a:ext cx="10515600" cy="1325563"/>
          </a:xfrm>
        </p:spPr>
        <p:txBody>
          <a:bodyPr/>
          <a:lstStyle/>
          <a:p>
            <a:r>
              <a:rPr lang="en-IN" dirty="0" smtClean="0"/>
              <a:t>Simple Recurrent Network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581" y="1220299"/>
            <a:ext cx="6745963" cy="509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Sequence to Sequence Learning</a:t>
            </a:r>
            <a:endParaRPr lang="en-IN" b="1" dirty="0"/>
          </a:p>
        </p:txBody>
      </p:sp>
      <p:pic>
        <p:nvPicPr>
          <p:cNvPr id="68" name="Content Placeholder 6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873" y="2298216"/>
            <a:ext cx="2563091" cy="3362587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600341"/>
            <a:ext cx="6954982" cy="472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28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Sequence to Sequence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hangingPunct="0">
              <a:lnSpc>
                <a:spcPct val="102499"/>
              </a:lnSpc>
              <a:spcBef>
                <a:spcPts val="315"/>
              </a:spcBef>
            </a:pPr>
            <a:r>
              <a:rPr lang="en-US" altLang="zh-CN" spc="34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en-US" altLang="zh-CN" spc="34" dirty="0" smtClean="0">
                <a:solidFill>
                  <a:srgbClr val="000000"/>
                </a:solidFill>
                <a:latin typeface="Times New Roman"/>
                <a:ea typeface="Times New Roman"/>
              </a:rPr>
              <a:t>uccessive</a:t>
            </a:r>
            <a:r>
              <a:rPr lang="en-US" altLang="zh-CN" spc="3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44" dirty="0">
                <a:solidFill>
                  <a:srgbClr val="000000"/>
                </a:solidFill>
                <a:latin typeface="Times New Roman"/>
                <a:ea typeface="Times New Roman"/>
              </a:rPr>
              <a:t>inputs</a:t>
            </a:r>
            <a:r>
              <a:rPr lang="en-US" altLang="zh-CN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34" dirty="0">
                <a:solidFill>
                  <a:srgbClr val="000000"/>
                </a:solidFill>
                <a:latin typeface="Times New Roman"/>
                <a:ea typeface="Times New Roman"/>
              </a:rPr>
              <a:t>are</a:t>
            </a:r>
            <a:r>
              <a:rPr lang="en-US" altLang="zh-CN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50" dirty="0">
                <a:solidFill>
                  <a:srgbClr val="000000"/>
                </a:solidFill>
                <a:latin typeface="Times New Roman"/>
                <a:ea typeface="Times New Roman"/>
              </a:rPr>
              <a:t>no</a:t>
            </a:r>
            <a:r>
              <a:rPr lang="en-US" altLang="zh-CN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34" dirty="0">
                <a:solidFill>
                  <a:srgbClr val="000000"/>
                </a:solidFill>
                <a:latin typeface="Times New Roman"/>
                <a:ea typeface="Times New Roman"/>
              </a:rPr>
              <a:t>longer</a:t>
            </a:r>
            <a:r>
              <a:rPr lang="en-US" altLang="zh-CN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25" dirty="0">
                <a:solidFill>
                  <a:srgbClr val="000000"/>
                </a:solidFill>
                <a:latin typeface="Times New Roman"/>
                <a:ea typeface="Times New Roman"/>
              </a:rPr>
              <a:t>independent</a:t>
            </a:r>
            <a:r>
              <a:rPr lang="en-US" altLang="zh-CN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endParaRPr lang="en-US" altLang="zh-CN" spc="15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hangingPunct="0">
              <a:lnSpc>
                <a:spcPct val="102499"/>
              </a:lnSpc>
              <a:spcBef>
                <a:spcPts val="315"/>
              </a:spcBef>
            </a:pPr>
            <a:r>
              <a:rPr lang="en-US" altLang="zh-CN" spc="55" dirty="0" smtClean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pc="3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50" dirty="0">
                <a:solidFill>
                  <a:srgbClr val="000000"/>
                </a:solidFill>
                <a:latin typeface="Times New Roman"/>
                <a:ea typeface="Times New Roman"/>
              </a:rPr>
              <a:t>length</a:t>
            </a:r>
            <a:r>
              <a:rPr lang="en-US" altLang="zh-CN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64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50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50" dirty="0">
                <a:solidFill>
                  <a:srgbClr val="000000"/>
                </a:solidFill>
                <a:latin typeface="Times New Roman"/>
                <a:ea typeface="Times New Roman"/>
              </a:rPr>
              <a:t>inputs</a:t>
            </a:r>
            <a:r>
              <a:rPr lang="en-US" altLang="zh-CN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64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55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69" dirty="0">
                <a:solidFill>
                  <a:srgbClr val="000000"/>
                </a:solidFill>
                <a:latin typeface="Times New Roman"/>
                <a:ea typeface="Times New Roman"/>
              </a:rPr>
              <a:t>number</a:t>
            </a:r>
            <a:r>
              <a:rPr lang="en-US" altLang="zh-CN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64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55" dirty="0">
                <a:solidFill>
                  <a:srgbClr val="000000"/>
                </a:solidFill>
                <a:latin typeface="Times New Roman"/>
                <a:ea typeface="Times New Roman"/>
              </a:rPr>
              <a:t>predictions</a:t>
            </a:r>
            <a:r>
              <a:rPr lang="en-US" altLang="zh-CN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75" dirty="0">
                <a:solidFill>
                  <a:srgbClr val="000000"/>
                </a:solidFill>
                <a:latin typeface="Times New Roman"/>
                <a:ea typeface="Times New Roman"/>
              </a:rPr>
              <a:t>you</a:t>
            </a:r>
            <a:r>
              <a:rPr lang="en-US" altLang="zh-CN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69" dirty="0">
                <a:solidFill>
                  <a:srgbClr val="000000"/>
                </a:solidFill>
                <a:latin typeface="Times New Roman"/>
                <a:ea typeface="Times New Roman"/>
              </a:rPr>
              <a:t>need</a:t>
            </a:r>
            <a:r>
              <a:rPr lang="en-US" altLang="zh-CN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25" dirty="0">
                <a:solidFill>
                  <a:srgbClr val="00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pc="34" dirty="0">
                <a:solidFill>
                  <a:srgbClr val="000000"/>
                </a:solidFill>
                <a:latin typeface="Times New Roman"/>
                <a:ea typeface="Times New Roman"/>
              </a:rPr>
              <a:t>make</a:t>
            </a:r>
            <a:r>
              <a:rPr lang="en-US" altLang="zh-CN" spc="2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pc="25" dirty="0">
                <a:solidFill>
                  <a:srgbClr val="000000"/>
                </a:solidFill>
                <a:latin typeface="Times New Roman"/>
                <a:ea typeface="Times New Roman"/>
              </a:rPr>
              <a:t>is</a:t>
            </a:r>
            <a:r>
              <a:rPr lang="en-US" altLang="zh-CN" spc="2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pc="30" dirty="0">
                <a:solidFill>
                  <a:srgbClr val="000000"/>
                </a:solidFill>
                <a:latin typeface="Times New Roman"/>
                <a:ea typeface="Times New Roman"/>
              </a:rPr>
              <a:t>not</a:t>
            </a:r>
            <a:r>
              <a:rPr lang="en-US" altLang="zh-CN" spc="2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pc="25" dirty="0">
                <a:solidFill>
                  <a:srgbClr val="000000"/>
                </a:solidFill>
                <a:latin typeface="Times New Roman"/>
                <a:ea typeface="Times New Roman"/>
              </a:rPr>
              <a:t>fixed</a:t>
            </a:r>
            <a:r>
              <a:rPr lang="en-US" altLang="zh-CN" spc="2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pc="25" dirty="0">
                <a:solidFill>
                  <a:srgbClr val="000000"/>
                </a:solidFill>
                <a:latin typeface="Times New Roman"/>
                <a:ea typeface="Times New Roman"/>
              </a:rPr>
              <a:t>(for</a:t>
            </a:r>
            <a:r>
              <a:rPr lang="en-US" altLang="zh-CN" spc="1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pc="30" dirty="0">
                <a:solidFill>
                  <a:srgbClr val="000000"/>
                </a:solidFill>
                <a:latin typeface="Times New Roman"/>
                <a:ea typeface="Times New Roman"/>
              </a:rPr>
              <a:t>example,</a:t>
            </a:r>
            <a:r>
              <a:rPr lang="en-US" altLang="zh-CN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34" dirty="0">
                <a:solidFill>
                  <a:srgbClr val="000000"/>
                </a:solidFill>
                <a:latin typeface="Times New Roman"/>
                <a:ea typeface="Times New Roman"/>
              </a:rPr>
              <a:t>“learn”,</a:t>
            </a:r>
            <a:r>
              <a:rPr lang="en-US" altLang="zh-CN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40" dirty="0">
                <a:solidFill>
                  <a:srgbClr val="000000"/>
                </a:solidFill>
                <a:latin typeface="Times New Roman"/>
                <a:ea typeface="Times New Roman"/>
              </a:rPr>
              <a:t>“deep”,</a:t>
            </a:r>
            <a:r>
              <a:rPr lang="en-US" altLang="zh-CN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44" dirty="0">
                <a:solidFill>
                  <a:srgbClr val="000000"/>
                </a:solidFill>
                <a:latin typeface="Times New Roman"/>
                <a:ea typeface="Times New Roman"/>
              </a:rPr>
              <a:t>“machine”</a:t>
            </a:r>
            <a:r>
              <a:rPr lang="en-US" altLang="zh-CN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40" dirty="0">
                <a:solidFill>
                  <a:srgbClr val="000000"/>
                </a:solidFill>
                <a:latin typeface="Times New Roman"/>
                <a:ea typeface="Times New Roman"/>
              </a:rPr>
              <a:t>have</a:t>
            </a:r>
            <a:r>
              <a:rPr lang="en-US" altLang="zh-CN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34" dirty="0" smtClean="0">
                <a:solidFill>
                  <a:srgbClr val="000000"/>
                </a:solidFill>
                <a:latin typeface="Times New Roman"/>
                <a:ea typeface="Times New Roman"/>
              </a:rPr>
              <a:t>different</a:t>
            </a:r>
            <a:r>
              <a:rPr lang="en-US" altLang="zh-CN" spc="3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44" dirty="0">
                <a:solidFill>
                  <a:srgbClr val="000000"/>
                </a:solidFill>
                <a:latin typeface="Times New Roman"/>
                <a:ea typeface="Times New Roman"/>
              </a:rPr>
              <a:t>number</a:t>
            </a:r>
            <a:r>
              <a:rPr lang="en-US" altLang="zh-CN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50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34" dirty="0">
                <a:solidFill>
                  <a:srgbClr val="000000"/>
                </a:solidFill>
                <a:latin typeface="Times New Roman"/>
                <a:ea typeface="Times New Roman"/>
              </a:rPr>
              <a:t>characters)</a:t>
            </a:r>
          </a:p>
          <a:p>
            <a:pPr marL="0" hangingPunct="0">
              <a:lnSpc>
                <a:spcPct val="102499"/>
              </a:lnSpc>
              <a:spcBef>
                <a:spcPts val="304"/>
              </a:spcBef>
            </a:pPr>
            <a:r>
              <a:rPr lang="en-US" altLang="zh-CN" spc="44" dirty="0" smtClean="0">
                <a:solidFill>
                  <a:srgbClr val="000000"/>
                </a:solidFill>
                <a:latin typeface="Times New Roman"/>
                <a:ea typeface="Times New Roman"/>
              </a:rPr>
              <a:t>Each</a:t>
            </a:r>
            <a:r>
              <a:rPr lang="en-US" altLang="zh-CN" spc="2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pc="40" dirty="0" smtClean="0">
                <a:solidFill>
                  <a:srgbClr val="000000"/>
                </a:solidFill>
                <a:latin typeface="Times New Roman"/>
                <a:ea typeface="Times New Roman"/>
              </a:rPr>
              <a:t>network</a:t>
            </a:r>
            <a:r>
              <a:rPr lang="en-US" altLang="zh-CN" spc="2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60" dirty="0" smtClean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altLang="zh-CN" spc="69" dirty="0">
                <a:solidFill>
                  <a:srgbClr val="000000"/>
                </a:solidFill>
                <a:latin typeface="Times New Roman"/>
                <a:ea typeface="Times New Roman"/>
              </a:rPr>
              <a:t>input</a:t>
            </a:r>
            <a:r>
              <a:rPr lang="en-US" altLang="zh-CN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60" dirty="0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  <a:r>
              <a:rPr lang="en-US" altLang="zh-CN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69" dirty="0">
                <a:solidFill>
                  <a:srgbClr val="000000"/>
                </a:solidFill>
                <a:latin typeface="Times New Roman"/>
                <a:ea typeface="Times New Roman"/>
              </a:rPr>
              <a:t>character</a:t>
            </a:r>
            <a:r>
              <a:rPr lang="en-US" altLang="zh-CN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75" dirty="0">
                <a:solidFill>
                  <a:srgbClr val="000000"/>
                </a:solidFill>
                <a:latin typeface="Times New Roman"/>
                <a:ea typeface="Times New Roman"/>
              </a:rPr>
              <a:t>output</a:t>
            </a:r>
            <a:r>
              <a:rPr lang="en-US" altLang="zh-CN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25" dirty="0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  <a:r>
              <a:rPr lang="en-US" altLang="zh-CN" spc="2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34" dirty="0">
                <a:solidFill>
                  <a:srgbClr val="000000"/>
                </a:solidFill>
                <a:latin typeface="Times New Roman"/>
                <a:ea typeface="Times New Roman"/>
              </a:rPr>
              <a:t>character)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61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746" y="1839735"/>
            <a:ext cx="5389418" cy="428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08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Sequence 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Tagging a sentence</a:t>
            </a:r>
          </a:p>
          <a:p>
            <a:r>
              <a:rPr lang="en-IN" dirty="0" smtClean="0"/>
              <a:t>Sentiment Analysis</a:t>
            </a:r>
          </a:p>
          <a:p>
            <a:r>
              <a:rPr lang="en-IN" dirty="0" smtClean="0"/>
              <a:t>Image captioning</a:t>
            </a:r>
          </a:p>
          <a:p>
            <a:r>
              <a:rPr lang="en-IN" dirty="0" smtClean="0"/>
              <a:t>Video Captioning</a:t>
            </a:r>
          </a:p>
          <a:p>
            <a:r>
              <a:rPr lang="en-IN" dirty="0" smtClean="0"/>
              <a:t>Speech 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37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1256</Words>
  <Application>Microsoft Office PowerPoint</Application>
  <PresentationFormat>Widescreen</PresentationFormat>
  <Paragraphs>404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等线</vt:lpstr>
      <vt:lpstr>Times New Roman</vt:lpstr>
      <vt:lpstr>Office Theme</vt:lpstr>
      <vt:lpstr>Recurrent Neural Network</vt:lpstr>
      <vt:lpstr>Introduction</vt:lpstr>
      <vt:lpstr>Introduction</vt:lpstr>
      <vt:lpstr>Simple Feed forward Network</vt:lpstr>
      <vt:lpstr>Simple Recurrent Network</vt:lpstr>
      <vt:lpstr>Sequence to Sequence Learning</vt:lpstr>
      <vt:lpstr>Sequence to Sequence Learning</vt:lpstr>
      <vt:lpstr>PowerPoint Presentation</vt:lpstr>
      <vt:lpstr>Sequence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Learning by Back propagation</vt:lpstr>
      <vt:lpstr>Simple recurrent network</vt:lpstr>
      <vt:lpstr>Various forms of RNN</vt:lpstr>
      <vt:lpstr>Image Captioning</vt:lpstr>
      <vt:lpstr>Vanishing Gradient 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31</cp:revision>
  <dcterms:created xsi:type="dcterms:W3CDTF">2019-05-13T07:50:32Z</dcterms:created>
  <dcterms:modified xsi:type="dcterms:W3CDTF">2019-05-16T19:59:35Z</dcterms:modified>
</cp:coreProperties>
</file>