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2"/>
  </p:sldMasterIdLst>
  <p:notesMasterIdLst>
    <p:notesMasterId r:id="rId23"/>
  </p:notesMasterIdLst>
  <p:handoutMasterIdLst>
    <p:handoutMasterId r:id="rId24"/>
  </p:handoutMasterIdLst>
  <p:sldIdLst>
    <p:sldId id="265" r:id="rId3"/>
    <p:sldId id="310" r:id="rId4"/>
    <p:sldId id="351" r:id="rId5"/>
    <p:sldId id="324" r:id="rId6"/>
    <p:sldId id="338" r:id="rId7"/>
    <p:sldId id="325" r:id="rId8"/>
    <p:sldId id="333" r:id="rId9"/>
    <p:sldId id="334" r:id="rId10"/>
    <p:sldId id="335" r:id="rId11"/>
    <p:sldId id="336" r:id="rId12"/>
    <p:sldId id="345" r:id="rId13"/>
    <p:sldId id="347" r:id="rId14"/>
    <p:sldId id="348" r:id="rId15"/>
    <p:sldId id="330" r:id="rId16"/>
    <p:sldId id="346" r:id="rId17"/>
    <p:sldId id="327" r:id="rId18"/>
    <p:sldId id="341" r:id="rId19"/>
    <p:sldId id="340" r:id="rId20"/>
    <p:sldId id="350" r:id="rId21"/>
    <p:sldId id="337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29" autoAdjust="0"/>
  </p:normalViewPr>
  <p:slideViewPr>
    <p:cSldViewPr showGuides="1">
      <p:cViewPr varScale="1">
        <p:scale>
          <a:sx n="97" d="100"/>
          <a:sy n="97" d="100"/>
        </p:scale>
        <p:origin x="114" y="33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645BE-DD37-42F1-9D85-4C4D6E7678A1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0F69D8E5-5C4C-46C9-AF62-DBF52624EB02}">
      <dgm:prSet phldrT="[텍스트]"/>
      <dgm:spPr/>
      <dgm:t>
        <a:bodyPr/>
        <a:lstStyle/>
        <a:p>
          <a:pPr latinLnBrk="1"/>
          <a:r>
            <a:rPr lang="en-US" altLang="ko-KR"/>
            <a:t>my</a:t>
          </a:r>
          <a:endParaRPr lang="ko-KR" altLang="en-US"/>
        </a:p>
      </dgm:t>
    </dgm:pt>
    <dgm:pt modelId="{11296774-7112-4CA7-A3E8-11378094F6BE}" type="parTrans" cxnId="{61210A9D-8B2B-4123-81CD-C8FFFA3F35C7}">
      <dgm:prSet/>
      <dgm:spPr/>
      <dgm:t>
        <a:bodyPr/>
        <a:lstStyle/>
        <a:p>
          <a:pPr latinLnBrk="1"/>
          <a:endParaRPr lang="ko-KR" altLang="en-US"/>
        </a:p>
      </dgm:t>
    </dgm:pt>
    <dgm:pt modelId="{EDA21229-00F9-4CF3-A0CF-B08AC7B91DDF}" type="sibTrans" cxnId="{61210A9D-8B2B-4123-81CD-C8FFFA3F35C7}">
      <dgm:prSet/>
      <dgm:spPr/>
      <dgm:t>
        <a:bodyPr/>
        <a:lstStyle/>
        <a:p>
          <a:pPr latinLnBrk="1"/>
          <a:endParaRPr lang="ko-KR" altLang="en-US"/>
        </a:p>
      </dgm:t>
    </dgm:pt>
    <dgm:pt modelId="{D215CAEA-45CD-4C86-9C7D-92AC0CE31279}">
      <dgm:prSet phldrT="[텍스트]"/>
      <dgm:spPr/>
      <dgm:t>
        <a:bodyPr/>
        <a:lstStyle/>
        <a:p>
          <a:pPr latinLnBrk="1"/>
          <a:r>
            <a:rPr lang="en-US" altLang="ko-KR"/>
            <a:t>dog</a:t>
          </a:r>
          <a:endParaRPr lang="ko-KR" altLang="en-US"/>
        </a:p>
      </dgm:t>
    </dgm:pt>
    <dgm:pt modelId="{F34D7445-2EA4-469B-BA97-75F12CB39301}" type="parTrans" cxnId="{3A66DC34-811A-4924-BA03-173FB4FC3A04}">
      <dgm:prSet/>
      <dgm:spPr/>
      <dgm:t>
        <a:bodyPr/>
        <a:lstStyle/>
        <a:p>
          <a:pPr latinLnBrk="1"/>
          <a:endParaRPr lang="ko-KR" altLang="en-US"/>
        </a:p>
      </dgm:t>
    </dgm:pt>
    <dgm:pt modelId="{B0BDC411-5B46-476C-BFCC-26E08A913E45}" type="sibTrans" cxnId="{3A66DC34-811A-4924-BA03-173FB4FC3A04}">
      <dgm:prSet/>
      <dgm:spPr/>
      <dgm:t>
        <a:bodyPr/>
        <a:lstStyle/>
        <a:p>
          <a:pPr latinLnBrk="1"/>
          <a:endParaRPr lang="ko-KR" altLang="en-US"/>
        </a:p>
      </dgm:t>
    </dgm:pt>
    <dgm:pt modelId="{597CCE4E-1493-47B3-9031-B49046BC7F82}">
      <dgm:prSet phldrT="[텍스트]"/>
      <dgm:spPr/>
      <dgm:t>
        <a:bodyPr/>
        <a:lstStyle/>
        <a:p>
          <a:pPr latinLnBrk="1"/>
          <a:r>
            <a:rPr lang="en-US" altLang="ko-KR"/>
            <a:t>has</a:t>
          </a:r>
          <a:endParaRPr lang="ko-KR" altLang="en-US"/>
        </a:p>
      </dgm:t>
    </dgm:pt>
    <dgm:pt modelId="{325F8A00-7D53-4E39-A20B-47130D14C5C1}" type="parTrans" cxnId="{3219D113-E9D9-415D-9BA6-57F0EC31A140}">
      <dgm:prSet/>
      <dgm:spPr/>
      <dgm:t>
        <a:bodyPr/>
        <a:lstStyle/>
        <a:p>
          <a:pPr latinLnBrk="1"/>
          <a:endParaRPr lang="ko-KR" altLang="en-US"/>
        </a:p>
      </dgm:t>
    </dgm:pt>
    <dgm:pt modelId="{0D917347-85AD-48D7-A82A-98E5C943E182}" type="sibTrans" cxnId="{3219D113-E9D9-415D-9BA6-57F0EC31A140}">
      <dgm:prSet/>
      <dgm:spPr/>
      <dgm:t>
        <a:bodyPr/>
        <a:lstStyle/>
        <a:p>
          <a:pPr latinLnBrk="1"/>
          <a:endParaRPr lang="ko-KR" altLang="en-US"/>
        </a:p>
      </dgm:t>
    </dgm:pt>
    <dgm:pt modelId="{988A02AC-B132-4581-9223-7CC460FD75D5}">
      <dgm:prSet phldrT="[텍스트]"/>
      <dgm:spPr/>
      <dgm:t>
        <a:bodyPr/>
        <a:lstStyle/>
        <a:p>
          <a:pPr latinLnBrk="1"/>
          <a:r>
            <a:rPr lang="en-US" altLang="ko-KR"/>
            <a:t>flea</a:t>
          </a:r>
          <a:endParaRPr lang="ko-KR" altLang="en-US"/>
        </a:p>
      </dgm:t>
    </dgm:pt>
    <dgm:pt modelId="{E334998D-C9B9-4AD9-A008-DC6F9680CEDC}" type="parTrans" cxnId="{DAA6A5B0-017A-4282-9E36-61E45E07F48B}">
      <dgm:prSet/>
      <dgm:spPr/>
      <dgm:t>
        <a:bodyPr/>
        <a:lstStyle/>
        <a:p>
          <a:pPr latinLnBrk="1"/>
          <a:endParaRPr lang="ko-KR" altLang="en-US"/>
        </a:p>
      </dgm:t>
    </dgm:pt>
    <dgm:pt modelId="{F5642645-3964-46AE-BD9B-E680584ECFA0}" type="sibTrans" cxnId="{DAA6A5B0-017A-4282-9E36-61E45E07F48B}">
      <dgm:prSet/>
      <dgm:spPr/>
      <dgm:t>
        <a:bodyPr/>
        <a:lstStyle/>
        <a:p>
          <a:pPr latinLnBrk="1"/>
          <a:endParaRPr lang="ko-KR" altLang="en-US"/>
        </a:p>
      </dgm:t>
    </dgm:pt>
    <dgm:pt modelId="{63E5F2BE-0023-4490-9BA8-C1226FA2EC7A}">
      <dgm:prSet phldrT="[텍스트]"/>
      <dgm:spPr/>
      <dgm:t>
        <a:bodyPr/>
        <a:lstStyle/>
        <a:p>
          <a:pPr latinLnBrk="1"/>
          <a:r>
            <a:rPr lang="en-US" altLang="ko-KR"/>
            <a:t>problems</a:t>
          </a:r>
          <a:endParaRPr lang="ko-KR" altLang="en-US"/>
        </a:p>
      </dgm:t>
    </dgm:pt>
    <dgm:pt modelId="{910602D1-09CA-4932-852B-28E55256E4CE}" type="parTrans" cxnId="{95A6F325-D337-40B0-9029-47256F1BFB95}">
      <dgm:prSet/>
      <dgm:spPr/>
      <dgm:t>
        <a:bodyPr/>
        <a:lstStyle/>
        <a:p>
          <a:pPr latinLnBrk="1"/>
          <a:endParaRPr lang="ko-KR" altLang="en-US"/>
        </a:p>
      </dgm:t>
    </dgm:pt>
    <dgm:pt modelId="{D7ECA952-A561-4664-BD2A-5E93C3FB0415}" type="sibTrans" cxnId="{95A6F325-D337-40B0-9029-47256F1BFB95}">
      <dgm:prSet/>
      <dgm:spPr/>
      <dgm:t>
        <a:bodyPr/>
        <a:lstStyle/>
        <a:p>
          <a:pPr latinLnBrk="1"/>
          <a:endParaRPr lang="ko-KR" altLang="en-US"/>
        </a:p>
      </dgm:t>
    </dgm:pt>
    <dgm:pt modelId="{90102F85-DC45-4E98-9478-FB1AE989096A}">
      <dgm:prSet phldrT="[텍스트]"/>
      <dgm:spPr/>
      <dgm:t>
        <a:bodyPr/>
        <a:lstStyle/>
        <a:p>
          <a:pPr latinLnBrk="1"/>
          <a:r>
            <a:rPr lang="en-US" altLang="ko-KR"/>
            <a:t>help</a:t>
          </a:r>
          <a:endParaRPr lang="ko-KR" altLang="en-US"/>
        </a:p>
      </dgm:t>
    </dgm:pt>
    <dgm:pt modelId="{B820895D-8529-4F6A-B1E8-5112150467F9}" type="parTrans" cxnId="{F1B9D8C5-D4BD-46CA-AB7C-9F4F3A032F49}">
      <dgm:prSet/>
      <dgm:spPr/>
      <dgm:t>
        <a:bodyPr/>
        <a:lstStyle/>
        <a:p>
          <a:pPr latinLnBrk="1"/>
          <a:endParaRPr lang="ko-KR" altLang="en-US"/>
        </a:p>
      </dgm:t>
    </dgm:pt>
    <dgm:pt modelId="{0DF2CE07-1727-4DF9-A912-28B5DC4A9971}" type="sibTrans" cxnId="{F1B9D8C5-D4BD-46CA-AB7C-9F4F3A032F49}">
      <dgm:prSet/>
      <dgm:spPr/>
      <dgm:t>
        <a:bodyPr/>
        <a:lstStyle/>
        <a:p>
          <a:pPr latinLnBrk="1"/>
          <a:endParaRPr lang="ko-KR" altLang="en-US"/>
        </a:p>
      </dgm:t>
    </dgm:pt>
    <dgm:pt modelId="{5C4C4093-869A-440A-B57B-7BA596B5C37F}">
      <dgm:prSet phldrT="[텍스트]"/>
      <dgm:spPr/>
      <dgm:t>
        <a:bodyPr/>
        <a:lstStyle/>
        <a:p>
          <a:pPr latinLnBrk="1"/>
          <a:r>
            <a:rPr lang="en-US" altLang="ko-KR"/>
            <a:t>please</a:t>
          </a:r>
          <a:endParaRPr lang="ko-KR" altLang="en-US"/>
        </a:p>
      </dgm:t>
    </dgm:pt>
    <dgm:pt modelId="{AE1FBCAC-75F8-49F7-A9E0-943919F816F0}" type="parTrans" cxnId="{47005B5A-B02A-44B5-BF28-CD099F7A1EC8}">
      <dgm:prSet/>
      <dgm:spPr/>
      <dgm:t>
        <a:bodyPr/>
        <a:lstStyle/>
        <a:p>
          <a:pPr latinLnBrk="1"/>
          <a:endParaRPr lang="ko-KR" altLang="en-US"/>
        </a:p>
      </dgm:t>
    </dgm:pt>
    <dgm:pt modelId="{730DFA6A-D45B-43A7-8AB8-93DBACB78D90}" type="sibTrans" cxnId="{47005B5A-B02A-44B5-BF28-CD099F7A1EC8}">
      <dgm:prSet/>
      <dgm:spPr/>
      <dgm:t>
        <a:bodyPr/>
        <a:lstStyle/>
        <a:p>
          <a:pPr latinLnBrk="1"/>
          <a:endParaRPr lang="ko-KR" altLang="en-US"/>
        </a:p>
      </dgm:t>
    </dgm:pt>
    <dgm:pt modelId="{283E1855-AE46-450D-A4B6-A14400698885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CDE002B4-F0F0-45F7-BE3C-8F65C4CFB277}" type="parTrans" cxnId="{B2FC436B-3283-4115-8810-35577BEFF5DF}">
      <dgm:prSet/>
      <dgm:spPr/>
      <dgm:t>
        <a:bodyPr/>
        <a:lstStyle/>
        <a:p>
          <a:pPr latinLnBrk="1"/>
          <a:endParaRPr lang="ko-KR" altLang="en-US"/>
        </a:p>
      </dgm:t>
    </dgm:pt>
    <dgm:pt modelId="{0F75A890-45FF-447B-B3E6-0AAC920F463C}" type="sibTrans" cxnId="{B2FC436B-3283-4115-8810-35577BEFF5DF}">
      <dgm:prSet/>
      <dgm:spPr/>
      <dgm:t>
        <a:bodyPr/>
        <a:lstStyle/>
        <a:p>
          <a:pPr latinLnBrk="1"/>
          <a:endParaRPr lang="ko-KR" altLang="en-US"/>
        </a:p>
      </dgm:t>
    </dgm:pt>
    <dgm:pt modelId="{C73BF060-2073-4610-A2C5-538416104CEF}">
      <dgm:prSet phldrT="[텍스트]"/>
      <dgm:spPr/>
      <dgm:t>
        <a:bodyPr/>
        <a:lstStyle/>
        <a:p>
          <a:pPr latinLnBrk="1"/>
          <a:r>
            <a:rPr lang="en-US" altLang="ko-KR"/>
            <a:t>maybe</a:t>
          </a:r>
          <a:endParaRPr lang="ko-KR" altLang="en-US"/>
        </a:p>
      </dgm:t>
    </dgm:pt>
    <dgm:pt modelId="{9B2062BD-84CD-42BD-AA61-0A44CFC8FE94}" type="parTrans" cxnId="{7746EBF5-6C74-4DC9-9210-58199FEED706}">
      <dgm:prSet/>
      <dgm:spPr/>
      <dgm:t>
        <a:bodyPr/>
        <a:lstStyle/>
        <a:p>
          <a:pPr latinLnBrk="1"/>
          <a:endParaRPr lang="ko-KR" altLang="en-US"/>
        </a:p>
      </dgm:t>
    </dgm:pt>
    <dgm:pt modelId="{EB4BDA6C-3E27-4BF6-95BB-C7E4CE91141D}" type="sibTrans" cxnId="{7746EBF5-6C74-4DC9-9210-58199FEED706}">
      <dgm:prSet/>
      <dgm:spPr/>
      <dgm:t>
        <a:bodyPr/>
        <a:lstStyle/>
        <a:p>
          <a:pPr latinLnBrk="1"/>
          <a:endParaRPr lang="ko-KR" altLang="en-US"/>
        </a:p>
      </dgm:t>
    </dgm:pt>
    <dgm:pt modelId="{1882EED8-9165-4930-9037-2F3AF7769408}">
      <dgm:prSet phldrT="[텍스트]"/>
      <dgm:spPr/>
      <dgm:t>
        <a:bodyPr/>
        <a:lstStyle/>
        <a:p>
          <a:pPr latinLnBrk="1"/>
          <a:r>
            <a:rPr lang="en-US" altLang="ko-KR"/>
            <a:t>not</a:t>
          </a:r>
          <a:endParaRPr lang="ko-KR" altLang="en-US"/>
        </a:p>
      </dgm:t>
    </dgm:pt>
    <dgm:pt modelId="{A916BA9F-B11C-4047-8D42-26639D36DE54}" type="parTrans" cxnId="{32E23260-131D-4F91-8A25-B4CB89753EAA}">
      <dgm:prSet/>
      <dgm:spPr/>
      <dgm:t>
        <a:bodyPr/>
        <a:lstStyle/>
        <a:p>
          <a:pPr latinLnBrk="1"/>
          <a:endParaRPr lang="ko-KR" altLang="en-US"/>
        </a:p>
      </dgm:t>
    </dgm:pt>
    <dgm:pt modelId="{EC404383-12D6-425E-94B5-819635CCFB32}" type="sibTrans" cxnId="{32E23260-131D-4F91-8A25-B4CB89753EAA}">
      <dgm:prSet/>
      <dgm:spPr/>
      <dgm:t>
        <a:bodyPr/>
        <a:lstStyle/>
        <a:p>
          <a:pPr latinLnBrk="1"/>
          <a:endParaRPr lang="ko-KR" altLang="en-US"/>
        </a:p>
      </dgm:t>
    </dgm:pt>
    <dgm:pt modelId="{D82C5627-2DD7-46D4-886B-C002AC3165DB}">
      <dgm:prSet phldrT="[텍스트]"/>
      <dgm:spPr/>
      <dgm:t>
        <a:bodyPr/>
        <a:lstStyle/>
        <a:p>
          <a:pPr latinLnBrk="1"/>
          <a:r>
            <a:rPr lang="en-US" altLang="ko-KR"/>
            <a:t>take</a:t>
          </a:r>
          <a:endParaRPr lang="ko-KR" altLang="en-US"/>
        </a:p>
      </dgm:t>
    </dgm:pt>
    <dgm:pt modelId="{42173B12-A4DB-499E-B49D-C19DF7EDCF21}" type="parTrans" cxnId="{1562E588-8381-4FE1-916D-35E4C9EF0939}">
      <dgm:prSet/>
      <dgm:spPr/>
      <dgm:t>
        <a:bodyPr/>
        <a:lstStyle/>
        <a:p>
          <a:pPr latinLnBrk="1"/>
          <a:endParaRPr lang="ko-KR" altLang="en-US"/>
        </a:p>
      </dgm:t>
    </dgm:pt>
    <dgm:pt modelId="{0E7132CA-F825-4C6B-8E13-5DA836E98ECC}" type="sibTrans" cxnId="{1562E588-8381-4FE1-916D-35E4C9EF0939}">
      <dgm:prSet/>
      <dgm:spPr/>
      <dgm:t>
        <a:bodyPr/>
        <a:lstStyle/>
        <a:p>
          <a:pPr latinLnBrk="1"/>
          <a:endParaRPr lang="ko-KR" altLang="en-US"/>
        </a:p>
      </dgm:t>
    </dgm:pt>
    <dgm:pt modelId="{7CB211F1-4CFA-49EA-BAAB-1F775738A78F}">
      <dgm:prSet phldrT="[텍스트]"/>
      <dgm:spPr/>
      <dgm:t>
        <a:bodyPr/>
        <a:lstStyle/>
        <a:p>
          <a:pPr latinLnBrk="1"/>
          <a:r>
            <a:rPr lang="en-US" altLang="ko-KR"/>
            <a:t>him</a:t>
          </a:r>
          <a:endParaRPr lang="ko-KR" altLang="en-US"/>
        </a:p>
      </dgm:t>
    </dgm:pt>
    <dgm:pt modelId="{DDF4283F-3559-471D-89B7-34CCD22267F5}" type="parTrans" cxnId="{3B11CA3F-2EA4-4D56-82BF-691C8B7EB56B}">
      <dgm:prSet/>
      <dgm:spPr/>
      <dgm:t>
        <a:bodyPr/>
        <a:lstStyle/>
        <a:p>
          <a:pPr latinLnBrk="1"/>
          <a:endParaRPr lang="ko-KR" altLang="en-US"/>
        </a:p>
      </dgm:t>
    </dgm:pt>
    <dgm:pt modelId="{BFBD1EC9-CF26-4A3F-B39E-55B17FE8E897}" type="sibTrans" cxnId="{3B11CA3F-2EA4-4D56-82BF-691C8B7EB56B}">
      <dgm:prSet/>
      <dgm:spPr/>
      <dgm:t>
        <a:bodyPr/>
        <a:lstStyle/>
        <a:p>
          <a:pPr latinLnBrk="1"/>
          <a:endParaRPr lang="ko-KR" altLang="en-US"/>
        </a:p>
      </dgm:t>
    </dgm:pt>
    <dgm:pt modelId="{02529D40-92F2-4DA7-A13C-0A07202A83FF}">
      <dgm:prSet phldrT="[텍스트]"/>
      <dgm:spPr/>
      <dgm:t>
        <a:bodyPr/>
        <a:lstStyle/>
        <a:p>
          <a:pPr latinLnBrk="1"/>
          <a:r>
            <a:rPr lang="en-US" altLang="ko-KR"/>
            <a:t>to</a:t>
          </a:r>
          <a:endParaRPr lang="ko-KR" altLang="en-US"/>
        </a:p>
      </dgm:t>
    </dgm:pt>
    <dgm:pt modelId="{F2F3C52B-DB94-4F0C-9A3A-96498B94D679}" type="parTrans" cxnId="{97B27F42-B2AD-4E7B-89D3-CF3B8B2535DD}">
      <dgm:prSet/>
      <dgm:spPr/>
      <dgm:t>
        <a:bodyPr/>
        <a:lstStyle/>
        <a:p>
          <a:pPr latinLnBrk="1"/>
          <a:endParaRPr lang="ko-KR" altLang="en-US"/>
        </a:p>
      </dgm:t>
    </dgm:pt>
    <dgm:pt modelId="{AC4F95CB-01E8-4578-BDDC-7859B1AD1EAA}" type="sibTrans" cxnId="{97B27F42-B2AD-4E7B-89D3-CF3B8B2535DD}">
      <dgm:prSet/>
      <dgm:spPr/>
      <dgm:t>
        <a:bodyPr/>
        <a:lstStyle/>
        <a:p>
          <a:pPr latinLnBrk="1"/>
          <a:endParaRPr lang="ko-KR" altLang="en-US"/>
        </a:p>
      </dgm:t>
    </dgm:pt>
    <dgm:pt modelId="{05E15910-4527-4939-9499-3B8538787871}">
      <dgm:prSet phldrT="[텍스트]"/>
      <dgm:spPr/>
      <dgm:t>
        <a:bodyPr/>
        <a:lstStyle/>
        <a:p>
          <a:pPr latinLnBrk="1"/>
          <a:r>
            <a:rPr lang="en-US" altLang="ko-KR"/>
            <a:t>dog</a:t>
          </a:r>
          <a:endParaRPr lang="ko-KR" altLang="en-US"/>
        </a:p>
      </dgm:t>
    </dgm:pt>
    <dgm:pt modelId="{02FA6697-78F8-4495-9CB9-6EFA793FFF42}" type="parTrans" cxnId="{E21FB0B7-9B30-4060-81C0-F4408B3B9451}">
      <dgm:prSet/>
      <dgm:spPr/>
      <dgm:t>
        <a:bodyPr/>
        <a:lstStyle/>
        <a:p>
          <a:pPr latinLnBrk="1"/>
          <a:endParaRPr lang="ko-KR" altLang="en-US"/>
        </a:p>
      </dgm:t>
    </dgm:pt>
    <dgm:pt modelId="{50FBB952-3517-4E27-9669-203056D66966}" type="sibTrans" cxnId="{E21FB0B7-9B30-4060-81C0-F4408B3B9451}">
      <dgm:prSet/>
      <dgm:spPr/>
      <dgm:t>
        <a:bodyPr/>
        <a:lstStyle/>
        <a:p>
          <a:pPr latinLnBrk="1"/>
          <a:endParaRPr lang="ko-KR" altLang="en-US"/>
        </a:p>
      </dgm:t>
    </dgm:pt>
    <dgm:pt modelId="{FB8B6E40-56A5-4EBA-B780-E3239AFE2DF3}">
      <dgm:prSet phldrT="[텍스트]"/>
      <dgm:spPr/>
      <dgm:t>
        <a:bodyPr/>
        <a:lstStyle/>
        <a:p>
          <a:pPr latinLnBrk="1"/>
          <a:r>
            <a:rPr lang="en-US" altLang="ko-KR"/>
            <a:t>park</a:t>
          </a:r>
          <a:endParaRPr lang="ko-KR" altLang="en-US"/>
        </a:p>
      </dgm:t>
    </dgm:pt>
    <dgm:pt modelId="{27EC0B3D-C693-4B74-A973-9CAC151A25B8}" type="parTrans" cxnId="{FB4172A3-8093-405A-B007-0806A0903F02}">
      <dgm:prSet/>
      <dgm:spPr/>
      <dgm:t>
        <a:bodyPr/>
        <a:lstStyle/>
        <a:p>
          <a:pPr latinLnBrk="1"/>
          <a:endParaRPr lang="ko-KR" altLang="en-US"/>
        </a:p>
      </dgm:t>
    </dgm:pt>
    <dgm:pt modelId="{2D40E8AF-796B-488A-A209-6E93289ABC0E}" type="sibTrans" cxnId="{FB4172A3-8093-405A-B007-0806A0903F02}">
      <dgm:prSet/>
      <dgm:spPr/>
      <dgm:t>
        <a:bodyPr/>
        <a:lstStyle/>
        <a:p>
          <a:pPr latinLnBrk="1"/>
          <a:endParaRPr lang="ko-KR" altLang="en-US"/>
        </a:p>
      </dgm:t>
    </dgm:pt>
    <dgm:pt modelId="{B75B0552-174E-4E2F-9523-298F18E9A864}">
      <dgm:prSet phldrT="[텍스트]"/>
      <dgm:spPr/>
      <dgm:t>
        <a:bodyPr/>
        <a:lstStyle/>
        <a:p>
          <a:pPr latinLnBrk="1"/>
          <a:r>
            <a:rPr lang="en-US" altLang="ko-KR"/>
            <a:t>stupid</a:t>
          </a:r>
          <a:endParaRPr lang="ko-KR" altLang="en-US"/>
        </a:p>
      </dgm:t>
    </dgm:pt>
    <dgm:pt modelId="{4BFC87E9-4AD7-4126-9DFF-F165DF7B7B62}" type="parTrans" cxnId="{84028375-28B5-4496-B691-4E67E777862B}">
      <dgm:prSet/>
      <dgm:spPr/>
      <dgm:t>
        <a:bodyPr/>
        <a:lstStyle/>
        <a:p>
          <a:pPr latinLnBrk="1"/>
          <a:endParaRPr lang="ko-KR" altLang="en-US"/>
        </a:p>
      </dgm:t>
    </dgm:pt>
    <dgm:pt modelId="{CA5E434A-DE7D-40B9-8510-AA285A6CE7FA}" type="sibTrans" cxnId="{84028375-28B5-4496-B691-4E67E777862B}">
      <dgm:prSet/>
      <dgm:spPr/>
      <dgm:t>
        <a:bodyPr/>
        <a:lstStyle/>
        <a:p>
          <a:pPr latinLnBrk="1"/>
          <a:endParaRPr lang="ko-KR" altLang="en-US"/>
        </a:p>
      </dgm:t>
    </dgm:pt>
    <dgm:pt modelId="{9A6DFD35-A4B8-477F-A0EB-484CC244C9D4}">
      <dgm:prSet phldrT="[텍스트]"/>
      <dgm:spPr/>
      <dgm:t>
        <a:bodyPr/>
        <a:lstStyle/>
        <a:p>
          <a:pPr latinLnBrk="1"/>
          <a:r>
            <a:rPr lang="en-US" altLang="ko-KR"/>
            <a:t>my</a:t>
          </a:r>
          <a:endParaRPr lang="ko-KR" altLang="en-US"/>
        </a:p>
      </dgm:t>
    </dgm:pt>
    <dgm:pt modelId="{497B67B2-EDD7-46E1-B048-5327C2602686}" type="parTrans" cxnId="{8901BD09-8F71-4234-95FB-1815B7411474}">
      <dgm:prSet/>
      <dgm:spPr/>
      <dgm:t>
        <a:bodyPr/>
        <a:lstStyle/>
        <a:p>
          <a:pPr latinLnBrk="1"/>
          <a:endParaRPr lang="ko-KR" altLang="en-US"/>
        </a:p>
      </dgm:t>
    </dgm:pt>
    <dgm:pt modelId="{C8CC62A4-858F-480E-A6BA-C86214CF0906}" type="sibTrans" cxnId="{8901BD09-8F71-4234-95FB-1815B7411474}">
      <dgm:prSet/>
      <dgm:spPr/>
      <dgm:t>
        <a:bodyPr/>
        <a:lstStyle/>
        <a:p>
          <a:pPr latinLnBrk="1"/>
          <a:endParaRPr lang="ko-KR" altLang="en-US"/>
        </a:p>
      </dgm:t>
    </dgm:pt>
    <dgm:pt modelId="{0E0DD6DF-52E0-49FA-9F97-113304BB08D9}">
      <dgm:prSet phldrT="[텍스트]"/>
      <dgm:spPr/>
      <dgm:t>
        <a:bodyPr/>
        <a:lstStyle/>
        <a:p>
          <a:pPr latinLnBrk="1"/>
          <a:r>
            <a:rPr lang="en-US" altLang="ko-KR" err="1"/>
            <a:t>dalmation</a:t>
          </a:r>
          <a:endParaRPr lang="ko-KR" altLang="en-US"/>
        </a:p>
      </dgm:t>
    </dgm:pt>
    <dgm:pt modelId="{572101EE-118B-4E10-A75B-7A26F6CDCBBC}" type="parTrans" cxnId="{87546CFC-0183-40F4-A1A6-B8784246C22D}">
      <dgm:prSet/>
      <dgm:spPr/>
      <dgm:t>
        <a:bodyPr/>
        <a:lstStyle/>
        <a:p>
          <a:pPr latinLnBrk="1"/>
          <a:endParaRPr lang="ko-KR" altLang="en-US"/>
        </a:p>
      </dgm:t>
    </dgm:pt>
    <dgm:pt modelId="{332161A0-5F8A-4333-8EF6-995C7A2C9B9A}" type="sibTrans" cxnId="{87546CFC-0183-40F4-A1A6-B8784246C22D}">
      <dgm:prSet/>
      <dgm:spPr/>
      <dgm:t>
        <a:bodyPr/>
        <a:lstStyle/>
        <a:p>
          <a:pPr latinLnBrk="1"/>
          <a:endParaRPr lang="ko-KR" altLang="en-US"/>
        </a:p>
      </dgm:t>
    </dgm:pt>
    <dgm:pt modelId="{5B72F466-D03F-4CBB-A62A-E331B3BFD4EF}">
      <dgm:prSet phldrT="[텍스트]"/>
      <dgm:spPr/>
      <dgm:t>
        <a:bodyPr/>
        <a:lstStyle/>
        <a:p>
          <a:pPr latinLnBrk="1"/>
          <a:r>
            <a:rPr lang="en-US" altLang="ko-KR"/>
            <a:t>is</a:t>
          </a:r>
          <a:endParaRPr lang="ko-KR" altLang="en-US"/>
        </a:p>
      </dgm:t>
    </dgm:pt>
    <dgm:pt modelId="{D26E7D76-1125-484C-8253-BA73F3C8D351}" type="parTrans" cxnId="{057278CC-8C77-4611-9730-A91FDD1B1E4B}">
      <dgm:prSet/>
      <dgm:spPr/>
      <dgm:t>
        <a:bodyPr/>
        <a:lstStyle/>
        <a:p>
          <a:pPr latinLnBrk="1"/>
          <a:endParaRPr lang="ko-KR" altLang="en-US"/>
        </a:p>
      </dgm:t>
    </dgm:pt>
    <dgm:pt modelId="{9DE2E768-615B-4753-A341-B1A1116D57F7}" type="sibTrans" cxnId="{057278CC-8C77-4611-9730-A91FDD1B1E4B}">
      <dgm:prSet/>
      <dgm:spPr/>
      <dgm:t>
        <a:bodyPr/>
        <a:lstStyle/>
        <a:p>
          <a:pPr latinLnBrk="1"/>
          <a:endParaRPr lang="ko-KR" altLang="en-US"/>
        </a:p>
      </dgm:t>
    </dgm:pt>
    <dgm:pt modelId="{D47038DE-A744-4689-84EC-CF6E64E2306D}">
      <dgm:prSet phldrT="[텍스트]"/>
      <dgm:spPr/>
      <dgm:t>
        <a:bodyPr/>
        <a:lstStyle/>
        <a:p>
          <a:pPr latinLnBrk="1"/>
          <a:r>
            <a:rPr lang="en-US" altLang="ko-KR"/>
            <a:t>so</a:t>
          </a:r>
          <a:endParaRPr lang="ko-KR" altLang="en-US"/>
        </a:p>
      </dgm:t>
    </dgm:pt>
    <dgm:pt modelId="{7BDA695C-DD47-43C3-B8FA-E3DBB542F8B0}" type="parTrans" cxnId="{23D6D286-B616-442E-8CB2-29E13E45C3BE}">
      <dgm:prSet/>
      <dgm:spPr/>
      <dgm:t>
        <a:bodyPr/>
        <a:lstStyle/>
        <a:p>
          <a:pPr latinLnBrk="1"/>
          <a:endParaRPr lang="ko-KR" altLang="en-US"/>
        </a:p>
      </dgm:t>
    </dgm:pt>
    <dgm:pt modelId="{F11A1E9B-04B5-484C-9E64-B2BAFB42E1F1}" type="sibTrans" cxnId="{23D6D286-B616-442E-8CB2-29E13E45C3BE}">
      <dgm:prSet/>
      <dgm:spPr/>
      <dgm:t>
        <a:bodyPr/>
        <a:lstStyle/>
        <a:p>
          <a:pPr latinLnBrk="1"/>
          <a:endParaRPr lang="ko-KR" altLang="en-US"/>
        </a:p>
      </dgm:t>
    </dgm:pt>
    <dgm:pt modelId="{3CF407C5-B9F5-4CD6-924F-B68106EF100E}">
      <dgm:prSet phldrT="[텍스트]"/>
      <dgm:spPr/>
      <dgm:t>
        <a:bodyPr/>
        <a:lstStyle/>
        <a:p>
          <a:pPr latinLnBrk="1"/>
          <a:r>
            <a:rPr lang="en-US" altLang="ko-KR"/>
            <a:t>cute</a:t>
          </a:r>
          <a:endParaRPr lang="ko-KR" altLang="en-US"/>
        </a:p>
      </dgm:t>
    </dgm:pt>
    <dgm:pt modelId="{EC5791F6-7442-4BD1-AB07-04E00D2A312B}" type="parTrans" cxnId="{5FADC6BF-6AC4-4AE1-AFA9-420BF51F2BE7}">
      <dgm:prSet/>
      <dgm:spPr/>
      <dgm:t>
        <a:bodyPr/>
        <a:lstStyle/>
        <a:p>
          <a:pPr latinLnBrk="1"/>
          <a:endParaRPr lang="ko-KR" altLang="en-US"/>
        </a:p>
      </dgm:t>
    </dgm:pt>
    <dgm:pt modelId="{155E42C5-B94D-41D8-909E-A54323534DD5}" type="sibTrans" cxnId="{5FADC6BF-6AC4-4AE1-AFA9-420BF51F2BE7}">
      <dgm:prSet/>
      <dgm:spPr/>
      <dgm:t>
        <a:bodyPr/>
        <a:lstStyle/>
        <a:p>
          <a:pPr latinLnBrk="1"/>
          <a:endParaRPr lang="ko-KR" altLang="en-US"/>
        </a:p>
      </dgm:t>
    </dgm:pt>
    <dgm:pt modelId="{C57809BD-0E6C-447B-92DF-9AFB91ADB5E9}">
      <dgm:prSet phldrT="[텍스트]"/>
      <dgm:spPr/>
      <dgm:t>
        <a:bodyPr/>
        <a:lstStyle/>
        <a:p>
          <a:pPr latinLnBrk="1"/>
          <a:r>
            <a:rPr lang="en-US" altLang="ko-KR"/>
            <a:t>I</a:t>
          </a:r>
          <a:endParaRPr lang="ko-KR" altLang="en-US"/>
        </a:p>
      </dgm:t>
    </dgm:pt>
    <dgm:pt modelId="{1854427D-CED7-4FF8-9C34-D0EE80B0875C}" type="parTrans" cxnId="{B9780BFE-7CA5-4B22-89F8-06162401D52B}">
      <dgm:prSet/>
      <dgm:spPr/>
      <dgm:t>
        <a:bodyPr/>
        <a:lstStyle/>
        <a:p>
          <a:pPr latinLnBrk="1"/>
          <a:endParaRPr lang="ko-KR" altLang="en-US"/>
        </a:p>
      </dgm:t>
    </dgm:pt>
    <dgm:pt modelId="{E8C105B4-13F1-4D21-9445-0112310D35EC}" type="sibTrans" cxnId="{B9780BFE-7CA5-4B22-89F8-06162401D52B}">
      <dgm:prSet/>
      <dgm:spPr/>
      <dgm:t>
        <a:bodyPr/>
        <a:lstStyle/>
        <a:p>
          <a:pPr latinLnBrk="1"/>
          <a:endParaRPr lang="ko-KR" altLang="en-US"/>
        </a:p>
      </dgm:t>
    </dgm:pt>
    <dgm:pt modelId="{D94C8BBE-7EAF-4BDB-99E2-004A7285234E}">
      <dgm:prSet phldrT="[텍스트]"/>
      <dgm:spPr/>
      <dgm:t>
        <a:bodyPr/>
        <a:lstStyle/>
        <a:p>
          <a:pPr latinLnBrk="1"/>
          <a:r>
            <a:rPr lang="en-US" altLang="ko-KR"/>
            <a:t>love</a:t>
          </a:r>
          <a:endParaRPr lang="ko-KR" altLang="en-US"/>
        </a:p>
      </dgm:t>
    </dgm:pt>
    <dgm:pt modelId="{08933554-7BBC-4016-A237-75BA50CF568A}" type="parTrans" cxnId="{69C8AE0F-B68F-4A5B-83A8-96B4ACADDD88}">
      <dgm:prSet/>
      <dgm:spPr/>
      <dgm:t>
        <a:bodyPr/>
        <a:lstStyle/>
        <a:p>
          <a:pPr latinLnBrk="1"/>
          <a:endParaRPr lang="ko-KR" altLang="en-US"/>
        </a:p>
      </dgm:t>
    </dgm:pt>
    <dgm:pt modelId="{4B9F5892-9391-440A-AA8E-4771BBC62E3D}" type="sibTrans" cxnId="{69C8AE0F-B68F-4A5B-83A8-96B4ACADDD88}">
      <dgm:prSet/>
      <dgm:spPr/>
      <dgm:t>
        <a:bodyPr/>
        <a:lstStyle/>
        <a:p>
          <a:pPr latinLnBrk="1"/>
          <a:endParaRPr lang="ko-KR" altLang="en-US"/>
        </a:p>
      </dgm:t>
    </dgm:pt>
    <dgm:pt modelId="{54968E72-C4E9-4EB8-9AE9-0C4D06BB6853}">
      <dgm:prSet phldrT="[텍스트]"/>
      <dgm:spPr/>
      <dgm:t>
        <a:bodyPr/>
        <a:lstStyle/>
        <a:p>
          <a:pPr latinLnBrk="1"/>
          <a:r>
            <a:rPr lang="en-US" altLang="ko-KR"/>
            <a:t>him</a:t>
          </a:r>
          <a:endParaRPr lang="ko-KR" altLang="en-US"/>
        </a:p>
      </dgm:t>
    </dgm:pt>
    <dgm:pt modelId="{2E07A028-A66A-4980-80B7-CC41BED4A714}" type="parTrans" cxnId="{D52A5349-3AAD-4781-A121-A2BE6C30F626}">
      <dgm:prSet/>
      <dgm:spPr/>
      <dgm:t>
        <a:bodyPr/>
        <a:lstStyle/>
        <a:p>
          <a:pPr latinLnBrk="1"/>
          <a:endParaRPr lang="ko-KR" altLang="en-US"/>
        </a:p>
      </dgm:t>
    </dgm:pt>
    <dgm:pt modelId="{2C819661-4DCB-4B1B-AD7B-02EB3C1E553E}" type="sibTrans" cxnId="{D52A5349-3AAD-4781-A121-A2BE6C30F626}">
      <dgm:prSet/>
      <dgm:spPr/>
      <dgm:t>
        <a:bodyPr/>
        <a:lstStyle/>
        <a:p>
          <a:pPr latinLnBrk="1"/>
          <a:endParaRPr lang="ko-KR" altLang="en-US"/>
        </a:p>
      </dgm:t>
    </dgm:pt>
    <dgm:pt modelId="{C64BF99A-4A9F-434C-935A-A38B22040E14}">
      <dgm:prSet phldrT="[텍스트]"/>
      <dgm:spPr/>
      <dgm:t>
        <a:bodyPr/>
        <a:lstStyle/>
        <a:p>
          <a:pPr latinLnBrk="1"/>
          <a:r>
            <a:rPr lang="en-US" altLang="ko-KR"/>
            <a:t>stop</a:t>
          </a:r>
          <a:endParaRPr lang="ko-KR" altLang="en-US"/>
        </a:p>
      </dgm:t>
    </dgm:pt>
    <dgm:pt modelId="{8C792268-AC07-4EE3-8B10-4A07A2CD18FB}" type="parTrans" cxnId="{3DC1E128-28C9-4FC4-A56A-C60C83F4AF52}">
      <dgm:prSet/>
      <dgm:spPr/>
      <dgm:t>
        <a:bodyPr/>
        <a:lstStyle/>
        <a:p>
          <a:pPr latinLnBrk="1"/>
          <a:endParaRPr lang="ko-KR" altLang="en-US"/>
        </a:p>
      </dgm:t>
    </dgm:pt>
    <dgm:pt modelId="{05A477B9-613F-4FD4-836D-98AD313F740A}" type="sibTrans" cxnId="{3DC1E128-28C9-4FC4-A56A-C60C83F4AF52}">
      <dgm:prSet/>
      <dgm:spPr/>
      <dgm:t>
        <a:bodyPr/>
        <a:lstStyle/>
        <a:p>
          <a:pPr latinLnBrk="1"/>
          <a:endParaRPr lang="ko-KR" altLang="en-US"/>
        </a:p>
      </dgm:t>
    </dgm:pt>
    <dgm:pt modelId="{79ED0979-1943-4DDF-B524-B1FA4FAE4563}">
      <dgm:prSet phldrT="[텍스트]"/>
      <dgm:spPr/>
      <dgm:t>
        <a:bodyPr/>
        <a:lstStyle/>
        <a:p>
          <a:pPr latinLnBrk="1"/>
          <a:r>
            <a:rPr lang="en-US" altLang="ko-KR"/>
            <a:t>posting</a:t>
          </a:r>
          <a:endParaRPr lang="ko-KR" altLang="en-US"/>
        </a:p>
      </dgm:t>
    </dgm:pt>
    <dgm:pt modelId="{D7F5B2FC-36D2-4354-BFA8-F782F9CD178B}" type="parTrans" cxnId="{47024801-C81A-4FDA-8D2A-A44501EE14F1}">
      <dgm:prSet/>
      <dgm:spPr/>
      <dgm:t>
        <a:bodyPr/>
        <a:lstStyle/>
        <a:p>
          <a:pPr latinLnBrk="1"/>
          <a:endParaRPr lang="ko-KR" altLang="en-US"/>
        </a:p>
      </dgm:t>
    </dgm:pt>
    <dgm:pt modelId="{70B7234A-EA74-4C36-996D-05EF2E491FCC}" type="sibTrans" cxnId="{47024801-C81A-4FDA-8D2A-A44501EE14F1}">
      <dgm:prSet/>
      <dgm:spPr/>
      <dgm:t>
        <a:bodyPr/>
        <a:lstStyle/>
        <a:p>
          <a:pPr latinLnBrk="1"/>
          <a:endParaRPr lang="ko-KR" altLang="en-US"/>
        </a:p>
      </dgm:t>
    </dgm:pt>
    <dgm:pt modelId="{8AB57B62-18BC-4BC6-A4B9-A5832AECD641}">
      <dgm:prSet phldrT="[텍스트]"/>
      <dgm:spPr/>
      <dgm:t>
        <a:bodyPr/>
        <a:lstStyle/>
        <a:p>
          <a:pPr latinLnBrk="1"/>
          <a:r>
            <a:rPr lang="en-US" altLang="ko-KR"/>
            <a:t>stupid</a:t>
          </a:r>
          <a:endParaRPr lang="ko-KR" altLang="en-US"/>
        </a:p>
      </dgm:t>
    </dgm:pt>
    <dgm:pt modelId="{875B9508-3782-4005-A5FA-3D1D1A16CE5F}" type="parTrans" cxnId="{97D80D81-5D36-4DE0-9AE5-E2B3B6857A8F}">
      <dgm:prSet/>
      <dgm:spPr/>
      <dgm:t>
        <a:bodyPr/>
        <a:lstStyle/>
        <a:p>
          <a:pPr latinLnBrk="1"/>
          <a:endParaRPr lang="ko-KR" altLang="en-US"/>
        </a:p>
      </dgm:t>
    </dgm:pt>
    <dgm:pt modelId="{88E097F9-89EB-43B6-873E-3055C84C1937}" type="sibTrans" cxnId="{97D80D81-5D36-4DE0-9AE5-E2B3B6857A8F}">
      <dgm:prSet/>
      <dgm:spPr/>
      <dgm:t>
        <a:bodyPr/>
        <a:lstStyle/>
        <a:p>
          <a:pPr latinLnBrk="1"/>
          <a:endParaRPr lang="ko-KR" altLang="en-US"/>
        </a:p>
      </dgm:t>
    </dgm:pt>
    <dgm:pt modelId="{EAC293E0-86DA-4279-BFC8-45D88DD0026D}">
      <dgm:prSet phldrT="[텍스트]"/>
      <dgm:spPr/>
      <dgm:t>
        <a:bodyPr/>
        <a:lstStyle/>
        <a:p>
          <a:pPr latinLnBrk="1"/>
          <a:r>
            <a:rPr lang="en-US" altLang="ko-KR"/>
            <a:t>worthless</a:t>
          </a:r>
          <a:endParaRPr lang="ko-KR" altLang="en-US"/>
        </a:p>
      </dgm:t>
    </dgm:pt>
    <dgm:pt modelId="{6C959B60-64A1-432D-91E2-CB6B7F6FAD08}" type="parTrans" cxnId="{C4467952-5554-4AA5-B724-276FC8733A6C}">
      <dgm:prSet/>
      <dgm:spPr/>
      <dgm:t>
        <a:bodyPr/>
        <a:lstStyle/>
        <a:p>
          <a:pPr latinLnBrk="1"/>
          <a:endParaRPr lang="ko-KR" altLang="en-US"/>
        </a:p>
      </dgm:t>
    </dgm:pt>
    <dgm:pt modelId="{2AF627CB-AE43-4B18-9191-F4733D4AD8EF}" type="sibTrans" cxnId="{C4467952-5554-4AA5-B724-276FC8733A6C}">
      <dgm:prSet/>
      <dgm:spPr/>
      <dgm:t>
        <a:bodyPr/>
        <a:lstStyle/>
        <a:p>
          <a:pPr latinLnBrk="1"/>
          <a:endParaRPr lang="ko-KR" altLang="en-US"/>
        </a:p>
      </dgm:t>
    </dgm:pt>
    <dgm:pt modelId="{17CE5C3D-ADF9-498B-B627-E91C056436B8}">
      <dgm:prSet phldrT="[텍스트]"/>
      <dgm:spPr/>
      <dgm:t>
        <a:bodyPr/>
        <a:lstStyle/>
        <a:p>
          <a:pPr latinLnBrk="1"/>
          <a:r>
            <a:rPr lang="en-US" altLang="ko-KR"/>
            <a:t>garbage</a:t>
          </a:r>
          <a:endParaRPr lang="ko-KR" altLang="en-US"/>
        </a:p>
      </dgm:t>
    </dgm:pt>
    <dgm:pt modelId="{5FADA433-B429-4247-A089-F0A6B77BA5A9}" type="parTrans" cxnId="{5BCD1801-9375-476D-BE56-CA6B65CF0922}">
      <dgm:prSet/>
      <dgm:spPr/>
      <dgm:t>
        <a:bodyPr/>
        <a:lstStyle/>
        <a:p>
          <a:pPr latinLnBrk="1"/>
          <a:endParaRPr lang="ko-KR" altLang="en-US"/>
        </a:p>
      </dgm:t>
    </dgm:pt>
    <dgm:pt modelId="{44D3F698-2DEB-497A-9128-E4B545A05E20}" type="sibTrans" cxnId="{5BCD1801-9375-476D-BE56-CA6B65CF0922}">
      <dgm:prSet/>
      <dgm:spPr/>
      <dgm:t>
        <a:bodyPr/>
        <a:lstStyle/>
        <a:p>
          <a:pPr latinLnBrk="1"/>
          <a:endParaRPr lang="ko-KR" altLang="en-US"/>
        </a:p>
      </dgm:t>
    </dgm:pt>
    <dgm:pt modelId="{D62C1729-0FDD-4694-9F73-6A35D361BEE9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FB684BE8-F7B4-4488-96F9-BD7097D93C1C}" type="parTrans" cxnId="{3E9A4009-CF1C-46A2-9AAB-DE57DDDA9711}">
      <dgm:prSet/>
      <dgm:spPr/>
      <dgm:t>
        <a:bodyPr/>
        <a:lstStyle/>
        <a:p>
          <a:pPr latinLnBrk="1"/>
          <a:endParaRPr lang="ko-KR" altLang="en-US"/>
        </a:p>
      </dgm:t>
    </dgm:pt>
    <dgm:pt modelId="{D4B9C34E-9D58-4CD3-9510-58455A7F5AB7}" type="sibTrans" cxnId="{3E9A4009-CF1C-46A2-9AAB-DE57DDDA9711}">
      <dgm:prSet/>
      <dgm:spPr/>
      <dgm:t>
        <a:bodyPr/>
        <a:lstStyle/>
        <a:p>
          <a:pPr latinLnBrk="1"/>
          <a:endParaRPr lang="ko-KR" altLang="en-US"/>
        </a:p>
      </dgm:t>
    </dgm:pt>
    <dgm:pt modelId="{390FEFA0-3554-4426-91BD-A534BE12D0B7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FE16AE6A-F6FA-4B4E-8051-1E645CDE3EEB}" type="parTrans" cxnId="{60544D4F-5354-4A8E-B86E-C3F1A2243AC5}">
      <dgm:prSet/>
      <dgm:spPr/>
      <dgm:t>
        <a:bodyPr/>
        <a:lstStyle/>
        <a:p>
          <a:pPr latinLnBrk="1"/>
          <a:endParaRPr lang="ko-KR" altLang="en-US"/>
        </a:p>
      </dgm:t>
    </dgm:pt>
    <dgm:pt modelId="{681C684A-42A1-46CC-806D-046768891DCC}" type="sibTrans" cxnId="{60544D4F-5354-4A8E-B86E-C3F1A2243AC5}">
      <dgm:prSet/>
      <dgm:spPr/>
      <dgm:t>
        <a:bodyPr/>
        <a:lstStyle/>
        <a:p>
          <a:pPr latinLnBrk="1"/>
          <a:endParaRPr lang="ko-KR" altLang="en-US"/>
        </a:p>
      </dgm:t>
    </dgm:pt>
    <dgm:pt modelId="{9D7F0659-619B-4448-9389-650F72C3EE01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131C4625-17B2-4291-9EA1-40327D3B1050}" type="parTrans" cxnId="{C03C38FE-5A0F-4802-B47A-0B1A6665CA4B}">
      <dgm:prSet/>
      <dgm:spPr/>
      <dgm:t>
        <a:bodyPr/>
        <a:lstStyle/>
        <a:p>
          <a:pPr latinLnBrk="1"/>
          <a:endParaRPr lang="ko-KR" altLang="en-US"/>
        </a:p>
      </dgm:t>
    </dgm:pt>
    <dgm:pt modelId="{289DCCF8-8AB3-4BB6-A3F2-F3DF1E9E50FF}" type="sibTrans" cxnId="{C03C38FE-5A0F-4802-B47A-0B1A6665CA4B}">
      <dgm:prSet/>
      <dgm:spPr/>
      <dgm:t>
        <a:bodyPr/>
        <a:lstStyle/>
        <a:p>
          <a:pPr latinLnBrk="1"/>
          <a:endParaRPr lang="ko-KR" altLang="en-US"/>
        </a:p>
      </dgm:t>
    </dgm:pt>
    <dgm:pt modelId="{9694BF83-B515-4E9E-B9AA-CDD98318D04E}">
      <dgm:prSet phldrT="[텍스트]"/>
      <dgm:spPr/>
      <dgm:t>
        <a:bodyPr/>
        <a:lstStyle/>
        <a:p>
          <a:pPr latinLnBrk="1"/>
          <a:r>
            <a:rPr lang="en-US" altLang="ko-KR" err="1"/>
            <a:t>mr</a:t>
          </a:r>
          <a:endParaRPr lang="ko-KR" altLang="en-US"/>
        </a:p>
      </dgm:t>
    </dgm:pt>
    <dgm:pt modelId="{0736FE49-11E6-41D5-B325-90AC289EAE2A}" type="parTrans" cxnId="{1A4BAE43-4F72-4A6E-884C-937646D80C76}">
      <dgm:prSet/>
      <dgm:spPr/>
      <dgm:t>
        <a:bodyPr/>
        <a:lstStyle/>
        <a:p>
          <a:pPr latinLnBrk="1"/>
          <a:endParaRPr lang="ko-KR" altLang="en-US"/>
        </a:p>
      </dgm:t>
    </dgm:pt>
    <dgm:pt modelId="{575E8F0A-E531-419F-9673-1D1BC1245AFC}" type="sibTrans" cxnId="{1A4BAE43-4F72-4A6E-884C-937646D80C76}">
      <dgm:prSet/>
      <dgm:spPr/>
      <dgm:t>
        <a:bodyPr/>
        <a:lstStyle/>
        <a:p>
          <a:pPr latinLnBrk="1"/>
          <a:endParaRPr lang="ko-KR" altLang="en-US"/>
        </a:p>
      </dgm:t>
    </dgm:pt>
    <dgm:pt modelId="{5FDC2075-715D-4230-97CB-63965D293509}">
      <dgm:prSet phldrT="[텍스트]"/>
      <dgm:spPr/>
      <dgm:t>
        <a:bodyPr/>
        <a:lstStyle/>
        <a:p>
          <a:pPr latinLnBrk="1"/>
          <a:r>
            <a:rPr lang="en-US" altLang="ko-KR"/>
            <a:t>licks</a:t>
          </a:r>
          <a:endParaRPr lang="ko-KR" altLang="en-US"/>
        </a:p>
      </dgm:t>
    </dgm:pt>
    <dgm:pt modelId="{F4CDD0D6-7138-4D69-A07E-2D5643186767}" type="parTrans" cxnId="{64E3C62A-80BE-48AE-8F99-784735E095EB}">
      <dgm:prSet/>
      <dgm:spPr/>
      <dgm:t>
        <a:bodyPr/>
        <a:lstStyle/>
        <a:p>
          <a:pPr latinLnBrk="1"/>
          <a:endParaRPr lang="ko-KR" altLang="en-US"/>
        </a:p>
      </dgm:t>
    </dgm:pt>
    <dgm:pt modelId="{37B8D2D3-782D-4083-B353-A04BC4C7A4FE}" type="sibTrans" cxnId="{64E3C62A-80BE-48AE-8F99-784735E095EB}">
      <dgm:prSet/>
      <dgm:spPr/>
      <dgm:t>
        <a:bodyPr/>
        <a:lstStyle/>
        <a:p>
          <a:pPr latinLnBrk="1"/>
          <a:endParaRPr lang="ko-KR" altLang="en-US"/>
        </a:p>
      </dgm:t>
    </dgm:pt>
    <dgm:pt modelId="{264BF3A3-BE48-45C0-A452-1B202EB4C72F}">
      <dgm:prSet phldrT="[텍스트]"/>
      <dgm:spPr/>
      <dgm:t>
        <a:bodyPr/>
        <a:lstStyle/>
        <a:p>
          <a:pPr latinLnBrk="1"/>
          <a:r>
            <a:rPr lang="en-US" altLang="ko-KR"/>
            <a:t>ate</a:t>
          </a:r>
          <a:endParaRPr lang="ko-KR" altLang="en-US"/>
        </a:p>
      </dgm:t>
    </dgm:pt>
    <dgm:pt modelId="{AE1438EF-5EB6-4D78-84E7-ECF56712D223}" type="parTrans" cxnId="{81244B06-1C05-412A-A444-80188B28656C}">
      <dgm:prSet/>
      <dgm:spPr/>
      <dgm:t>
        <a:bodyPr/>
        <a:lstStyle/>
        <a:p>
          <a:pPr latinLnBrk="1"/>
          <a:endParaRPr lang="ko-KR" altLang="en-US"/>
        </a:p>
      </dgm:t>
    </dgm:pt>
    <dgm:pt modelId="{DDD8FBA8-6278-4F5E-A05D-07D23461C5F5}" type="sibTrans" cxnId="{81244B06-1C05-412A-A444-80188B28656C}">
      <dgm:prSet/>
      <dgm:spPr/>
      <dgm:t>
        <a:bodyPr/>
        <a:lstStyle/>
        <a:p>
          <a:pPr latinLnBrk="1"/>
          <a:endParaRPr lang="ko-KR" altLang="en-US"/>
        </a:p>
      </dgm:t>
    </dgm:pt>
    <dgm:pt modelId="{D8A245CB-81B5-42A5-94F6-367FB76BABE2}">
      <dgm:prSet phldrT="[텍스트]"/>
      <dgm:spPr/>
      <dgm:t>
        <a:bodyPr/>
        <a:lstStyle/>
        <a:p>
          <a:pPr latinLnBrk="1"/>
          <a:r>
            <a:rPr lang="en-US" altLang="ko-KR"/>
            <a:t>my</a:t>
          </a:r>
          <a:endParaRPr lang="ko-KR" altLang="en-US"/>
        </a:p>
      </dgm:t>
    </dgm:pt>
    <dgm:pt modelId="{EA1681B5-D8FC-4349-BC64-1927E8F398DE}" type="parTrans" cxnId="{39FCE444-C6B7-421E-923B-C3B7C68D31BB}">
      <dgm:prSet/>
      <dgm:spPr/>
      <dgm:t>
        <a:bodyPr/>
        <a:lstStyle/>
        <a:p>
          <a:pPr latinLnBrk="1"/>
          <a:endParaRPr lang="ko-KR" altLang="en-US"/>
        </a:p>
      </dgm:t>
    </dgm:pt>
    <dgm:pt modelId="{F936D0CB-1257-4EB4-BE64-B249F082B807}" type="sibTrans" cxnId="{39FCE444-C6B7-421E-923B-C3B7C68D31BB}">
      <dgm:prSet/>
      <dgm:spPr/>
      <dgm:t>
        <a:bodyPr/>
        <a:lstStyle/>
        <a:p>
          <a:pPr latinLnBrk="1"/>
          <a:endParaRPr lang="ko-KR" altLang="en-US"/>
        </a:p>
      </dgm:t>
    </dgm:pt>
    <dgm:pt modelId="{E37F2924-ADEC-4AF4-B9ED-78CAA8EB832E}">
      <dgm:prSet phldrT="[텍스트]"/>
      <dgm:spPr/>
      <dgm:t>
        <a:bodyPr/>
        <a:lstStyle/>
        <a:p>
          <a:pPr latinLnBrk="1"/>
          <a:r>
            <a:rPr lang="en-US" altLang="ko-KR"/>
            <a:t>steak</a:t>
          </a:r>
          <a:endParaRPr lang="ko-KR" altLang="en-US"/>
        </a:p>
      </dgm:t>
    </dgm:pt>
    <dgm:pt modelId="{36B3A2E4-795A-4DD5-AFA3-3CEDD773D502}" type="parTrans" cxnId="{D840E297-D597-441E-B536-0E7F3232E030}">
      <dgm:prSet/>
      <dgm:spPr/>
      <dgm:t>
        <a:bodyPr/>
        <a:lstStyle/>
        <a:p>
          <a:pPr latinLnBrk="1"/>
          <a:endParaRPr lang="ko-KR" altLang="en-US"/>
        </a:p>
      </dgm:t>
    </dgm:pt>
    <dgm:pt modelId="{C9FE52B6-410C-4A39-BCC7-166B6F40659D}" type="sibTrans" cxnId="{D840E297-D597-441E-B536-0E7F3232E030}">
      <dgm:prSet/>
      <dgm:spPr/>
      <dgm:t>
        <a:bodyPr/>
        <a:lstStyle/>
        <a:p>
          <a:pPr latinLnBrk="1"/>
          <a:endParaRPr lang="ko-KR" altLang="en-US"/>
        </a:p>
      </dgm:t>
    </dgm:pt>
    <dgm:pt modelId="{AC5B2F19-E2DE-4241-9D26-A244395811B5}">
      <dgm:prSet phldrT="[텍스트]"/>
      <dgm:spPr/>
      <dgm:t>
        <a:bodyPr/>
        <a:lstStyle/>
        <a:p>
          <a:pPr latinLnBrk="1"/>
          <a:r>
            <a:rPr lang="en-US" altLang="ko-KR"/>
            <a:t>how</a:t>
          </a:r>
          <a:endParaRPr lang="ko-KR" altLang="en-US"/>
        </a:p>
      </dgm:t>
    </dgm:pt>
    <dgm:pt modelId="{E6FCAFFC-5A54-4A34-8887-5891E480F52B}" type="parTrans" cxnId="{39AFAAE0-23F5-4DFA-8D9C-291667ECBCC5}">
      <dgm:prSet/>
      <dgm:spPr/>
      <dgm:t>
        <a:bodyPr/>
        <a:lstStyle/>
        <a:p>
          <a:pPr latinLnBrk="1"/>
          <a:endParaRPr lang="ko-KR" altLang="en-US"/>
        </a:p>
      </dgm:t>
    </dgm:pt>
    <dgm:pt modelId="{D29A37E3-801F-44F0-8A01-6973576FBCE9}" type="sibTrans" cxnId="{39AFAAE0-23F5-4DFA-8D9C-291667ECBCC5}">
      <dgm:prSet/>
      <dgm:spPr/>
      <dgm:t>
        <a:bodyPr/>
        <a:lstStyle/>
        <a:p>
          <a:pPr latinLnBrk="1"/>
          <a:endParaRPr lang="ko-KR" altLang="en-US"/>
        </a:p>
      </dgm:t>
    </dgm:pt>
    <dgm:pt modelId="{A60A5A9E-4CB0-41D2-9D67-D42258809F27}">
      <dgm:prSet phldrT="[텍스트]"/>
      <dgm:spPr/>
      <dgm:t>
        <a:bodyPr/>
        <a:lstStyle/>
        <a:p>
          <a:pPr latinLnBrk="1"/>
          <a:r>
            <a:rPr lang="en-US" altLang="ko-KR"/>
            <a:t>to</a:t>
          </a:r>
          <a:endParaRPr lang="ko-KR" altLang="en-US"/>
        </a:p>
      </dgm:t>
    </dgm:pt>
    <dgm:pt modelId="{89D12B65-8B92-480D-BE49-CA25BC819787}" type="parTrans" cxnId="{B0039D38-789D-47F4-B601-7DA2A78E3BB1}">
      <dgm:prSet/>
      <dgm:spPr/>
      <dgm:t>
        <a:bodyPr/>
        <a:lstStyle/>
        <a:p>
          <a:pPr latinLnBrk="1"/>
          <a:endParaRPr lang="ko-KR" altLang="en-US"/>
        </a:p>
      </dgm:t>
    </dgm:pt>
    <dgm:pt modelId="{8E70B138-0B0F-4C48-8D02-C299E48C53F2}" type="sibTrans" cxnId="{B0039D38-789D-47F4-B601-7DA2A78E3BB1}">
      <dgm:prSet/>
      <dgm:spPr/>
      <dgm:t>
        <a:bodyPr/>
        <a:lstStyle/>
        <a:p>
          <a:pPr latinLnBrk="1"/>
          <a:endParaRPr lang="ko-KR" altLang="en-US"/>
        </a:p>
      </dgm:t>
    </dgm:pt>
    <dgm:pt modelId="{53090BCA-17F2-49A4-884E-6357052C31E5}">
      <dgm:prSet phldrT="[텍스트]"/>
      <dgm:spPr/>
      <dgm:t>
        <a:bodyPr/>
        <a:lstStyle/>
        <a:p>
          <a:pPr latinLnBrk="1"/>
          <a:r>
            <a:rPr lang="en-US" altLang="ko-KR"/>
            <a:t>stop</a:t>
          </a:r>
          <a:endParaRPr lang="ko-KR" altLang="en-US"/>
        </a:p>
      </dgm:t>
    </dgm:pt>
    <dgm:pt modelId="{78A0F3F7-E603-4CD3-B3A9-A003B86C71D0}" type="parTrans" cxnId="{A25D6EBC-7CF2-4DE7-B542-D4D5C4551102}">
      <dgm:prSet/>
      <dgm:spPr/>
      <dgm:t>
        <a:bodyPr/>
        <a:lstStyle/>
        <a:p>
          <a:pPr latinLnBrk="1"/>
          <a:endParaRPr lang="ko-KR" altLang="en-US"/>
        </a:p>
      </dgm:t>
    </dgm:pt>
    <dgm:pt modelId="{BB7AD81A-5356-4099-8153-97080ABE6328}" type="sibTrans" cxnId="{A25D6EBC-7CF2-4DE7-B542-D4D5C4551102}">
      <dgm:prSet/>
      <dgm:spPr/>
      <dgm:t>
        <a:bodyPr/>
        <a:lstStyle/>
        <a:p>
          <a:pPr latinLnBrk="1"/>
          <a:endParaRPr lang="ko-KR" altLang="en-US"/>
        </a:p>
      </dgm:t>
    </dgm:pt>
    <dgm:pt modelId="{854DDF6B-6666-4259-B6FF-AA58929BE73A}">
      <dgm:prSet phldrT="[텍스트]"/>
      <dgm:spPr/>
      <dgm:t>
        <a:bodyPr/>
        <a:lstStyle/>
        <a:p>
          <a:pPr latinLnBrk="1"/>
          <a:r>
            <a:rPr lang="en-US" altLang="ko-KR"/>
            <a:t>him</a:t>
          </a:r>
          <a:endParaRPr lang="ko-KR" altLang="en-US"/>
        </a:p>
      </dgm:t>
    </dgm:pt>
    <dgm:pt modelId="{04307E05-ED02-4305-816F-D12F2F18EAF6}" type="parTrans" cxnId="{0825264A-0F70-4D89-876E-125B723C7E4C}">
      <dgm:prSet/>
      <dgm:spPr/>
      <dgm:t>
        <a:bodyPr/>
        <a:lstStyle/>
        <a:p>
          <a:pPr latinLnBrk="1"/>
          <a:endParaRPr lang="ko-KR" altLang="en-US"/>
        </a:p>
      </dgm:t>
    </dgm:pt>
    <dgm:pt modelId="{E14B1CA7-10EB-49DC-BBC8-CD4686D6EF28}" type="sibTrans" cxnId="{0825264A-0F70-4D89-876E-125B723C7E4C}">
      <dgm:prSet/>
      <dgm:spPr/>
      <dgm:t>
        <a:bodyPr/>
        <a:lstStyle/>
        <a:p>
          <a:pPr latinLnBrk="1"/>
          <a:endParaRPr lang="ko-KR" altLang="en-US"/>
        </a:p>
      </dgm:t>
    </dgm:pt>
    <dgm:pt modelId="{CBCFF4F2-2511-4896-95A5-B78D52F4AC54}">
      <dgm:prSet phldrT="[텍스트]"/>
      <dgm:spPr/>
      <dgm:t>
        <a:bodyPr/>
        <a:lstStyle/>
        <a:p>
          <a:pPr latinLnBrk="1"/>
          <a:r>
            <a:rPr lang="en-US" altLang="ko-KR"/>
            <a:t>quit</a:t>
          </a:r>
          <a:endParaRPr lang="ko-KR" altLang="en-US"/>
        </a:p>
      </dgm:t>
    </dgm:pt>
    <dgm:pt modelId="{EFD00B20-45CF-473F-939A-6CC8875D59ED}" type="parTrans" cxnId="{512365CF-1AC0-48CC-9024-EA833F7F29D1}">
      <dgm:prSet/>
      <dgm:spPr/>
      <dgm:t>
        <a:bodyPr/>
        <a:lstStyle/>
        <a:p>
          <a:pPr latinLnBrk="1"/>
          <a:endParaRPr lang="ko-KR" altLang="en-US"/>
        </a:p>
      </dgm:t>
    </dgm:pt>
    <dgm:pt modelId="{49B0FE67-F15C-4418-8BC9-88B32DC69DC6}" type="sibTrans" cxnId="{512365CF-1AC0-48CC-9024-EA833F7F29D1}">
      <dgm:prSet/>
      <dgm:spPr/>
      <dgm:t>
        <a:bodyPr/>
        <a:lstStyle/>
        <a:p>
          <a:pPr latinLnBrk="1"/>
          <a:endParaRPr lang="ko-KR" altLang="en-US"/>
        </a:p>
      </dgm:t>
    </dgm:pt>
    <dgm:pt modelId="{3E89148B-902E-44AD-B0F9-FC81D8EB91E4}">
      <dgm:prSet phldrT="[텍스트]"/>
      <dgm:spPr/>
      <dgm:t>
        <a:bodyPr/>
        <a:lstStyle/>
        <a:p>
          <a:pPr latinLnBrk="1"/>
          <a:r>
            <a:rPr lang="en-US" altLang="ko-KR"/>
            <a:t>buying</a:t>
          </a:r>
          <a:endParaRPr lang="ko-KR" altLang="en-US"/>
        </a:p>
      </dgm:t>
    </dgm:pt>
    <dgm:pt modelId="{BF977C6C-5CC8-4C6E-BB9E-CCB50E86D4E1}" type="parTrans" cxnId="{E103097F-A3A7-474A-89A2-6FF823D0B5DD}">
      <dgm:prSet/>
      <dgm:spPr/>
      <dgm:t>
        <a:bodyPr/>
        <a:lstStyle/>
        <a:p>
          <a:pPr latinLnBrk="1"/>
          <a:endParaRPr lang="ko-KR" altLang="en-US"/>
        </a:p>
      </dgm:t>
    </dgm:pt>
    <dgm:pt modelId="{4E8E85FE-290B-40CE-9D7C-1FC93CCD5F02}" type="sibTrans" cxnId="{E103097F-A3A7-474A-89A2-6FF823D0B5DD}">
      <dgm:prSet/>
      <dgm:spPr/>
      <dgm:t>
        <a:bodyPr/>
        <a:lstStyle/>
        <a:p>
          <a:pPr latinLnBrk="1"/>
          <a:endParaRPr lang="ko-KR" altLang="en-US"/>
        </a:p>
      </dgm:t>
    </dgm:pt>
    <dgm:pt modelId="{FE20F0B5-58D6-42E7-90FA-0CE4907E025E}">
      <dgm:prSet phldrT="[텍스트]"/>
      <dgm:spPr/>
      <dgm:t>
        <a:bodyPr/>
        <a:lstStyle/>
        <a:p>
          <a:pPr latinLnBrk="1"/>
          <a:r>
            <a:rPr lang="en-US" altLang="ko-KR"/>
            <a:t>worthless</a:t>
          </a:r>
          <a:endParaRPr lang="ko-KR" altLang="en-US"/>
        </a:p>
      </dgm:t>
    </dgm:pt>
    <dgm:pt modelId="{2F6E6BAB-9BAA-467E-8F11-AE09F5DEDEE6}" type="parTrans" cxnId="{2AE4F3F9-9C27-4CB4-8B08-22CC5BB9A70C}">
      <dgm:prSet/>
      <dgm:spPr/>
      <dgm:t>
        <a:bodyPr/>
        <a:lstStyle/>
        <a:p>
          <a:pPr latinLnBrk="1"/>
          <a:endParaRPr lang="ko-KR" altLang="en-US"/>
        </a:p>
      </dgm:t>
    </dgm:pt>
    <dgm:pt modelId="{27F35F02-DA35-4DAC-AA4B-9477255E263F}" type="sibTrans" cxnId="{2AE4F3F9-9C27-4CB4-8B08-22CC5BB9A70C}">
      <dgm:prSet/>
      <dgm:spPr/>
      <dgm:t>
        <a:bodyPr/>
        <a:lstStyle/>
        <a:p>
          <a:pPr latinLnBrk="1"/>
          <a:endParaRPr lang="ko-KR" altLang="en-US"/>
        </a:p>
      </dgm:t>
    </dgm:pt>
    <dgm:pt modelId="{0F5041B0-BD82-456D-8A32-6E3BE9E54F1B}">
      <dgm:prSet phldrT="[텍스트]"/>
      <dgm:spPr/>
      <dgm:t>
        <a:bodyPr/>
        <a:lstStyle/>
        <a:p>
          <a:pPr latinLnBrk="1"/>
          <a:r>
            <a:rPr lang="en-US" altLang="ko-KR"/>
            <a:t>dog</a:t>
          </a:r>
          <a:endParaRPr lang="ko-KR" altLang="en-US"/>
        </a:p>
      </dgm:t>
    </dgm:pt>
    <dgm:pt modelId="{1B3F7AAF-14B5-486E-AE08-44DA4A369CE4}" type="parTrans" cxnId="{00BD61DA-AFC6-4C63-A14D-4B8837F834DB}">
      <dgm:prSet/>
      <dgm:spPr/>
      <dgm:t>
        <a:bodyPr/>
        <a:lstStyle/>
        <a:p>
          <a:pPr latinLnBrk="1"/>
          <a:endParaRPr lang="ko-KR" altLang="en-US"/>
        </a:p>
      </dgm:t>
    </dgm:pt>
    <dgm:pt modelId="{1D7D54EB-B68C-454F-9783-F6084404DFAC}" type="sibTrans" cxnId="{00BD61DA-AFC6-4C63-A14D-4B8837F834DB}">
      <dgm:prSet/>
      <dgm:spPr/>
      <dgm:t>
        <a:bodyPr/>
        <a:lstStyle/>
        <a:p>
          <a:pPr latinLnBrk="1"/>
          <a:endParaRPr lang="ko-KR" altLang="en-US"/>
        </a:p>
      </dgm:t>
    </dgm:pt>
    <dgm:pt modelId="{8524AE9E-F223-47CE-B9C9-6EA9274BE73D}">
      <dgm:prSet phldrT="[텍스트]"/>
      <dgm:spPr/>
      <dgm:t>
        <a:bodyPr/>
        <a:lstStyle/>
        <a:p>
          <a:pPr latinLnBrk="1"/>
          <a:r>
            <a:rPr lang="en-US" altLang="ko-KR"/>
            <a:t>food</a:t>
          </a:r>
          <a:endParaRPr lang="ko-KR" altLang="en-US"/>
        </a:p>
      </dgm:t>
    </dgm:pt>
    <dgm:pt modelId="{B2EC2A39-9373-415B-BA89-E59975BF5908}" type="parTrans" cxnId="{DD0843EE-0FA4-4C61-A0DB-C41F08206821}">
      <dgm:prSet/>
      <dgm:spPr/>
      <dgm:t>
        <a:bodyPr/>
        <a:lstStyle/>
        <a:p>
          <a:pPr latinLnBrk="1"/>
          <a:endParaRPr lang="ko-KR" altLang="en-US"/>
        </a:p>
      </dgm:t>
    </dgm:pt>
    <dgm:pt modelId="{A9F4B730-BC7C-4F5D-89D4-81106D50A0A2}" type="sibTrans" cxnId="{DD0843EE-0FA4-4C61-A0DB-C41F08206821}">
      <dgm:prSet/>
      <dgm:spPr/>
      <dgm:t>
        <a:bodyPr/>
        <a:lstStyle/>
        <a:p>
          <a:pPr latinLnBrk="1"/>
          <a:endParaRPr lang="ko-KR" altLang="en-US"/>
        </a:p>
      </dgm:t>
    </dgm:pt>
    <dgm:pt modelId="{F8841053-6013-44F9-A74B-00A799AC5EBD}">
      <dgm:prSet phldrT="[텍스트]"/>
      <dgm:spPr/>
      <dgm:t>
        <a:bodyPr/>
        <a:lstStyle/>
        <a:p>
          <a:pPr latinLnBrk="1"/>
          <a:r>
            <a:rPr lang="en-US" altLang="ko-KR"/>
            <a:t>stupid</a:t>
          </a:r>
          <a:endParaRPr lang="ko-KR" altLang="en-US"/>
        </a:p>
      </dgm:t>
    </dgm:pt>
    <dgm:pt modelId="{600549A5-283A-45BC-902C-3CB8A23F2DA8}" type="parTrans" cxnId="{C14F4014-589B-4001-8479-3668499258E1}">
      <dgm:prSet/>
      <dgm:spPr/>
      <dgm:t>
        <a:bodyPr/>
        <a:lstStyle/>
        <a:p>
          <a:pPr latinLnBrk="1"/>
          <a:endParaRPr lang="ko-KR" altLang="en-US"/>
        </a:p>
      </dgm:t>
    </dgm:pt>
    <dgm:pt modelId="{48BDB3F5-FFB5-47D4-8FFB-94BDE5E9ADFA}" type="sibTrans" cxnId="{C14F4014-589B-4001-8479-3668499258E1}">
      <dgm:prSet/>
      <dgm:spPr/>
      <dgm:t>
        <a:bodyPr/>
        <a:lstStyle/>
        <a:p>
          <a:pPr latinLnBrk="1"/>
          <a:endParaRPr lang="ko-KR" altLang="en-US"/>
        </a:p>
      </dgm:t>
    </dgm:pt>
    <dgm:pt modelId="{4CEAAE8D-A46D-4B5B-8316-BA550D6F2958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C7B46C38-A803-4C9E-8169-153468A5497D}" type="parTrans" cxnId="{0038AAFD-AAB4-400E-BDC7-850C6EBC97EC}">
      <dgm:prSet/>
      <dgm:spPr/>
      <dgm:t>
        <a:bodyPr/>
        <a:lstStyle/>
        <a:p>
          <a:pPr latinLnBrk="1"/>
          <a:endParaRPr lang="ko-KR" altLang="en-US"/>
        </a:p>
      </dgm:t>
    </dgm:pt>
    <dgm:pt modelId="{9D8B3400-C4BC-4D55-A6B3-AF53DD6CB0EC}" type="sibTrans" cxnId="{0038AAFD-AAB4-400E-BDC7-850C6EBC97EC}">
      <dgm:prSet/>
      <dgm:spPr/>
      <dgm:t>
        <a:bodyPr/>
        <a:lstStyle/>
        <a:p>
          <a:pPr latinLnBrk="1"/>
          <a:endParaRPr lang="ko-KR" altLang="en-US"/>
        </a:p>
      </dgm:t>
    </dgm:pt>
    <dgm:pt modelId="{C56CEF75-F3EE-4AF2-A789-99718B4CD8AA}" type="pres">
      <dgm:prSet presAssocID="{46D645BE-DD37-42F1-9D85-4C4D6E7678A1}" presName="diagram" presStyleCnt="0">
        <dgm:presLayoutVars>
          <dgm:dir/>
          <dgm:resizeHandles val="exact"/>
        </dgm:presLayoutVars>
      </dgm:prSet>
      <dgm:spPr/>
    </dgm:pt>
    <dgm:pt modelId="{12BE0B2E-0B83-4448-9BC9-BF6DFFE97AC5}" type="pres">
      <dgm:prSet presAssocID="{0F69D8E5-5C4C-46C9-AF62-DBF52624EB02}" presName="node" presStyleLbl="node1" presStyleIdx="0" presStyleCnt="48">
        <dgm:presLayoutVars>
          <dgm:bulletEnabled val="1"/>
        </dgm:presLayoutVars>
      </dgm:prSet>
      <dgm:spPr/>
    </dgm:pt>
    <dgm:pt modelId="{5C2C7D79-E48E-42C8-ADB0-D3D8BC602B00}" type="pres">
      <dgm:prSet presAssocID="{EDA21229-00F9-4CF3-A0CF-B08AC7B91DDF}" presName="sibTrans" presStyleCnt="0"/>
      <dgm:spPr/>
    </dgm:pt>
    <dgm:pt modelId="{924954C5-47EC-43FE-AB46-C43A288ED5EE}" type="pres">
      <dgm:prSet presAssocID="{D215CAEA-45CD-4C86-9C7D-92AC0CE31279}" presName="node" presStyleLbl="node1" presStyleIdx="1" presStyleCnt="48">
        <dgm:presLayoutVars>
          <dgm:bulletEnabled val="1"/>
        </dgm:presLayoutVars>
      </dgm:prSet>
      <dgm:spPr/>
    </dgm:pt>
    <dgm:pt modelId="{78334A90-547E-428E-A6B4-7BEE526B3BF7}" type="pres">
      <dgm:prSet presAssocID="{B0BDC411-5B46-476C-BFCC-26E08A913E45}" presName="sibTrans" presStyleCnt="0"/>
      <dgm:spPr/>
    </dgm:pt>
    <dgm:pt modelId="{FD40DF5B-5A4F-4EB4-BE66-CC6941D929DD}" type="pres">
      <dgm:prSet presAssocID="{597CCE4E-1493-47B3-9031-B49046BC7F82}" presName="node" presStyleLbl="node1" presStyleIdx="2" presStyleCnt="48">
        <dgm:presLayoutVars>
          <dgm:bulletEnabled val="1"/>
        </dgm:presLayoutVars>
      </dgm:prSet>
      <dgm:spPr/>
    </dgm:pt>
    <dgm:pt modelId="{110A85BF-AF5C-4606-8BCF-DCA9B59E0CF4}" type="pres">
      <dgm:prSet presAssocID="{0D917347-85AD-48D7-A82A-98E5C943E182}" presName="sibTrans" presStyleCnt="0"/>
      <dgm:spPr/>
    </dgm:pt>
    <dgm:pt modelId="{19F2E120-1CAC-4902-BFBC-AF2D82008327}" type="pres">
      <dgm:prSet presAssocID="{988A02AC-B132-4581-9223-7CC460FD75D5}" presName="node" presStyleLbl="node1" presStyleIdx="3" presStyleCnt="48">
        <dgm:presLayoutVars>
          <dgm:bulletEnabled val="1"/>
        </dgm:presLayoutVars>
      </dgm:prSet>
      <dgm:spPr/>
    </dgm:pt>
    <dgm:pt modelId="{0926DFCE-2C87-4494-B549-3D9DDADB2727}" type="pres">
      <dgm:prSet presAssocID="{F5642645-3964-46AE-BD9B-E680584ECFA0}" presName="sibTrans" presStyleCnt="0"/>
      <dgm:spPr/>
    </dgm:pt>
    <dgm:pt modelId="{9375A964-325E-4D8A-8EDE-8E6DE634F593}" type="pres">
      <dgm:prSet presAssocID="{63E5F2BE-0023-4490-9BA8-C1226FA2EC7A}" presName="node" presStyleLbl="node1" presStyleIdx="4" presStyleCnt="48">
        <dgm:presLayoutVars>
          <dgm:bulletEnabled val="1"/>
        </dgm:presLayoutVars>
      </dgm:prSet>
      <dgm:spPr/>
    </dgm:pt>
    <dgm:pt modelId="{3410E42C-1B25-48A9-A5AE-32AAA91A1018}" type="pres">
      <dgm:prSet presAssocID="{D7ECA952-A561-4664-BD2A-5E93C3FB0415}" presName="sibTrans" presStyleCnt="0"/>
      <dgm:spPr/>
    </dgm:pt>
    <dgm:pt modelId="{A2D6668D-8292-4CE0-A8EC-0DFE74ABCB2A}" type="pres">
      <dgm:prSet presAssocID="{90102F85-DC45-4E98-9478-FB1AE989096A}" presName="node" presStyleLbl="node1" presStyleIdx="5" presStyleCnt="48">
        <dgm:presLayoutVars>
          <dgm:bulletEnabled val="1"/>
        </dgm:presLayoutVars>
      </dgm:prSet>
      <dgm:spPr/>
    </dgm:pt>
    <dgm:pt modelId="{E15A9499-3C4C-4266-8A3E-699CFA3518F3}" type="pres">
      <dgm:prSet presAssocID="{0DF2CE07-1727-4DF9-A912-28B5DC4A9971}" presName="sibTrans" presStyleCnt="0"/>
      <dgm:spPr/>
    </dgm:pt>
    <dgm:pt modelId="{44A37F2E-8609-49BA-ABAD-FE0FF11D8BEC}" type="pres">
      <dgm:prSet presAssocID="{5C4C4093-869A-440A-B57B-7BA596B5C37F}" presName="node" presStyleLbl="node1" presStyleIdx="6" presStyleCnt="48">
        <dgm:presLayoutVars>
          <dgm:bulletEnabled val="1"/>
        </dgm:presLayoutVars>
      </dgm:prSet>
      <dgm:spPr/>
    </dgm:pt>
    <dgm:pt modelId="{E0671B4A-7AAA-4F66-9E7B-7044BF3F6F30}" type="pres">
      <dgm:prSet presAssocID="{730DFA6A-D45B-43A7-8AB8-93DBACB78D90}" presName="sibTrans" presStyleCnt="0"/>
      <dgm:spPr/>
    </dgm:pt>
    <dgm:pt modelId="{CD7F1388-52B4-4674-85A2-832C55F14710}" type="pres">
      <dgm:prSet presAssocID="{283E1855-AE46-450D-A4B6-A14400698885}" presName="node" presStyleLbl="node1" presStyleIdx="7" presStyleCnt="48">
        <dgm:presLayoutVars>
          <dgm:bulletEnabled val="1"/>
        </dgm:presLayoutVars>
      </dgm:prSet>
      <dgm:spPr/>
    </dgm:pt>
    <dgm:pt modelId="{3A5E5F07-2163-48EF-BF18-F225AAFE8583}" type="pres">
      <dgm:prSet presAssocID="{0F75A890-45FF-447B-B3E6-0AAC920F463C}" presName="sibTrans" presStyleCnt="0"/>
      <dgm:spPr/>
    </dgm:pt>
    <dgm:pt modelId="{D117913B-0F50-44B9-80E3-EC7B38723D03}" type="pres">
      <dgm:prSet presAssocID="{C73BF060-2073-4610-A2C5-538416104CEF}" presName="node" presStyleLbl="node1" presStyleIdx="8" presStyleCnt="48">
        <dgm:presLayoutVars>
          <dgm:bulletEnabled val="1"/>
        </dgm:presLayoutVars>
      </dgm:prSet>
      <dgm:spPr/>
    </dgm:pt>
    <dgm:pt modelId="{500AA654-DADE-4702-B40F-1D9C9D42CC15}" type="pres">
      <dgm:prSet presAssocID="{EB4BDA6C-3E27-4BF6-95BB-C7E4CE91141D}" presName="sibTrans" presStyleCnt="0"/>
      <dgm:spPr/>
    </dgm:pt>
    <dgm:pt modelId="{B6B9BA8B-8183-4C42-AF14-590B1AB688DD}" type="pres">
      <dgm:prSet presAssocID="{1882EED8-9165-4930-9037-2F3AF7769408}" presName="node" presStyleLbl="node1" presStyleIdx="9" presStyleCnt="48">
        <dgm:presLayoutVars>
          <dgm:bulletEnabled val="1"/>
        </dgm:presLayoutVars>
      </dgm:prSet>
      <dgm:spPr/>
    </dgm:pt>
    <dgm:pt modelId="{96ECC05C-D40C-43E8-B9B0-EB4E4AD5A11B}" type="pres">
      <dgm:prSet presAssocID="{EC404383-12D6-425E-94B5-819635CCFB32}" presName="sibTrans" presStyleCnt="0"/>
      <dgm:spPr/>
    </dgm:pt>
    <dgm:pt modelId="{145DB101-5FAC-4D4D-B9BF-7EEB4F16716A}" type="pres">
      <dgm:prSet presAssocID="{D82C5627-2DD7-46D4-886B-C002AC3165DB}" presName="node" presStyleLbl="node1" presStyleIdx="10" presStyleCnt="48">
        <dgm:presLayoutVars>
          <dgm:bulletEnabled val="1"/>
        </dgm:presLayoutVars>
      </dgm:prSet>
      <dgm:spPr/>
    </dgm:pt>
    <dgm:pt modelId="{3299A50C-F9B7-4091-8886-E45CDF67E901}" type="pres">
      <dgm:prSet presAssocID="{0E7132CA-F825-4C6B-8E13-5DA836E98ECC}" presName="sibTrans" presStyleCnt="0"/>
      <dgm:spPr/>
    </dgm:pt>
    <dgm:pt modelId="{CB0F0AAE-56E9-4430-BA09-FB3ADCFAA68E}" type="pres">
      <dgm:prSet presAssocID="{7CB211F1-4CFA-49EA-BAAB-1F775738A78F}" presName="node" presStyleLbl="node1" presStyleIdx="11" presStyleCnt="48">
        <dgm:presLayoutVars>
          <dgm:bulletEnabled val="1"/>
        </dgm:presLayoutVars>
      </dgm:prSet>
      <dgm:spPr/>
    </dgm:pt>
    <dgm:pt modelId="{6A6FCC38-D791-4624-A2BE-552EF95858A2}" type="pres">
      <dgm:prSet presAssocID="{BFBD1EC9-CF26-4A3F-B39E-55B17FE8E897}" presName="sibTrans" presStyleCnt="0"/>
      <dgm:spPr/>
    </dgm:pt>
    <dgm:pt modelId="{57B294BE-F301-448C-9F40-2D6D0BB68AE9}" type="pres">
      <dgm:prSet presAssocID="{02529D40-92F2-4DA7-A13C-0A07202A83FF}" presName="node" presStyleLbl="node1" presStyleIdx="12" presStyleCnt="48">
        <dgm:presLayoutVars>
          <dgm:bulletEnabled val="1"/>
        </dgm:presLayoutVars>
      </dgm:prSet>
      <dgm:spPr/>
    </dgm:pt>
    <dgm:pt modelId="{5C83D453-D15A-4152-B84C-A53FE7FF413B}" type="pres">
      <dgm:prSet presAssocID="{AC4F95CB-01E8-4578-BDDC-7859B1AD1EAA}" presName="sibTrans" presStyleCnt="0"/>
      <dgm:spPr/>
    </dgm:pt>
    <dgm:pt modelId="{5C24D238-6C7C-418D-8F7E-55DB13EC6B34}" type="pres">
      <dgm:prSet presAssocID="{05E15910-4527-4939-9499-3B8538787871}" presName="node" presStyleLbl="node1" presStyleIdx="13" presStyleCnt="48">
        <dgm:presLayoutVars>
          <dgm:bulletEnabled val="1"/>
        </dgm:presLayoutVars>
      </dgm:prSet>
      <dgm:spPr/>
    </dgm:pt>
    <dgm:pt modelId="{C9B88987-5A8B-493F-A74D-BF4B6F379223}" type="pres">
      <dgm:prSet presAssocID="{50FBB952-3517-4E27-9669-203056D66966}" presName="sibTrans" presStyleCnt="0"/>
      <dgm:spPr/>
    </dgm:pt>
    <dgm:pt modelId="{D8981315-3CA6-4E6C-8EC0-834EACF9A572}" type="pres">
      <dgm:prSet presAssocID="{FB8B6E40-56A5-4EBA-B780-E3239AFE2DF3}" presName="node" presStyleLbl="node1" presStyleIdx="14" presStyleCnt="48">
        <dgm:presLayoutVars>
          <dgm:bulletEnabled val="1"/>
        </dgm:presLayoutVars>
      </dgm:prSet>
      <dgm:spPr/>
    </dgm:pt>
    <dgm:pt modelId="{51E09DB6-B186-40A4-B804-A9D5EFBA4E73}" type="pres">
      <dgm:prSet presAssocID="{2D40E8AF-796B-488A-A209-6E93289ABC0E}" presName="sibTrans" presStyleCnt="0"/>
      <dgm:spPr/>
    </dgm:pt>
    <dgm:pt modelId="{9FF7C030-9BF3-46DF-9B10-30BD1BCAE203}" type="pres">
      <dgm:prSet presAssocID="{B75B0552-174E-4E2F-9523-298F18E9A864}" presName="node" presStyleLbl="node1" presStyleIdx="15" presStyleCnt="48">
        <dgm:presLayoutVars>
          <dgm:bulletEnabled val="1"/>
        </dgm:presLayoutVars>
      </dgm:prSet>
      <dgm:spPr/>
    </dgm:pt>
    <dgm:pt modelId="{C405D093-A92D-4189-8BA9-548FF7406AEC}" type="pres">
      <dgm:prSet presAssocID="{CA5E434A-DE7D-40B9-8510-AA285A6CE7FA}" presName="sibTrans" presStyleCnt="0"/>
      <dgm:spPr/>
    </dgm:pt>
    <dgm:pt modelId="{C122DA67-062C-41F0-A454-B7F63553821C}" type="pres">
      <dgm:prSet presAssocID="{9A6DFD35-A4B8-477F-A0EB-484CC244C9D4}" presName="node" presStyleLbl="node1" presStyleIdx="16" presStyleCnt="48">
        <dgm:presLayoutVars>
          <dgm:bulletEnabled val="1"/>
        </dgm:presLayoutVars>
      </dgm:prSet>
      <dgm:spPr/>
    </dgm:pt>
    <dgm:pt modelId="{6FEACEC8-70F6-435A-9728-535FEA3040E6}" type="pres">
      <dgm:prSet presAssocID="{C8CC62A4-858F-480E-A6BA-C86214CF0906}" presName="sibTrans" presStyleCnt="0"/>
      <dgm:spPr/>
    </dgm:pt>
    <dgm:pt modelId="{B3D3BC4C-D49E-4783-AFF2-32472FC156A1}" type="pres">
      <dgm:prSet presAssocID="{0E0DD6DF-52E0-49FA-9F97-113304BB08D9}" presName="node" presStyleLbl="node1" presStyleIdx="17" presStyleCnt="48">
        <dgm:presLayoutVars>
          <dgm:bulletEnabled val="1"/>
        </dgm:presLayoutVars>
      </dgm:prSet>
      <dgm:spPr/>
    </dgm:pt>
    <dgm:pt modelId="{49D3D8C8-F041-43CE-A4AA-53841CC0293A}" type="pres">
      <dgm:prSet presAssocID="{332161A0-5F8A-4333-8EF6-995C7A2C9B9A}" presName="sibTrans" presStyleCnt="0"/>
      <dgm:spPr/>
    </dgm:pt>
    <dgm:pt modelId="{13F2BAEF-CBDD-4469-90C9-0FD777E574F2}" type="pres">
      <dgm:prSet presAssocID="{5B72F466-D03F-4CBB-A62A-E331B3BFD4EF}" presName="node" presStyleLbl="node1" presStyleIdx="18" presStyleCnt="48">
        <dgm:presLayoutVars>
          <dgm:bulletEnabled val="1"/>
        </dgm:presLayoutVars>
      </dgm:prSet>
      <dgm:spPr/>
    </dgm:pt>
    <dgm:pt modelId="{C5DAD6DF-1D32-4E1E-A03C-3DC45FD14827}" type="pres">
      <dgm:prSet presAssocID="{9DE2E768-615B-4753-A341-B1A1116D57F7}" presName="sibTrans" presStyleCnt="0"/>
      <dgm:spPr/>
    </dgm:pt>
    <dgm:pt modelId="{B5F296AA-F50F-4F66-9250-C9BDF022EE2F}" type="pres">
      <dgm:prSet presAssocID="{D47038DE-A744-4689-84EC-CF6E64E2306D}" presName="node" presStyleLbl="node1" presStyleIdx="19" presStyleCnt="48">
        <dgm:presLayoutVars>
          <dgm:bulletEnabled val="1"/>
        </dgm:presLayoutVars>
      </dgm:prSet>
      <dgm:spPr/>
    </dgm:pt>
    <dgm:pt modelId="{A649EF18-2E12-4BE1-B35D-DA4DD1ECC16D}" type="pres">
      <dgm:prSet presAssocID="{F11A1E9B-04B5-484C-9E64-B2BAFB42E1F1}" presName="sibTrans" presStyleCnt="0"/>
      <dgm:spPr/>
    </dgm:pt>
    <dgm:pt modelId="{0D915936-EEAA-41DE-B746-AB879C6A9FAE}" type="pres">
      <dgm:prSet presAssocID="{3CF407C5-B9F5-4CD6-924F-B68106EF100E}" presName="node" presStyleLbl="node1" presStyleIdx="20" presStyleCnt="48">
        <dgm:presLayoutVars>
          <dgm:bulletEnabled val="1"/>
        </dgm:presLayoutVars>
      </dgm:prSet>
      <dgm:spPr/>
    </dgm:pt>
    <dgm:pt modelId="{66D405EC-3EDD-44A4-B639-831F0AC47B84}" type="pres">
      <dgm:prSet presAssocID="{155E42C5-B94D-41D8-909E-A54323534DD5}" presName="sibTrans" presStyleCnt="0"/>
      <dgm:spPr/>
    </dgm:pt>
    <dgm:pt modelId="{60F4A8BF-589A-473A-B269-B65D179D5DFB}" type="pres">
      <dgm:prSet presAssocID="{C57809BD-0E6C-447B-92DF-9AFB91ADB5E9}" presName="node" presStyleLbl="node1" presStyleIdx="21" presStyleCnt="48">
        <dgm:presLayoutVars>
          <dgm:bulletEnabled val="1"/>
        </dgm:presLayoutVars>
      </dgm:prSet>
      <dgm:spPr/>
    </dgm:pt>
    <dgm:pt modelId="{ED467D7A-F130-4EDF-90AC-F7D207CF7826}" type="pres">
      <dgm:prSet presAssocID="{E8C105B4-13F1-4D21-9445-0112310D35EC}" presName="sibTrans" presStyleCnt="0"/>
      <dgm:spPr/>
    </dgm:pt>
    <dgm:pt modelId="{9DB2962E-23E8-4DF4-8C58-C09AAF733321}" type="pres">
      <dgm:prSet presAssocID="{D94C8BBE-7EAF-4BDB-99E2-004A7285234E}" presName="node" presStyleLbl="node1" presStyleIdx="22" presStyleCnt="48">
        <dgm:presLayoutVars>
          <dgm:bulletEnabled val="1"/>
        </dgm:presLayoutVars>
      </dgm:prSet>
      <dgm:spPr/>
    </dgm:pt>
    <dgm:pt modelId="{75C40AF7-01F3-4B2F-9211-A8224A477CAE}" type="pres">
      <dgm:prSet presAssocID="{4B9F5892-9391-440A-AA8E-4771BBC62E3D}" presName="sibTrans" presStyleCnt="0"/>
      <dgm:spPr/>
    </dgm:pt>
    <dgm:pt modelId="{CBD76C56-40B9-4BE9-80A7-49FD1FB2B933}" type="pres">
      <dgm:prSet presAssocID="{54968E72-C4E9-4EB8-9AE9-0C4D06BB6853}" presName="node" presStyleLbl="node1" presStyleIdx="23" presStyleCnt="48">
        <dgm:presLayoutVars>
          <dgm:bulletEnabled val="1"/>
        </dgm:presLayoutVars>
      </dgm:prSet>
      <dgm:spPr/>
    </dgm:pt>
    <dgm:pt modelId="{4226FDEF-17C7-4CA5-B591-BE7CD827D12E}" type="pres">
      <dgm:prSet presAssocID="{2C819661-4DCB-4B1B-AD7B-02EB3C1E553E}" presName="sibTrans" presStyleCnt="0"/>
      <dgm:spPr/>
    </dgm:pt>
    <dgm:pt modelId="{0E8C2B20-1B3E-4528-8FD0-338C316FDA44}" type="pres">
      <dgm:prSet presAssocID="{C64BF99A-4A9F-434C-935A-A38B22040E14}" presName="node" presStyleLbl="node1" presStyleIdx="24" presStyleCnt="48" custLinFactNeighborX="1566" custLinFactNeighborY="4934">
        <dgm:presLayoutVars>
          <dgm:bulletEnabled val="1"/>
        </dgm:presLayoutVars>
      </dgm:prSet>
      <dgm:spPr/>
    </dgm:pt>
    <dgm:pt modelId="{A75C0EFD-3269-467E-9384-C294FBE0DE20}" type="pres">
      <dgm:prSet presAssocID="{05A477B9-613F-4FD4-836D-98AD313F740A}" presName="sibTrans" presStyleCnt="0"/>
      <dgm:spPr/>
    </dgm:pt>
    <dgm:pt modelId="{A1CD5DE1-B72D-4BDF-A6BF-47DDBE0E739A}" type="pres">
      <dgm:prSet presAssocID="{79ED0979-1943-4DDF-B524-B1FA4FAE4563}" presName="node" presStyleLbl="node1" presStyleIdx="25" presStyleCnt="48">
        <dgm:presLayoutVars>
          <dgm:bulletEnabled val="1"/>
        </dgm:presLayoutVars>
      </dgm:prSet>
      <dgm:spPr/>
    </dgm:pt>
    <dgm:pt modelId="{159DCEC4-0FE2-498A-90DC-F61D25669C34}" type="pres">
      <dgm:prSet presAssocID="{70B7234A-EA74-4C36-996D-05EF2E491FCC}" presName="sibTrans" presStyleCnt="0"/>
      <dgm:spPr/>
    </dgm:pt>
    <dgm:pt modelId="{D61BD1BB-162F-4FE8-8B74-0E7DAF58929E}" type="pres">
      <dgm:prSet presAssocID="{8AB57B62-18BC-4BC6-A4B9-A5832AECD641}" presName="node" presStyleLbl="node1" presStyleIdx="26" presStyleCnt="48">
        <dgm:presLayoutVars>
          <dgm:bulletEnabled val="1"/>
        </dgm:presLayoutVars>
      </dgm:prSet>
      <dgm:spPr/>
    </dgm:pt>
    <dgm:pt modelId="{88FC6C8A-2501-424D-97AB-0E545E286C70}" type="pres">
      <dgm:prSet presAssocID="{88E097F9-89EB-43B6-873E-3055C84C1937}" presName="sibTrans" presStyleCnt="0"/>
      <dgm:spPr/>
    </dgm:pt>
    <dgm:pt modelId="{81D426B3-331C-4CAF-9B87-FFC1CD386DFE}" type="pres">
      <dgm:prSet presAssocID="{EAC293E0-86DA-4279-BFC8-45D88DD0026D}" presName="node" presStyleLbl="node1" presStyleIdx="27" presStyleCnt="48">
        <dgm:presLayoutVars>
          <dgm:bulletEnabled val="1"/>
        </dgm:presLayoutVars>
      </dgm:prSet>
      <dgm:spPr/>
    </dgm:pt>
    <dgm:pt modelId="{69086F88-7E04-4977-952A-8A14C0B31093}" type="pres">
      <dgm:prSet presAssocID="{2AF627CB-AE43-4B18-9191-F4733D4AD8EF}" presName="sibTrans" presStyleCnt="0"/>
      <dgm:spPr/>
    </dgm:pt>
    <dgm:pt modelId="{2CEEE342-D748-4413-9ADA-A40F6D28F84A}" type="pres">
      <dgm:prSet presAssocID="{17CE5C3D-ADF9-498B-B627-E91C056436B8}" presName="node" presStyleLbl="node1" presStyleIdx="28" presStyleCnt="48">
        <dgm:presLayoutVars>
          <dgm:bulletEnabled val="1"/>
        </dgm:presLayoutVars>
      </dgm:prSet>
      <dgm:spPr/>
    </dgm:pt>
    <dgm:pt modelId="{97907FAF-37F4-4A11-82A5-AF651D5648D0}" type="pres">
      <dgm:prSet presAssocID="{44D3F698-2DEB-497A-9128-E4B545A05E20}" presName="sibTrans" presStyleCnt="0"/>
      <dgm:spPr/>
    </dgm:pt>
    <dgm:pt modelId="{B941E2D8-6572-474E-9ADB-C8A3A86492E6}" type="pres">
      <dgm:prSet presAssocID="{D62C1729-0FDD-4694-9F73-6A35D361BEE9}" presName="node" presStyleLbl="node1" presStyleIdx="29" presStyleCnt="48">
        <dgm:presLayoutVars>
          <dgm:bulletEnabled val="1"/>
        </dgm:presLayoutVars>
      </dgm:prSet>
      <dgm:spPr/>
    </dgm:pt>
    <dgm:pt modelId="{16897191-4069-447F-B77D-DF4702BC0F3D}" type="pres">
      <dgm:prSet presAssocID="{D4B9C34E-9D58-4CD3-9510-58455A7F5AB7}" presName="sibTrans" presStyleCnt="0"/>
      <dgm:spPr/>
    </dgm:pt>
    <dgm:pt modelId="{93C43E38-3FCD-4242-B2F3-EB88D90937C9}" type="pres">
      <dgm:prSet presAssocID="{390FEFA0-3554-4426-91BD-A534BE12D0B7}" presName="node" presStyleLbl="node1" presStyleIdx="30" presStyleCnt="48">
        <dgm:presLayoutVars>
          <dgm:bulletEnabled val="1"/>
        </dgm:presLayoutVars>
      </dgm:prSet>
      <dgm:spPr/>
    </dgm:pt>
    <dgm:pt modelId="{64B71719-CAC5-4F2B-B4EB-5E1BA61A8C07}" type="pres">
      <dgm:prSet presAssocID="{681C684A-42A1-46CC-806D-046768891DCC}" presName="sibTrans" presStyleCnt="0"/>
      <dgm:spPr/>
    </dgm:pt>
    <dgm:pt modelId="{E2163604-C1DD-4287-B74E-2ECF01566DDC}" type="pres">
      <dgm:prSet presAssocID="{9D7F0659-619B-4448-9389-650F72C3EE01}" presName="node" presStyleLbl="node1" presStyleIdx="31" presStyleCnt="48">
        <dgm:presLayoutVars>
          <dgm:bulletEnabled val="1"/>
        </dgm:presLayoutVars>
      </dgm:prSet>
      <dgm:spPr/>
    </dgm:pt>
    <dgm:pt modelId="{AB07F9F0-370D-43F7-9C22-6DE54BB7B7FC}" type="pres">
      <dgm:prSet presAssocID="{289DCCF8-8AB3-4BB6-A3F2-F3DF1E9E50FF}" presName="sibTrans" presStyleCnt="0"/>
      <dgm:spPr/>
    </dgm:pt>
    <dgm:pt modelId="{3C13729A-A1D7-470B-8978-3C8CE5E0FBC8}" type="pres">
      <dgm:prSet presAssocID="{9694BF83-B515-4E9E-B9AA-CDD98318D04E}" presName="node" presStyleLbl="node1" presStyleIdx="32" presStyleCnt="48">
        <dgm:presLayoutVars>
          <dgm:bulletEnabled val="1"/>
        </dgm:presLayoutVars>
      </dgm:prSet>
      <dgm:spPr/>
    </dgm:pt>
    <dgm:pt modelId="{6108B65D-F583-4F62-A27A-E0A498624BB4}" type="pres">
      <dgm:prSet presAssocID="{575E8F0A-E531-419F-9673-1D1BC1245AFC}" presName="sibTrans" presStyleCnt="0"/>
      <dgm:spPr/>
    </dgm:pt>
    <dgm:pt modelId="{B588C90A-AB07-43B8-8EF1-FDE8ED0FA6A8}" type="pres">
      <dgm:prSet presAssocID="{5FDC2075-715D-4230-97CB-63965D293509}" presName="node" presStyleLbl="node1" presStyleIdx="33" presStyleCnt="48">
        <dgm:presLayoutVars>
          <dgm:bulletEnabled val="1"/>
        </dgm:presLayoutVars>
      </dgm:prSet>
      <dgm:spPr/>
    </dgm:pt>
    <dgm:pt modelId="{E7F4A4FD-6A21-4C03-BE03-9D1B841E8DB7}" type="pres">
      <dgm:prSet presAssocID="{37B8D2D3-782D-4083-B353-A04BC4C7A4FE}" presName="sibTrans" presStyleCnt="0"/>
      <dgm:spPr/>
    </dgm:pt>
    <dgm:pt modelId="{E89321EA-8A76-41B5-93EB-601C35C47C11}" type="pres">
      <dgm:prSet presAssocID="{264BF3A3-BE48-45C0-A452-1B202EB4C72F}" presName="node" presStyleLbl="node1" presStyleIdx="34" presStyleCnt="48">
        <dgm:presLayoutVars>
          <dgm:bulletEnabled val="1"/>
        </dgm:presLayoutVars>
      </dgm:prSet>
      <dgm:spPr/>
    </dgm:pt>
    <dgm:pt modelId="{00D2A942-9C5A-4FAC-A010-6452715F7A2F}" type="pres">
      <dgm:prSet presAssocID="{DDD8FBA8-6278-4F5E-A05D-07D23461C5F5}" presName="sibTrans" presStyleCnt="0"/>
      <dgm:spPr/>
    </dgm:pt>
    <dgm:pt modelId="{6B07156E-6ED7-487C-9EDA-9F2D8DE660A3}" type="pres">
      <dgm:prSet presAssocID="{D8A245CB-81B5-42A5-94F6-367FB76BABE2}" presName="node" presStyleLbl="node1" presStyleIdx="35" presStyleCnt="48">
        <dgm:presLayoutVars>
          <dgm:bulletEnabled val="1"/>
        </dgm:presLayoutVars>
      </dgm:prSet>
      <dgm:spPr/>
    </dgm:pt>
    <dgm:pt modelId="{A31A8A1C-0A29-4A77-9AC3-0DD14A41C1D4}" type="pres">
      <dgm:prSet presAssocID="{F936D0CB-1257-4EB4-BE64-B249F082B807}" presName="sibTrans" presStyleCnt="0"/>
      <dgm:spPr/>
    </dgm:pt>
    <dgm:pt modelId="{FF4A6B97-1062-4625-8BB6-A783A45C1C56}" type="pres">
      <dgm:prSet presAssocID="{E37F2924-ADEC-4AF4-B9ED-78CAA8EB832E}" presName="node" presStyleLbl="node1" presStyleIdx="36" presStyleCnt="48">
        <dgm:presLayoutVars>
          <dgm:bulletEnabled val="1"/>
        </dgm:presLayoutVars>
      </dgm:prSet>
      <dgm:spPr/>
    </dgm:pt>
    <dgm:pt modelId="{C5408CD7-8099-440E-9D0D-84E268EE4795}" type="pres">
      <dgm:prSet presAssocID="{C9FE52B6-410C-4A39-BCC7-166B6F40659D}" presName="sibTrans" presStyleCnt="0"/>
      <dgm:spPr/>
    </dgm:pt>
    <dgm:pt modelId="{16298A02-470C-4C48-8808-EB72B3D9562E}" type="pres">
      <dgm:prSet presAssocID="{AC5B2F19-E2DE-4241-9D26-A244395811B5}" presName="node" presStyleLbl="node1" presStyleIdx="37" presStyleCnt="48">
        <dgm:presLayoutVars>
          <dgm:bulletEnabled val="1"/>
        </dgm:presLayoutVars>
      </dgm:prSet>
      <dgm:spPr/>
    </dgm:pt>
    <dgm:pt modelId="{ED07B894-692A-49DF-898C-67EB7DA4A2CF}" type="pres">
      <dgm:prSet presAssocID="{D29A37E3-801F-44F0-8A01-6973576FBCE9}" presName="sibTrans" presStyleCnt="0"/>
      <dgm:spPr/>
    </dgm:pt>
    <dgm:pt modelId="{5D3E37DC-8D45-4F33-8BD6-782157FDBD51}" type="pres">
      <dgm:prSet presAssocID="{A60A5A9E-4CB0-41D2-9D67-D42258809F27}" presName="node" presStyleLbl="node1" presStyleIdx="38" presStyleCnt="48">
        <dgm:presLayoutVars>
          <dgm:bulletEnabled val="1"/>
        </dgm:presLayoutVars>
      </dgm:prSet>
      <dgm:spPr/>
    </dgm:pt>
    <dgm:pt modelId="{26169943-D7F7-47C1-8187-9B9D81AA168C}" type="pres">
      <dgm:prSet presAssocID="{8E70B138-0B0F-4C48-8D02-C299E48C53F2}" presName="sibTrans" presStyleCnt="0"/>
      <dgm:spPr/>
    </dgm:pt>
    <dgm:pt modelId="{0ADC9999-B9F3-45DE-88B9-476E2C954403}" type="pres">
      <dgm:prSet presAssocID="{53090BCA-17F2-49A4-884E-6357052C31E5}" presName="node" presStyleLbl="node1" presStyleIdx="39" presStyleCnt="48">
        <dgm:presLayoutVars>
          <dgm:bulletEnabled val="1"/>
        </dgm:presLayoutVars>
      </dgm:prSet>
      <dgm:spPr/>
    </dgm:pt>
    <dgm:pt modelId="{09BF33E0-9EE7-41F3-A5B8-BAB4AB76DD23}" type="pres">
      <dgm:prSet presAssocID="{BB7AD81A-5356-4099-8153-97080ABE6328}" presName="sibTrans" presStyleCnt="0"/>
      <dgm:spPr/>
    </dgm:pt>
    <dgm:pt modelId="{6A9F2D3F-7FF9-487A-9617-95A894D8D021}" type="pres">
      <dgm:prSet presAssocID="{854DDF6B-6666-4259-B6FF-AA58929BE73A}" presName="node" presStyleLbl="node1" presStyleIdx="40" presStyleCnt="48">
        <dgm:presLayoutVars>
          <dgm:bulletEnabled val="1"/>
        </dgm:presLayoutVars>
      </dgm:prSet>
      <dgm:spPr/>
    </dgm:pt>
    <dgm:pt modelId="{C7581121-06AB-4DAF-ADBA-D6D39E2366A4}" type="pres">
      <dgm:prSet presAssocID="{E14B1CA7-10EB-49DC-BBC8-CD4686D6EF28}" presName="sibTrans" presStyleCnt="0"/>
      <dgm:spPr/>
    </dgm:pt>
    <dgm:pt modelId="{35A354F8-7870-4AAB-8667-9605D84F365E}" type="pres">
      <dgm:prSet presAssocID="{CBCFF4F2-2511-4896-95A5-B78D52F4AC54}" presName="node" presStyleLbl="node1" presStyleIdx="41" presStyleCnt="48">
        <dgm:presLayoutVars>
          <dgm:bulletEnabled val="1"/>
        </dgm:presLayoutVars>
      </dgm:prSet>
      <dgm:spPr/>
    </dgm:pt>
    <dgm:pt modelId="{24409575-0EEE-4282-8A59-5522C47327AD}" type="pres">
      <dgm:prSet presAssocID="{49B0FE67-F15C-4418-8BC9-88B32DC69DC6}" presName="sibTrans" presStyleCnt="0"/>
      <dgm:spPr/>
    </dgm:pt>
    <dgm:pt modelId="{CFC1D699-8CAA-4B53-9E4A-053DE3D6166D}" type="pres">
      <dgm:prSet presAssocID="{3E89148B-902E-44AD-B0F9-FC81D8EB91E4}" presName="node" presStyleLbl="node1" presStyleIdx="42" presStyleCnt="48">
        <dgm:presLayoutVars>
          <dgm:bulletEnabled val="1"/>
        </dgm:presLayoutVars>
      </dgm:prSet>
      <dgm:spPr/>
    </dgm:pt>
    <dgm:pt modelId="{1AC6F25B-D628-4C52-8AF6-3F94B56D3CDE}" type="pres">
      <dgm:prSet presAssocID="{4E8E85FE-290B-40CE-9D7C-1FC93CCD5F02}" presName="sibTrans" presStyleCnt="0"/>
      <dgm:spPr/>
    </dgm:pt>
    <dgm:pt modelId="{12546459-E7A8-422F-9DA0-60FEAB5281D4}" type="pres">
      <dgm:prSet presAssocID="{FE20F0B5-58D6-42E7-90FA-0CE4907E025E}" presName="node" presStyleLbl="node1" presStyleIdx="43" presStyleCnt="48">
        <dgm:presLayoutVars>
          <dgm:bulletEnabled val="1"/>
        </dgm:presLayoutVars>
      </dgm:prSet>
      <dgm:spPr/>
    </dgm:pt>
    <dgm:pt modelId="{73988085-C947-4290-A24F-A2A65A6EFEA2}" type="pres">
      <dgm:prSet presAssocID="{27F35F02-DA35-4DAC-AA4B-9477255E263F}" presName="sibTrans" presStyleCnt="0"/>
      <dgm:spPr/>
    </dgm:pt>
    <dgm:pt modelId="{8362E544-3A21-4D12-9746-035FD8856CA2}" type="pres">
      <dgm:prSet presAssocID="{0F5041B0-BD82-456D-8A32-6E3BE9E54F1B}" presName="node" presStyleLbl="node1" presStyleIdx="44" presStyleCnt="48">
        <dgm:presLayoutVars>
          <dgm:bulletEnabled val="1"/>
        </dgm:presLayoutVars>
      </dgm:prSet>
      <dgm:spPr/>
    </dgm:pt>
    <dgm:pt modelId="{4C8787C5-4817-41BF-ADE3-01CB530C5BDC}" type="pres">
      <dgm:prSet presAssocID="{1D7D54EB-B68C-454F-9783-F6084404DFAC}" presName="sibTrans" presStyleCnt="0"/>
      <dgm:spPr/>
    </dgm:pt>
    <dgm:pt modelId="{0C0367FD-B782-4D5D-9CDA-6774EBE6655C}" type="pres">
      <dgm:prSet presAssocID="{8524AE9E-F223-47CE-B9C9-6EA9274BE73D}" presName="node" presStyleLbl="node1" presStyleIdx="45" presStyleCnt="48">
        <dgm:presLayoutVars>
          <dgm:bulletEnabled val="1"/>
        </dgm:presLayoutVars>
      </dgm:prSet>
      <dgm:spPr/>
    </dgm:pt>
    <dgm:pt modelId="{675FED2F-ADD3-4E69-9D7F-67F747E1E177}" type="pres">
      <dgm:prSet presAssocID="{A9F4B730-BC7C-4F5D-89D4-81106D50A0A2}" presName="sibTrans" presStyleCnt="0"/>
      <dgm:spPr/>
    </dgm:pt>
    <dgm:pt modelId="{F90710B0-C6BC-4AE8-AF46-0C8DD263534C}" type="pres">
      <dgm:prSet presAssocID="{F8841053-6013-44F9-A74B-00A799AC5EBD}" presName="node" presStyleLbl="node1" presStyleIdx="46" presStyleCnt="48">
        <dgm:presLayoutVars>
          <dgm:bulletEnabled val="1"/>
        </dgm:presLayoutVars>
      </dgm:prSet>
      <dgm:spPr/>
    </dgm:pt>
    <dgm:pt modelId="{75C465DE-B82A-4F1A-A5D8-44458791E7C4}" type="pres">
      <dgm:prSet presAssocID="{48BDB3F5-FFB5-47D4-8FFB-94BDE5E9ADFA}" presName="sibTrans" presStyleCnt="0"/>
      <dgm:spPr/>
    </dgm:pt>
    <dgm:pt modelId="{45C4914C-98CF-4ECC-9366-3434976D72C1}" type="pres">
      <dgm:prSet presAssocID="{4CEAAE8D-A46D-4B5B-8316-BA550D6F2958}" presName="node" presStyleLbl="node1" presStyleIdx="47" presStyleCnt="48">
        <dgm:presLayoutVars>
          <dgm:bulletEnabled val="1"/>
        </dgm:presLayoutVars>
      </dgm:prSet>
      <dgm:spPr/>
    </dgm:pt>
  </dgm:ptLst>
  <dgm:cxnLst>
    <dgm:cxn modelId="{97D80D81-5D36-4DE0-9AE5-E2B3B6857A8F}" srcId="{46D645BE-DD37-42F1-9D85-4C4D6E7678A1}" destId="{8AB57B62-18BC-4BC6-A4B9-A5832AECD641}" srcOrd="26" destOrd="0" parTransId="{875B9508-3782-4005-A5FA-3D1D1A16CE5F}" sibTransId="{88E097F9-89EB-43B6-873E-3055C84C1937}"/>
    <dgm:cxn modelId="{A25D6EBC-7CF2-4DE7-B542-D4D5C4551102}" srcId="{46D645BE-DD37-42F1-9D85-4C4D6E7678A1}" destId="{53090BCA-17F2-49A4-884E-6357052C31E5}" srcOrd="39" destOrd="0" parTransId="{78A0F3F7-E603-4CD3-B3A9-A003B86C71D0}" sibTransId="{BB7AD81A-5356-4099-8153-97080ABE6328}"/>
    <dgm:cxn modelId="{0038AAFD-AAB4-400E-BDC7-850C6EBC97EC}" srcId="{46D645BE-DD37-42F1-9D85-4C4D6E7678A1}" destId="{4CEAAE8D-A46D-4B5B-8316-BA550D6F2958}" srcOrd="47" destOrd="0" parTransId="{C7B46C38-A803-4C9E-8169-153468A5497D}" sibTransId="{9D8B3400-C4BC-4D55-A6B3-AF53DD6CB0EC}"/>
    <dgm:cxn modelId="{B6FB761E-1591-43AC-B856-272D4EA8548E}" type="presOf" srcId="{0F69D8E5-5C4C-46C9-AF62-DBF52624EB02}" destId="{12BE0B2E-0B83-4448-9BC9-BF6DFFE97AC5}" srcOrd="0" destOrd="0" presId="urn:microsoft.com/office/officeart/2005/8/layout/default"/>
    <dgm:cxn modelId="{B0039D38-789D-47F4-B601-7DA2A78E3BB1}" srcId="{46D645BE-DD37-42F1-9D85-4C4D6E7678A1}" destId="{A60A5A9E-4CB0-41D2-9D67-D42258809F27}" srcOrd="38" destOrd="0" parTransId="{89D12B65-8B92-480D-BE49-CA25BC819787}" sibTransId="{8E70B138-0B0F-4C48-8D02-C299E48C53F2}"/>
    <dgm:cxn modelId="{F9FC0BE6-7FE4-488A-8275-70FB72148A19}" type="presOf" srcId="{F8841053-6013-44F9-A74B-00A799AC5EBD}" destId="{F90710B0-C6BC-4AE8-AF46-0C8DD263534C}" srcOrd="0" destOrd="0" presId="urn:microsoft.com/office/officeart/2005/8/layout/default"/>
    <dgm:cxn modelId="{95A6F325-D337-40B0-9029-47256F1BFB95}" srcId="{46D645BE-DD37-42F1-9D85-4C4D6E7678A1}" destId="{63E5F2BE-0023-4490-9BA8-C1226FA2EC7A}" srcOrd="4" destOrd="0" parTransId="{910602D1-09CA-4932-852B-28E55256E4CE}" sibTransId="{D7ECA952-A561-4664-BD2A-5E93C3FB0415}"/>
    <dgm:cxn modelId="{8901BD09-8F71-4234-95FB-1815B7411474}" srcId="{46D645BE-DD37-42F1-9D85-4C4D6E7678A1}" destId="{9A6DFD35-A4B8-477F-A0EB-484CC244C9D4}" srcOrd="16" destOrd="0" parTransId="{497B67B2-EDD7-46E1-B048-5327C2602686}" sibTransId="{C8CC62A4-858F-480E-A6BA-C86214CF0906}"/>
    <dgm:cxn modelId="{310DF153-B7CC-4041-BBB7-DA0EF73C6C4E}" type="presOf" srcId="{79ED0979-1943-4DDF-B524-B1FA4FAE4563}" destId="{A1CD5DE1-B72D-4BDF-A6BF-47DDBE0E739A}" srcOrd="0" destOrd="0" presId="urn:microsoft.com/office/officeart/2005/8/layout/default"/>
    <dgm:cxn modelId="{5FADC6BF-6AC4-4AE1-AFA9-420BF51F2BE7}" srcId="{46D645BE-DD37-42F1-9D85-4C4D6E7678A1}" destId="{3CF407C5-B9F5-4CD6-924F-B68106EF100E}" srcOrd="20" destOrd="0" parTransId="{EC5791F6-7442-4BD1-AB07-04E00D2A312B}" sibTransId="{155E42C5-B94D-41D8-909E-A54323534DD5}"/>
    <dgm:cxn modelId="{73260D7E-65FE-4116-AA07-65842A355A4D}" type="presOf" srcId="{AC5B2F19-E2DE-4241-9D26-A244395811B5}" destId="{16298A02-470C-4C48-8808-EB72B3D9562E}" srcOrd="0" destOrd="0" presId="urn:microsoft.com/office/officeart/2005/8/layout/default"/>
    <dgm:cxn modelId="{559D4FA8-4C2A-447F-995E-BA12614760B9}" type="presOf" srcId="{9A6DFD35-A4B8-477F-A0EB-484CC244C9D4}" destId="{C122DA67-062C-41F0-A454-B7F63553821C}" srcOrd="0" destOrd="0" presId="urn:microsoft.com/office/officeart/2005/8/layout/default"/>
    <dgm:cxn modelId="{9B193F7C-FEEC-4669-BD75-98695748BCAB}" type="presOf" srcId="{5FDC2075-715D-4230-97CB-63965D293509}" destId="{B588C90A-AB07-43B8-8EF1-FDE8ED0FA6A8}" srcOrd="0" destOrd="0" presId="urn:microsoft.com/office/officeart/2005/8/layout/default"/>
    <dgm:cxn modelId="{E21FB0B7-9B30-4060-81C0-F4408B3B9451}" srcId="{46D645BE-DD37-42F1-9D85-4C4D6E7678A1}" destId="{05E15910-4527-4939-9499-3B8538787871}" srcOrd="13" destOrd="0" parTransId="{02FA6697-78F8-4495-9CB9-6EFA793FFF42}" sibTransId="{50FBB952-3517-4E27-9669-203056D66966}"/>
    <dgm:cxn modelId="{39AFAAE0-23F5-4DFA-8D9C-291667ECBCC5}" srcId="{46D645BE-DD37-42F1-9D85-4C4D6E7678A1}" destId="{AC5B2F19-E2DE-4241-9D26-A244395811B5}" srcOrd="37" destOrd="0" parTransId="{E6FCAFFC-5A54-4A34-8887-5891E480F52B}" sibTransId="{D29A37E3-801F-44F0-8A01-6973576FBCE9}"/>
    <dgm:cxn modelId="{057278CC-8C77-4611-9730-A91FDD1B1E4B}" srcId="{46D645BE-DD37-42F1-9D85-4C4D6E7678A1}" destId="{5B72F466-D03F-4CBB-A62A-E331B3BFD4EF}" srcOrd="18" destOrd="0" parTransId="{D26E7D76-1125-484C-8253-BA73F3C8D351}" sibTransId="{9DE2E768-615B-4753-A341-B1A1116D57F7}"/>
    <dgm:cxn modelId="{612DA5FD-A9E2-4F29-9709-28ABF144F3B0}" type="presOf" srcId="{C57809BD-0E6C-447B-92DF-9AFB91ADB5E9}" destId="{60F4A8BF-589A-473A-B269-B65D179D5DFB}" srcOrd="0" destOrd="0" presId="urn:microsoft.com/office/officeart/2005/8/layout/default"/>
    <dgm:cxn modelId="{0D33F14B-FEF7-4C00-B397-7924F19127F9}" type="presOf" srcId="{3E89148B-902E-44AD-B0F9-FC81D8EB91E4}" destId="{CFC1D699-8CAA-4B53-9E4A-053DE3D6166D}" srcOrd="0" destOrd="0" presId="urn:microsoft.com/office/officeart/2005/8/layout/default"/>
    <dgm:cxn modelId="{574D13BA-00FA-4D5D-BFEE-2785BE2F1064}" type="presOf" srcId="{FB8B6E40-56A5-4EBA-B780-E3239AFE2DF3}" destId="{D8981315-3CA6-4E6C-8EC0-834EACF9A572}" srcOrd="0" destOrd="0" presId="urn:microsoft.com/office/officeart/2005/8/layout/default"/>
    <dgm:cxn modelId="{D840E297-D597-441E-B536-0E7F3232E030}" srcId="{46D645BE-DD37-42F1-9D85-4C4D6E7678A1}" destId="{E37F2924-ADEC-4AF4-B9ED-78CAA8EB832E}" srcOrd="36" destOrd="0" parTransId="{36B3A2E4-795A-4DD5-AFA3-3CEDD773D502}" sibTransId="{C9FE52B6-410C-4A39-BCC7-166B6F40659D}"/>
    <dgm:cxn modelId="{5C8331A8-DB1C-4A2C-AAD5-D72EFC12098C}" type="presOf" srcId="{63E5F2BE-0023-4490-9BA8-C1226FA2EC7A}" destId="{9375A964-325E-4D8A-8EDE-8E6DE634F593}" srcOrd="0" destOrd="0" presId="urn:microsoft.com/office/officeart/2005/8/layout/default"/>
    <dgm:cxn modelId="{FB4172A3-8093-405A-B007-0806A0903F02}" srcId="{46D645BE-DD37-42F1-9D85-4C4D6E7678A1}" destId="{FB8B6E40-56A5-4EBA-B780-E3239AFE2DF3}" srcOrd="14" destOrd="0" parTransId="{27EC0B3D-C693-4B74-A973-9CAC151A25B8}" sibTransId="{2D40E8AF-796B-488A-A209-6E93289ABC0E}"/>
    <dgm:cxn modelId="{81244B06-1C05-412A-A444-80188B28656C}" srcId="{46D645BE-DD37-42F1-9D85-4C4D6E7678A1}" destId="{264BF3A3-BE48-45C0-A452-1B202EB4C72F}" srcOrd="34" destOrd="0" parTransId="{AE1438EF-5EB6-4D78-84E7-ECF56712D223}" sibTransId="{DDD8FBA8-6278-4F5E-A05D-07D23461C5F5}"/>
    <dgm:cxn modelId="{ACA13059-80C7-451B-B360-D5037E30FDD5}" type="presOf" srcId="{D47038DE-A744-4689-84EC-CF6E64E2306D}" destId="{B5F296AA-F50F-4F66-9250-C9BDF022EE2F}" srcOrd="0" destOrd="0" presId="urn:microsoft.com/office/officeart/2005/8/layout/default"/>
    <dgm:cxn modelId="{D68C9E3E-29BF-4FF6-AC28-7E2446882181}" type="presOf" srcId="{EAC293E0-86DA-4279-BFC8-45D88DD0026D}" destId="{81D426B3-331C-4CAF-9B87-FFC1CD386DFE}" srcOrd="0" destOrd="0" presId="urn:microsoft.com/office/officeart/2005/8/layout/default"/>
    <dgm:cxn modelId="{E931A774-E81A-4B6F-BDA5-99F1D360282B}" type="presOf" srcId="{90102F85-DC45-4E98-9478-FB1AE989096A}" destId="{A2D6668D-8292-4CE0-A8EC-0DFE74ABCB2A}" srcOrd="0" destOrd="0" presId="urn:microsoft.com/office/officeart/2005/8/layout/default"/>
    <dgm:cxn modelId="{8B90A9B0-F53D-40FB-9EB2-0ED98D956EC1}" type="presOf" srcId="{05E15910-4527-4939-9499-3B8538787871}" destId="{5C24D238-6C7C-418D-8F7E-55DB13EC6B34}" srcOrd="0" destOrd="0" presId="urn:microsoft.com/office/officeart/2005/8/layout/default"/>
    <dgm:cxn modelId="{512365CF-1AC0-48CC-9024-EA833F7F29D1}" srcId="{46D645BE-DD37-42F1-9D85-4C4D6E7678A1}" destId="{CBCFF4F2-2511-4896-95A5-B78D52F4AC54}" srcOrd="41" destOrd="0" parTransId="{EFD00B20-45CF-473F-939A-6CC8875D59ED}" sibTransId="{49B0FE67-F15C-4418-8BC9-88B32DC69DC6}"/>
    <dgm:cxn modelId="{5DA9AD85-FF26-4AE5-B830-0CA2194E229E}" type="presOf" srcId="{D82C5627-2DD7-46D4-886B-C002AC3165DB}" destId="{145DB101-5FAC-4D4D-B9BF-7EEB4F16716A}" srcOrd="0" destOrd="0" presId="urn:microsoft.com/office/officeart/2005/8/layout/default"/>
    <dgm:cxn modelId="{32B19E78-568A-4D6A-9557-5141247203BF}" type="presOf" srcId="{CBCFF4F2-2511-4896-95A5-B78D52F4AC54}" destId="{35A354F8-7870-4AAB-8667-9605D84F365E}" srcOrd="0" destOrd="0" presId="urn:microsoft.com/office/officeart/2005/8/layout/default"/>
    <dgm:cxn modelId="{32E23260-131D-4F91-8A25-B4CB89753EAA}" srcId="{46D645BE-DD37-42F1-9D85-4C4D6E7678A1}" destId="{1882EED8-9165-4930-9037-2F3AF7769408}" srcOrd="9" destOrd="0" parTransId="{A916BA9F-B11C-4047-8D42-26639D36DE54}" sibTransId="{EC404383-12D6-425E-94B5-819635CCFB32}"/>
    <dgm:cxn modelId="{39FCE444-C6B7-421E-923B-C3B7C68D31BB}" srcId="{46D645BE-DD37-42F1-9D85-4C4D6E7678A1}" destId="{D8A245CB-81B5-42A5-94F6-367FB76BABE2}" srcOrd="35" destOrd="0" parTransId="{EA1681B5-D8FC-4349-BC64-1927E8F398DE}" sibTransId="{F936D0CB-1257-4EB4-BE64-B249F082B807}"/>
    <dgm:cxn modelId="{7746EBF5-6C74-4DC9-9210-58199FEED706}" srcId="{46D645BE-DD37-42F1-9D85-4C4D6E7678A1}" destId="{C73BF060-2073-4610-A2C5-538416104CEF}" srcOrd="8" destOrd="0" parTransId="{9B2062BD-84CD-42BD-AA61-0A44CFC8FE94}" sibTransId="{EB4BDA6C-3E27-4BF6-95BB-C7E4CE91141D}"/>
    <dgm:cxn modelId="{11D007F1-42FA-42B6-8716-49D8657DDEE6}" type="presOf" srcId="{390FEFA0-3554-4426-91BD-A534BE12D0B7}" destId="{93C43E38-3FCD-4242-B2F3-EB88D90937C9}" srcOrd="0" destOrd="0" presId="urn:microsoft.com/office/officeart/2005/8/layout/default"/>
    <dgm:cxn modelId="{69C8AE0F-B68F-4A5B-83A8-96B4ACADDD88}" srcId="{46D645BE-DD37-42F1-9D85-4C4D6E7678A1}" destId="{D94C8BBE-7EAF-4BDB-99E2-004A7285234E}" srcOrd="22" destOrd="0" parTransId="{08933554-7BBC-4016-A237-75BA50CF568A}" sibTransId="{4B9F5892-9391-440A-AA8E-4771BBC62E3D}"/>
    <dgm:cxn modelId="{DAA6A5B0-017A-4282-9E36-61E45E07F48B}" srcId="{46D645BE-DD37-42F1-9D85-4C4D6E7678A1}" destId="{988A02AC-B132-4581-9223-7CC460FD75D5}" srcOrd="3" destOrd="0" parTransId="{E334998D-C9B9-4AD9-A008-DC6F9680CEDC}" sibTransId="{F5642645-3964-46AE-BD9B-E680584ECFA0}"/>
    <dgm:cxn modelId="{B9780BFE-7CA5-4B22-89F8-06162401D52B}" srcId="{46D645BE-DD37-42F1-9D85-4C4D6E7678A1}" destId="{C57809BD-0E6C-447B-92DF-9AFB91ADB5E9}" srcOrd="21" destOrd="0" parTransId="{1854427D-CED7-4FF8-9C34-D0EE80B0875C}" sibTransId="{E8C105B4-13F1-4D21-9445-0112310D35EC}"/>
    <dgm:cxn modelId="{FF74D0BC-FE9A-4904-ABD1-BA3A6462CB64}" type="presOf" srcId="{B75B0552-174E-4E2F-9523-298F18E9A864}" destId="{9FF7C030-9BF3-46DF-9B10-30BD1BCAE203}" srcOrd="0" destOrd="0" presId="urn:microsoft.com/office/officeart/2005/8/layout/default"/>
    <dgm:cxn modelId="{4AB9A15E-DD6A-4AF1-BF97-150EFABD399A}" type="presOf" srcId="{D215CAEA-45CD-4C86-9C7D-92AC0CE31279}" destId="{924954C5-47EC-43FE-AB46-C43A288ED5EE}" srcOrd="0" destOrd="0" presId="urn:microsoft.com/office/officeart/2005/8/layout/default"/>
    <dgm:cxn modelId="{2AE4F3F9-9C27-4CB4-8B08-22CC5BB9A70C}" srcId="{46D645BE-DD37-42F1-9D85-4C4D6E7678A1}" destId="{FE20F0B5-58D6-42E7-90FA-0CE4907E025E}" srcOrd="43" destOrd="0" parTransId="{2F6E6BAB-9BAA-467E-8F11-AE09F5DEDEE6}" sibTransId="{27F35F02-DA35-4DAC-AA4B-9477255E263F}"/>
    <dgm:cxn modelId="{1A4BAE43-4F72-4A6E-884C-937646D80C76}" srcId="{46D645BE-DD37-42F1-9D85-4C4D6E7678A1}" destId="{9694BF83-B515-4E9E-B9AA-CDD98318D04E}" srcOrd="32" destOrd="0" parTransId="{0736FE49-11E6-41D5-B325-90AC289EAE2A}" sibTransId="{575E8F0A-E531-419F-9673-1D1BC1245AFC}"/>
    <dgm:cxn modelId="{75A6A251-3C39-4BED-83D3-001B3310E6DE}" type="presOf" srcId="{264BF3A3-BE48-45C0-A452-1B202EB4C72F}" destId="{E89321EA-8A76-41B5-93EB-601C35C47C11}" srcOrd="0" destOrd="0" presId="urn:microsoft.com/office/officeart/2005/8/layout/default"/>
    <dgm:cxn modelId="{C468B101-FFD4-45CB-8852-8D077C59D665}" type="presOf" srcId="{0E0DD6DF-52E0-49FA-9F97-113304BB08D9}" destId="{B3D3BC4C-D49E-4783-AFF2-32472FC156A1}" srcOrd="0" destOrd="0" presId="urn:microsoft.com/office/officeart/2005/8/layout/default"/>
    <dgm:cxn modelId="{3B11CA3F-2EA4-4D56-82BF-691C8B7EB56B}" srcId="{46D645BE-DD37-42F1-9D85-4C4D6E7678A1}" destId="{7CB211F1-4CFA-49EA-BAAB-1F775738A78F}" srcOrd="11" destOrd="0" parTransId="{DDF4283F-3559-471D-89B7-34CCD22267F5}" sibTransId="{BFBD1EC9-CF26-4A3F-B39E-55B17FE8E897}"/>
    <dgm:cxn modelId="{86DF5516-0958-412C-855A-73AC88CE20A7}" type="presOf" srcId="{988A02AC-B132-4581-9223-7CC460FD75D5}" destId="{19F2E120-1CAC-4902-BFBC-AF2D82008327}" srcOrd="0" destOrd="0" presId="urn:microsoft.com/office/officeart/2005/8/layout/default"/>
    <dgm:cxn modelId="{190C013C-7B20-497C-85E3-EF33F836F445}" type="presOf" srcId="{A60A5A9E-4CB0-41D2-9D67-D42258809F27}" destId="{5D3E37DC-8D45-4F33-8BD6-782157FDBD51}" srcOrd="0" destOrd="0" presId="urn:microsoft.com/office/officeart/2005/8/layout/default"/>
    <dgm:cxn modelId="{7FEE93D1-11B6-4CAB-B094-A9A21A5568BB}" type="presOf" srcId="{D94C8BBE-7EAF-4BDB-99E2-004A7285234E}" destId="{9DB2962E-23E8-4DF4-8C58-C09AAF733321}" srcOrd="0" destOrd="0" presId="urn:microsoft.com/office/officeart/2005/8/layout/default"/>
    <dgm:cxn modelId="{39A83C2D-8B76-4510-9C61-E6838E9EC837}" type="presOf" srcId="{1882EED8-9165-4930-9037-2F3AF7769408}" destId="{B6B9BA8B-8183-4C42-AF14-590B1AB688DD}" srcOrd="0" destOrd="0" presId="urn:microsoft.com/office/officeart/2005/8/layout/default"/>
    <dgm:cxn modelId="{B8363D68-DE4B-44F7-AE7E-83624C7CEA42}" type="presOf" srcId="{283E1855-AE46-450D-A4B6-A14400698885}" destId="{CD7F1388-52B4-4674-85A2-832C55F14710}" srcOrd="0" destOrd="0" presId="urn:microsoft.com/office/officeart/2005/8/layout/default"/>
    <dgm:cxn modelId="{3467B939-B4FD-4798-9F07-1C0C87454994}" type="presOf" srcId="{4CEAAE8D-A46D-4B5B-8316-BA550D6F2958}" destId="{45C4914C-98CF-4ECC-9366-3434976D72C1}" srcOrd="0" destOrd="0" presId="urn:microsoft.com/office/officeart/2005/8/layout/default"/>
    <dgm:cxn modelId="{3DC1E128-28C9-4FC4-A56A-C60C83F4AF52}" srcId="{46D645BE-DD37-42F1-9D85-4C4D6E7678A1}" destId="{C64BF99A-4A9F-434C-935A-A38B22040E14}" srcOrd="24" destOrd="0" parTransId="{8C792268-AC07-4EE3-8B10-4A07A2CD18FB}" sibTransId="{05A477B9-613F-4FD4-836D-98AD313F740A}"/>
    <dgm:cxn modelId="{23D6D286-B616-442E-8CB2-29E13E45C3BE}" srcId="{46D645BE-DD37-42F1-9D85-4C4D6E7678A1}" destId="{D47038DE-A744-4689-84EC-CF6E64E2306D}" srcOrd="19" destOrd="0" parTransId="{7BDA695C-DD47-43C3-B8FA-E3DBB542F8B0}" sibTransId="{F11A1E9B-04B5-484C-9E64-B2BAFB42E1F1}"/>
    <dgm:cxn modelId="{E103097F-A3A7-474A-89A2-6FF823D0B5DD}" srcId="{46D645BE-DD37-42F1-9D85-4C4D6E7678A1}" destId="{3E89148B-902E-44AD-B0F9-FC81D8EB91E4}" srcOrd="42" destOrd="0" parTransId="{BF977C6C-5CC8-4C6E-BB9E-CCB50E86D4E1}" sibTransId="{4E8E85FE-290B-40CE-9D7C-1FC93CCD5F02}"/>
    <dgm:cxn modelId="{D52A5349-3AAD-4781-A121-A2BE6C30F626}" srcId="{46D645BE-DD37-42F1-9D85-4C4D6E7678A1}" destId="{54968E72-C4E9-4EB8-9AE9-0C4D06BB6853}" srcOrd="23" destOrd="0" parTransId="{2E07A028-A66A-4980-80B7-CC41BED4A714}" sibTransId="{2C819661-4DCB-4B1B-AD7B-02EB3C1E553E}"/>
    <dgm:cxn modelId="{B2FC436B-3283-4115-8810-35577BEFF5DF}" srcId="{46D645BE-DD37-42F1-9D85-4C4D6E7678A1}" destId="{283E1855-AE46-450D-A4B6-A14400698885}" srcOrd="7" destOrd="0" parTransId="{CDE002B4-F0F0-45F7-BE3C-8F65C4CFB277}" sibTransId="{0F75A890-45FF-447B-B3E6-0AAC920F463C}"/>
    <dgm:cxn modelId="{14D2D810-EE60-4DB4-9669-671A45AD90F8}" type="presOf" srcId="{8AB57B62-18BC-4BC6-A4B9-A5832AECD641}" destId="{D61BD1BB-162F-4FE8-8B74-0E7DAF58929E}" srcOrd="0" destOrd="0" presId="urn:microsoft.com/office/officeart/2005/8/layout/default"/>
    <dgm:cxn modelId="{3B87E51C-472E-4B47-8632-46D243260236}" type="presOf" srcId="{46D645BE-DD37-42F1-9D85-4C4D6E7678A1}" destId="{C56CEF75-F3EE-4AF2-A789-99718B4CD8AA}" srcOrd="0" destOrd="0" presId="urn:microsoft.com/office/officeart/2005/8/layout/default"/>
    <dgm:cxn modelId="{B632EB11-30E4-4922-9566-457D8F40B8E0}" type="presOf" srcId="{854DDF6B-6666-4259-B6FF-AA58929BE73A}" destId="{6A9F2D3F-7FF9-487A-9617-95A894D8D021}" srcOrd="0" destOrd="0" presId="urn:microsoft.com/office/officeart/2005/8/layout/default"/>
    <dgm:cxn modelId="{86F2F12E-71EC-43A5-9A35-1A1585C87EFE}" type="presOf" srcId="{E37F2924-ADEC-4AF4-B9ED-78CAA8EB832E}" destId="{FF4A6B97-1062-4625-8BB6-A783A45C1C56}" srcOrd="0" destOrd="0" presId="urn:microsoft.com/office/officeart/2005/8/layout/default"/>
    <dgm:cxn modelId="{3CE609EC-E457-4790-8360-2EF45D83F335}" type="presOf" srcId="{54968E72-C4E9-4EB8-9AE9-0C4D06BB6853}" destId="{CBD76C56-40B9-4BE9-80A7-49FD1FB2B933}" srcOrd="0" destOrd="0" presId="urn:microsoft.com/office/officeart/2005/8/layout/default"/>
    <dgm:cxn modelId="{6118FF3C-3639-4B98-847B-C418834CB60F}" type="presOf" srcId="{9D7F0659-619B-4448-9389-650F72C3EE01}" destId="{E2163604-C1DD-4287-B74E-2ECF01566DDC}" srcOrd="0" destOrd="0" presId="urn:microsoft.com/office/officeart/2005/8/layout/default"/>
    <dgm:cxn modelId="{64E3C62A-80BE-48AE-8F99-784735E095EB}" srcId="{46D645BE-DD37-42F1-9D85-4C4D6E7678A1}" destId="{5FDC2075-715D-4230-97CB-63965D293509}" srcOrd="33" destOrd="0" parTransId="{F4CDD0D6-7138-4D69-A07E-2D5643186767}" sibTransId="{37B8D2D3-782D-4083-B353-A04BC4C7A4FE}"/>
    <dgm:cxn modelId="{3E9A4009-CF1C-46A2-9AAB-DE57DDDA9711}" srcId="{46D645BE-DD37-42F1-9D85-4C4D6E7678A1}" destId="{D62C1729-0FDD-4694-9F73-6A35D361BEE9}" srcOrd="29" destOrd="0" parTransId="{FB684BE8-F7B4-4488-96F9-BD7097D93C1C}" sibTransId="{D4B9C34E-9D58-4CD3-9510-58455A7F5AB7}"/>
    <dgm:cxn modelId="{87546CFC-0183-40F4-A1A6-B8784246C22D}" srcId="{46D645BE-DD37-42F1-9D85-4C4D6E7678A1}" destId="{0E0DD6DF-52E0-49FA-9F97-113304BB08D9}" srcOrd="17" destOrd="0" parTransId="{572101EE-118B-4E10-A75B-7A26F6CDCBBC}" sibTransId="{332161A0-5F8A-4333-8EF6-995C7A2C9B9A}"/>
    <dgm:cxn modelId="{60544D4F-5354-4A8E-B86E-C3F1A2243AC5}" srcId="{46D645BE-DD37-42F1-9D85-4C4D6E7678A1}" destId="{390FEFA0-3554-4426-91BD-A534BE12D0B7}" srcOrd="30" destOrd="0" parTransId="{FE16AE6A-F6FA-4B4E-8051-1E645CDE3EEB}" sibTransId="{681C684A-42A1-46CC-806D-046768891DCC}"/>
    <dgm:cxn modelId="{3A66DC34-811A-4924-BA03-173FB4FC3A04}" srcId="{46D645BE-DD37-42F1-9D85-4C4D6E7678A1}" destId="{D215CAEA-45CD-4C86-9C7D-92AC0CE31279}" srcOrd="1" destOrd="0" parTransId="{F34D7445-2EA4-469B-BA97-75F12CB39301}" sibTransId="{B0BDC411-5B46-476C-BFCC-26E08A913E45}"/>
    <dgm:cxn modelId="{0825264A-0F70-4D89-876E-125B723C7E4C}" srcId="{46D645BE-DD37-42F1-9D85-4C4D6E7678A1}" destId="{854DDF6B-6666-4259-B6FF-AA58929BE73A}" srcOrd="40" destOrd="0" parTransId="{04307E05-ED02-4305-816F-D12F2F18EAF6}" sibTransId="{E14B1CA7-10EB-49DC-BBC8-CD4686D6EF28}"/>
    <dgm:cxn modelId="{BD3931AB-FB09-41D0-BA57-F08F2A8F9821}" type="presOf" srcId="{53090BCA-17F2-49A4-884E-6357052C31E5}" destId="{0ADC9999-B9F3-45DE-88B9-476E2C954403}" srcOrd="0" destOrd="0" presId="urn:microsoft.com/office/officeart/2005/8/layout/default"/>
    <dgm:cxn modelId="{8BF780A9-2D40-40B1-B984-D7AA41A942F0}" type="presOf" srcId="{5B72F466-D03F-4CBB-A62A-E331B3BFD4EF}" destId="{13F2BAEF-CBDD-4469-90C9-0FD777E574F2}" srcOrd="0" destOrd="0" presId="urn:microsoft.com/office/officeart/2005/8/layout/default"/>
    <dgm:cxn modelId="{47024801-C81A-4FDA-8D2A-A44501EE14F1}" srcId="{46D645BE-DD37-42F1-9D85-4C4D6E7678A1}" destId="{79ED0979-1943-4DDF-B524-B1FA4FAE4563}" srcOrd="25" destOrd="0" parTransId="{D7F5B2FC-36D2-4354-BFA8-F782F9CD178B}" sibTransId="{70B7234A-EA74-4C36-996D-05EF2E491FCC}"/>
    <dgm:cxn modelId="{CC3CA11F-0838-46B4-AF31-8DCCEE1F6D13}" type="presOf" srcId="{7CB211F1-4CFA-49EA-BAAB-1F775738A78F}" destId="{CB0F0AAE-56E9-4430-BA09-FB3ADCFAA68E}" srcOrd="0" destOrd="0" presId="urn:microsoft.com/office/officeart/2005/8/layout/default"/>
    <dgm:cxn modelId="{3219D113-E9D9-415D-9BA6-57F0EC31A140}" srcId="{46D645BE-DD37-42F1-9D85-4C4D6E7678A1}" destId="{597CCE4E-1493-47B3-9031-B49046BC7F82}" srcOrd="2" destOrd="0" parTransId="{325F8A00-7D53-4E39-A20B-47130D14C5C1}" sibTransId="{0D917347-85AD-48D7-A82A-98E5C943E182}"/>
    <dgm:cxn modelId="{FCA05DF6-AEB9-4C27-826C-9C326491AAFD}" type="presOf" srcId="{FE20F0B5-58D6-42E7-90FA-0CE4907E025E}" destId="{12546459-E7A8-422F-9DA0-60FEAB5281D4}" srcOrd="0" destOrd="0" presId="urn:microsoft.com/office/officeart/2005/8/layout/default"/>
    <dgm:cxn modelId="{FB6B591A-0846-4458-B6D5-9FD6DEB07883}" type="presOf" srcId="{8524AE9E-F223-47CE-B9C9-6EA9274BE73D}" destId="{0C0367FD-B782-4D5D-9CDA-6774EBE6655C}" srcOrd="0" destOrd="0" presId="urn:microsoft.com/office/officeart/2005/8/layout/default"/>
    <dgm:cxn modelId="{C14F4014-589B-4001-8479-3668499258E1}" srcId="{46D645BE-DD37-42F1-9D85-4C4D6E7678A1}" destId="{F8841053-6013-44F9-A74B-00A799AC5EBD}" srcOrd="46" destOrd="0" parTransId="{600549A5-283A-45BC-902C-3CB8A23F2DA8}" sibTransId="{48BDB3F5-FFB5-47D4-8FFB-94BDE5E9ADFA}"/>
    <dgm:cxn modelId="{849F92AB-7472-4D90-90D6-0F641774AF12}" type="presOf" srcId="{0F5041B0-BD82-456D-8A32-6E3BE9E54F1B}" destId="{8362E544-3A21-4D12-9746-035FD8856CA2}" srcOrd="0" destOrd="0" presId="urn:microsoft.com/office/officeart/2005/8/layout/default"/>
    <dgm:cxn modelId="{65F42E1A-7E37-404B-9966-3FD728A38F18}" type="presOf" srcId="{02529D40-92F2-4DA7-A13C-0A07202A83FF}" destId="{57B294BE-F301-448C-9F40-2D6D0BB68AE9}" srcOrd="0" destOrd="0" presId="urn:microsoft.com/office/officeart/2005/8/layout/default"/>
    <dgm:cxn modelId="{D50DF785-0D04-4F8B-8996-1BC239ADB3B3}" type="presOf" srcId="{9694BF83-B515-4E9E-B9AA-CDD98318D04E}" destId="{3C13729A-A1D7-470B-8978-3C8CE5E0FBC8}" srcOrd="0" destOrd="0" presId="urn:microsoft.com/office/officeart/2005/8/layout/default"/>
    <dgm:cxn modelId="{CC21D211-8F21-43EA-A4AF-023FE48C6E2F}" type="presOf" srcId="{D8A245CB-81B5-42A5-94F6-367FB76BABE2}" destId="{6B07156E-6ED7-487C-9EDA-9F2D8DE660A3}" srcOrd="0" destOrd="0" presId="urn:microsoft.com/office/officeart/2005/8/layout/default"/>
    <dgm:cxn modelId="{5BCD1801-9375-476D-BE56-CA6B65CF0922}" srcId="{46D645BE-DD37-42F1-9D85-4C4D6E7678A1}" destId="{17CE5C3D-ADF9-498B-B627-E91C056436B8}" srcOrd="28" destOrd="0" parTransId="{5FADA433-B429-4247-A089-F0A6B77BA5A9}" sibTransId="{44D3F698-2DEB-497A-9128-E4B545A05E20}"/>
    <dgm:cxn modelId="{1562E588-8381-4FE1-916D-35E4C9EF0939}" srcId="{46D645BE-DD37-42F1-9D85-4C4D6E7678A1}" destId="{D82C5627-2DD7-46D4-886B-C002AC3165DB}" srcOrd="10" destOrd="0" parTransId="{42173B12-A4DB-499E-B49D-C19DF7EDCF21}" sibTransId="{0E7132CA-F825-4C6B-8E13-5DA836E98ECC}"/>
    <dgm:cxn modelId="{00BD61DA-AFC6-4C63-A14D-4B8837F834DB}" srcId="{46D645BE-DD37-42F1-9D85-4C4D6E7678A1}" destId="{0F5041B0-BD82-456D-8A32-6E3BE9E54F1B}" srcOrd="44" destOrd="0" parTransId="{1B3F7AAF-14B5-486E-AE08-44DA4A369CE4}" sibTransId="{1D7D54EB-B68C-454F-9783-F6084404DFAC}"/>
    <dgm:cxn modelId="{CE1F0ED5-6633-404E-9033-CA81C96876C2}" type="presOf" srcId="{C73BF060-2073-4610-A2C5-538416104CEF}" destId="{D117913B-0F50-44B9-80E3-EC7B38723D03}" srcOrd="0" destOrd="0" presId="urn:microsoft.com/office/officeart/2005/8/layout/default"/>
    <dgm:cxn modelId="{13B710F4-9B18-4FA7-8DA3-202DFA112771}" type="presOf" srcId="{17CE5C3D-ADF9-498B-B627-E91C056436B8}" destId="{2CEEE342-D748-4413-9ADA-A40F6D28F84A}" srcOrd="0" destOrd="0" presId="urn:microsoft.com/office/officeart/2005/8/layout/default"/>
    <dgm:cxn modelId="{61210A9D-8B2B-4123-81CD-C8FFFA3F35C7}" srcId="{46D645BE-DD37-42F1-9D85-4C4D6E7678A1}" destId="{0F69D8E5-5C4C-46C9-AF62-DBF52624EB02}" srcOrd="0" destOrd="0" parTransId="{11296774-7112-4CA7-A3E8-11378094F6BE}" sibTransId="{EDA21229-00F9-4CF3-A0CF-B08AC7B91DDF}"/>
    <dgm:cxn modelId="{D3EDB94F-D0E6-414B-928B-8BCEA36214B6}" type="presOf" srcId="{597CCE4E-1493-47B3-9031-B49046BC7F82}" destId="{FD40DF5B-5A4F-4EB4-BE66-CC6941D929DD}" srcOrd="0" destOrd="0" presId="urn:microsoft.com/office/officeart/2005/8/layout/default"/>
    <dgm:cxn modelId="{21CB7F08-056C-4EBC-A7BF-D224EEA33BF1}" type="presOf" srcId="{D62C1729-0FDD-4694-9F73-6A35D361BEE9}" destId="{B941E2D8-6572-474E-9ADB-C8A3A86492E6}" srcOrd="0" destOrd="0" presId="urn:microsoft.com/office/officeart/2005/8/layout/default"/>
    <dgm:cxn modelId="{97B27F42-B2AD-4E7B-89D3-CF3B8B2535DD}" srcId="{46D645BE-DD37-42F1-9D85-4C4D6E7678A1}" destId="{02529D40-92F2-4DA7-A13C-0A07202A83FF}" srcOrd="12" destOrd="0" parTransId="{F2F3C52B-DB94-4F0C-9A3A-96498B94D679}" sibTransId="{AC4F95CB-01E8-4578-BDDC-7859B1AD1EAA}"/>
    <dgm:cxn modelId="{47005B5A-B02A-44B5-BF28-CD099F7A1EC8}" srcId="{46D645BE-DD37-42F1-9D85-4C4D6E7678A1}" destId="{5C4C4093-869A-440A-B57B-7BA596B5C37F}" srcOrd="6" destOrd="0" parTransId="{AE1FBCAC-75F8-49F7-A9E0-943919F816F0}" sibTransId="{730DFA6A-D45B-43A7-8AB8-93DBACB78D90}"/>
    <dgm:cxn modelId="{F1B9D8C5-D4BD-46CA-AB7C-9F4F3A032F49}" srcId="{46D645BE-DD37-42F1-9D85-4C4D6E7678A1}" destId="{90102F85-DC45-4E98-9478-FB1AE989096A}" srcOrd="5" destOrd="0" parTransId="{B820895D-8529-4F6A-B1E8-5112150467F9}" sibTransId="{0DF2CE07-1727-4DF9-A912-28B5DC4A9971}"/>
    <dgm:cxn modelId="{535E8156-7DE4-47CF-8A1A-85668FEDBD14}" type="presOf" srcId="{C64BF99A-4A9F-434C-935A-A38B22040E14}" destId="{0E8C2B20-1B3E-4528-8FD0-338C316FDA44}" srcOrd="0" destOrd="0" presId="urn:microsoft.com/office/officeart/2005/8/layout/default"/>
    <dgm:cxn modelId="{C769C5B4-11FB-47E4-AB5F-9DE037D06E4B}" type="presOf" srcId="{3CF407C5-B9F5-4CD6-924F-B68106EF100E}" destId="{0D915936-EEAA-41DE-B746-AB879C6A9FAE}" srcOrd="0" destOrd="0" presId="urn:microsoft.com/office/officeart/2005/8/layout/default"/>
    <dgm:cxn modelId="{84028375-28B5-4496-B691-4E67E777862B}" srcId="{46D645BE-DD37-42F1-9D85-4C4D6E7678A1}" destId="{B75B0552-174E-4E2F-9523-298F18E9A864}" srcOrd="15" destOrd="0" parTransId="{4BFC87E9-4AD7-4126-9DFF-F165DF7B7B62}" sibTransId="{CA5E434A-DE7D-40B9-8510-AA285A6CE7FA}"/>
    <dgm:cxn modelId="{3D852831-5133-4137-9D87-712F3F17956E}" type="presOf" srcId="{5C4C4093-869A-440A-B57B-7BA596B5C37F}" destId="{44A37F2E-8609-49BA-ABAD-FE0FF11D8BEC}" srcOrd="0" destOrd="0" presId="urn:microsoft.com/office/officeart/2005/8/layout/default"/>
    <dgm:cxn modelId="{C03C38FE-5A0F-4802-B47A-0B1A6665CA4B}" srcId="{46D645BE-DD37-42F1-9D85-4C4D6E7678A1}" destId="{9D7F0659-619B-4448-9389-650F72C3EE01}" srcOrd="31" destOrd="0" parTransId="{131C4625-17B2-4291-9EA1-40327D3B1050}" sibTransId="{289DCCF8-8AB3-4BB6-A3F2-F3DF1E9E50FF}"/>
    <dgm:cxn modelId="{DD0843EE-0FA4-4C61-A0DB-C41F08206821}" srcId="{46D645BE-DD37-42F1-9D85-4C4D6E7678A1}" destId="{8524AE9E-F223-47CE-B9C9-6EA9274BE73D}" srcOrd="45" destOrd="0" parTransId="{B2EC2A39-9373-415B-BA89-E59975BF5908}" sibTransId="{A9F4B730-BC7C-4F5D-89D4-81106D50A0A2}"/>
    <dgm:cxn modelId="{C4467952-5554-4AA5-B724-276FC8733A6C}" srcId="{46D645BE-DD37-42F1-9D85-4C4D6E7678A1}" destId="{EAC293E0-86DA-4279-BFC8-45D88DD0026D}" srcOrd="27" destOrd="0" parTransId="{6C959B60-64A1-432D-91E2-CB6B7F6FAD08}" sibTransId="{2AF627CB-AE43-4B18-9191-F4733D4AD8EF}"/>
    <dgm:cxn modelId="{C5E4F2E6-C338-4A33-921B-6A706117D5A8}" type="presParOf" srcId="{C56CEF75-F3EE-4AF2-A789-99718B4CD8AA}" destId="{12BE0B2E-0B83-4448-9BC9-BF6DFFE97AC5}" srcOrd="0" destOrd="0" presId="urn:microsoft.com/office/officeart/2005/8/layout/default"/>
    <dgm:cxn modelId="{D72011CB-DF7B-4FB2-BCB5-99938CA943E7}" type="presParOf" srcId="{C56CEF75-F3EE-4AF2-A789-99718B4CD8AA}" destId="{5C2C7D79-E48E-42C8-ADB0-D3D8BC602B00}" srcOrd="1" destOrd="0" presId="urn:microsoft.com/office/officeart/2005/8/layout/default"/>
    <dgm:cxn modelId="{E997012C-2D95-4E28-96FA-E37EE8F0ACD3}" type="presParOf" srcId="{C56CEF75-F3EE-4AF2-A789-99718B4CD8AA}" destId="{924954C5-47EC-43FE-AB46-C43A288ED5EE}" srcOrd="2" destOrd="0" presId="urn:microsoft.com/office/officeart/2005/8/layout/default"/>
    <dgm:cxn modelId="{5D72CA62-102B-4A2A-8F56-92411D0AB7F1}" type="presParOf" srcId="{C56CEF75-F3EE-4AF2-A789-99718B4CD8AA}" destId="{78334A90-547E-428E-A6B4-7BEE526B3BF7}" srcOrd="3" destOrd="0" presId="urn:microsoft.com/office/officeart/2005/8/layout/default"/>
    <dgm:cxn modelId="{2161BEE2-70DC-4CB8-A444-272A12A9E0B1}" type="presParOf" srcId="{C56CEF75-F3EE-4AF2-A789-99718B4CD8AA}" destId="{FD40DF5B-5A4F-4EB4-BE66-CC6941D929DD}" srcOrd="4" destOrd="0" presId="urn:microsoft.com/office/officeart/2005/8/layout/default"/>
    <dgm:cxn modelId="{E975A290-1A3C-41C4-9DBD-6CC330387FDD}" type="presParOf" srcId="{C56CEF75-F3EE-4AF2-A789-99718B4CD8AA}" destId="{110A85BF-AF5C-4606-8BCF-DCA9B59E0CF4}" srcOrd="5" destOrd="0" presId="urn:microsoft.com/office/officeart/2005/8/layout/default"/>
    <dgm:cxn modelId="{566F7BCC-72CF-40E2-95E8-18F419401CFA}" type="presParOf" srcId="{C56CEF75-F3EE-4AF2-A789-99718B4CD8AA}" destId="{19F2E120-1CAC-4902-BFBC-AF2D82008327}" srcOrd="6" destOrd="0" presId="urn:microsoft.com/office/officeart/2005/8/layout/default"/>
    <dgm:cxn modelId="{2B06A661-3CD4-49DC-8251-E7C2FD8E9166}" type="presParOf" srcId="{C56CEF75-F3EE-4AF2-A789-99718B4CD8AA}" destId="{0926DFCE-2C87-4494-B549-3D9DDADB2727}" srcOrd="7" destOrd="0" presId="urn:microsoft.com/office/officeart/2005/8/layout/default"/>
    <dgm:cxn modelId="{F6F115DC-01AE-4276-BF8B-E0179A5A29F8}" type="presParOf" srcId="{C56CEF75-F3EE-4AF2-A789-99718B4CD8AA}" destId="{9375A964-325E-4D8A-8EDE-8E6DE634F593}" srcOrd="8" destOrd="0" presId="urn:microsoft.com/office/officeart/2005/8/layout/default"/>
    <dgm:cxn modelId="{A4E77F8A-253D-4651-8B60-CC6C0F78DFBA}" type="presParOf" srcId="{C56CEF75-F3EE-4AF2-A789-99718B4CD8AA}" destId="{3410E42C-1B25-48A9-A5AE-32AAA91A1018}" srcOrd="9" destOrd="0" presId="urn:microsoft.com/office/officeart/2005/8/layout/default"/>
    <dgm:cxn modelId="{F3C8243E-5CD3-4C55-94AF-C30A3E8E8C69}" type="presParOf" srcId="{C56CEF75-F3EE-4AF2-A789-99718B4CD8AA}" destId="{A2D6668D-8292-4CE0-A8EC-0DFE74ABCB2A}" srcOrd="10" destOrd="0" presId="urn:microsoft.com/office/officeart/2005/8/layout/default"/>
    <dgm:cxn modelId="{3A5D452D-CFE4-4BC2-8B6F-AA9DA410102D}" type="presParOf" srcId="{C56CEF75-F3EE-4AF2-A789-99718B4CD8AA}" destId="{E15A9499-3C4C-4266-8A3E-699CFA3518F3}" srcOrd="11" destOrd="0" presId="urn:microsoft.com/office/officeart/2005/8/layout/default"/>
    <dgm:cxn modelId="{5A11A842-5AE4-4624-B7EE-970693766F42}" type="presParOf" srcId="{C56CEF75-F3EE-4AF2-A789-99718B4CD8AA}" destId="{44A37F2E-8609-49BA-ABAD-FE0FF11D8BEC}" srcOrd="12" destOrd="0" presId="urn:microsoft.com/office/officeart/2005/8/layout/default"/>
    <dgm:cxn modelId="{FDA74224-068A-4C9D-B467-95F200A6BA84}" type="presParOf" srcId="{C56CEF75-F3EE-4AF2-A789-99718B4CD8AA}" destId="{E0671B4A-7AAA-4F66-9E7B-7044BF3F6F30}" srcOrd="13" destOrd="0" presId="urn:microsoft.com/office/officeart/2005/8/layout/default"/>
    <dgm:cxn modelId="{471495C8-A7C7-43C8-B276-C06722B8C3BB}" type="presParOf" srcId="{C56CEF75-F3EE-4AF2-A789-99718B4CD8AA}" destId="{CD7F1388-52B4-4674-85A2-832C55F14710}" srcOrd="14" destOrd="0" presId="urn:microsoft.com/office/officeart/2005/8/layout/default"/>
    <dgm:cxn modelId="{9EA37B86-4CBD-4650-89BD-8205A788EB7E}" type="presParOf" srcId="{C56CEF75-F3EE-4AF2-A789-99718B4CD8AA}" destId="{3A5E5F07-2163-48EF-BF18-F225AAFE8583}" srcOrd="15" destOrd="0" presId="urn:microsoft.com/office/officeart/2005/8/layout/default"/>
    <dgm:cxn modelId="{F985D836-2972-4E1D-9878-E0CB028A3568}" type="presParOf" srcId="{C56CEF75-F3EE-4AF2-A789-99718B4CD8AA}" destId="{D117913B-0F50-44B9-80E3-EC7B38723D03}" srcOrd="16" destOrd="0" presId="urn:microsoft.com/office/officeart/2005/8/layout/default"/>
    <dgm:cxn modelId="{02C6CF44-B81D-4F8A-A9DB-3926EBBE204F}" type="presParOf" srcId="{C56CEF75-F3EE-4AF2-A789-99718B4CD8AA}" destId="{500AA654-DADE-4702-B40F-1D9C9D42CC15}" srcOrd="17" destOrd="0" presId="urn:microsoft.com/office/officeart/2005/8/layout/default"/>
    <dgm:cxn modelId="{07E71867-FB95-42A3-BB77-CF0A287CF623}" type="presParOf" srcId="{C56CEF75-F3EE-4AF2-A789-99718B4CD8AA}" destId="{B6B9BA8B-8183-4C42-AF14-590B1AB688DD}" srcOrd="18" destOrd="0" presId="urn:microsoft.com/office/officeart/2005/8/layout/default"/>
    <dgm:cxn modelId="{BFF0F49B-8864-46D0-BEAE-9235092971F3}" type="presParOf" srcId="{C56CEF75-F3EE-4AF2-A789-99718B4CD8AA}" destId="{96ECC05C-D40C-43E8-B9B0-EB4E4AD5A11B}" srcOrd="19" destOrd="0" presId="urn:microsoft.com/office/officeart/2005/8/layout/default"/>
    <dgm:cxn modelId="{176ECD35-833D-48B2-AD34-BD3E5A6FAE0F}" type="presParOf" srcId="{C56CEF75-F3EE-4AF2-A789-99718B4CD8AA}" destId="{145DB101-5FAC-4D4D-B9BF-7EEB4F16716A}" srcOrd="20" destOrd="0" presId="urn:microsoft.com/office/officeart/2005/8/layout/default"/>
    <dgm:cxn modelId="{CC56A887-FF78-461B-929C-4AC36A907B86}" type="presParOf" srcId="{C56CEF75-F3EE-4AF2-A789-99718B4CD8AA}" destId="{3299A50C-F9B7-4091-8886-E45CDF67E901}" srcOrd="21" destOrd="0" presId="urn:microsoft.com/office/officeart/2005/8/layout/default"/>
    <dgm:cxn modelId="{83F628E2-CF83-45F2-A5C1-67DDB0F7EC81}" type="presParOf" srcId="{C56CEF75-F3EE-4AF2-A789-99718B4CD8AA}" destId="{CB0F0AAE-56E9-4430-BA09-FB3ADCFAA68E}" srcOrd="22" destOrd="0" presId="urn:microsoft.com/office/officeart/2005/8/layout/default"/>
    <dgm:cxn modelId="{D3D0E5C5-9C38-4BED-8B24-B402C51310FE}" type="presParOf" srcId="{C56CEF75-F3EE-4AF2-A789-99718B4CD8AA}" destId="{6A6FCC38-D791-4624-A2BE-552EF95858A2}" srcOrd="23" destOrd="0" presId="urn:microsoft.com/office/officeart/2005/8/layout/default"/>
    <dgm:cxn modelId="{EAB4B3E8-5C12-4690-8C46-2852EB7B889F}" type="presParOf" srcId="{C56CEF75-F3EE-4AF2-A789-99718B4CD8AA}" destId="{57B294BE-F301-448C-9F40-2D6D0BB68AE9}" srcOrd="24" destOrd="0" presId="urn:microsoft.com/office/officeart/2005/8/layout/default"/>
    <dgm:cxn modelId="{144B58A0-5E9E-4D11-B0DF-D3254B108B5F}" type="presParOf" srcId="{C56CEF75-F3EE-4AF2-A789-99718B4CD8AA}" destId="{5C83D453-D15A-4152-B84C-A53FE7FF413B}" srcOrd="25" destOrd="0" presId="urn:microsoft.com/office/officeart/2005/8/layout/default"/>
    <dgm:cxn modelId="{0A591911-54BE-44D3-9313-078807ADBE41}" type="presParOf" srcId="{C56CEF75-F3EE-4AF2-A789-99718B4CD8AA}" destId="{5C24D238-6C7C-418D-8F7E-55DB13EC6B34}" srcOrd="26" destOrd="0" presId="urn:microsoft.com/office/officeart/2005/8/layout/default"/>
    <dgm:cxn modelId="{BD3FC9C6-BB79-4E3B-B616-EC0CD7D6D060}" type="presParOf" srcId="{C56CEF75-F3EE-4AF2-A789-99718B4CD8AA}" destId="{C9B88987-5A8B-493F-A74D-BF4B6F379223}" srcOrd="27" destOrd="0" presId="urn:microsoft.com/office/officeart/2005/8/layout/default"/>
    <dgm:cxn modelId="{FF860BAF-F2CA-450C-B4A1-E247FF0B01CC}" type="presParOf" srcId="{C56CEF75-F3EE-4AF2-A789-99718B4CD8AA}" destId="{D8981315-3CA6-4E6C-8EC0-834EACF9A572}" srcOrd="28" destOrd="0" presId="urn:microsoft.com/office/officeart/2005/8/layout/default"/>
    <dgm:cxn modelId="{09518996-BBEA-4FD3-B305-E7F575BE5722}" type="presParOf" srcId="{C56CEF75-F3EE-4AF2-A789-99718B4CD8AA}" destId="{51E09DB6-B186-40A4-B804-A9D5EFBA4E73}" srcOrd="29" destOrd="0" presId="urn:microsoft.com/office/officeart/2005/8/layout/default"/>
    <dgm:cxn modelId="{4F46E4FD-B63C-4998-A313-14B3FD6825C1}" type="presParOf" srcId="{C56CEF75-F3EE-4AF2-A789-99718B4CD8AA}" destId="{9FF7C030-9BF3-46DF-9B10-30BD1BCAE203}" srcOrd="30" destOrd="0" presId="urn:microsoft.com/office/officeart/2005/8/layout/default"/>
    <dgm:cxn modelId="{42A1DD62-0AB0-4983-BB21-B9F499A0CB42}" type="presParOf" srcId="{C56CEF75-F3EE-4AF2-A789-99718B4CD8AA}" destId="{C405D093-A92D-4189-8BA9-548FF7406AEC}" srcOrd="31" destOrd="0" presId="urn:microsoft.com/office/officeart/2005/8/layout/default"/>
    <dgm:cxn modelId="{9D40BCEE-901A-474A-9199-4D2F0FE1066A}" type="presParOf" srcId="{C56CEF75-F3EE-4AF2-A789-99718B4CD8AA}" destId="{C122DA67-062C-41F0-A454-B7F63553821C}" srcOrd="32" destOrd="0" presId="urn:microsoft.com/office/officeart/2005/8/layout/default"/>
    <dgm:cxn modelId="{04610C73-5BF8-4831-81A9-0F00157AEA46}" type="presParOf" srcId="{C56CEF75-F3EE-4AF2-A789-99718B4CD8AA}" destId="{6FEACEC8-70F6-435A-9728-535FEA3040E6}" srcOrd="33" destOrd="0" presId="urn:microsoft.com/office/officeart/2005/8/layout/default"/>
    <dgm:cxn modelId="{378BB4CA-C60B-4036-9822-9FEA5E44B8EA}" type="presParOf" srcId="{C56CEF75-F3EE-4AF2-A789-99718B4CD8AA}" destId="{B3D3BC4C-D49E-4783-AFF2-32472FC156A1}" srcOrd="34" destOrd="0" presId="urn:microsoft.com/office/officeart/2005/8/layout/default"/>
    <dgm:cxn modelId="{23CE0925-7B28-455B-875F-47CA3CAF84A2}" type="presParOf" srcId="{C56CEF75-F3EE-4AF2-A789-99718B4CD8AA}" destId="{49D3D8C8-F041-43CE-A4AA-53841CC0293A}" srcOrd="35" destOrd="0" presId="urn:microsoft.com/office/officeart/2005/8/layout/default"/>
    <dgm:cxn modelId="{6655CBA2-70DA-43CB-AE77-B7D4C2A30E8F}" type="presParOf" srcId="{C56CEF75-F3EE-4AF2-A789-99718B4CD8AA}" destId="{13F2BAEF-CBDD-4469-90C9-0FD777E574F2}" srcOrd="36" destOrd="0" presId="urn:microsoft.com/office/officeart/2005/8/layout/default"/>
    <dgm:cxn modelId="{8367AE58-93C1-469D-9DA9-08D634B97386}" type="presParOf" srcId="{C56CEF75-F3EE-4AF2-A789-99718B4CD8AA}" destId="{C5DAD6DF-1D32-4E1E-A03C-3DC45FD14827}" srcOrd="37" destOrd="0" presId="urn:microsoft.com/office/officeart/2005/8/layout/default"/>
    <dgm:cxn modelId="{8E3BDF93-6CFB-4BD0-9F1B-82CBB7EBED78}" type="presParOf" srcId="{C56CEF75-F3EE-4AF2-A789-99718B4CD8AA}" destId="{B5F296AA-F50F-4F66-9250-C9BDF022EE2F}" srcOrd="38" destOrd="0" presId="urn:microsoft.com/office/officeart/2005/8/layout/default"/>
    <dgm:cxn modelId="{0FE2FDB0-836C-4E41-93B9-2B20F9587332}" type="presParOf" srcId="{C56CEF75-F3EE-4AF2-A789-99718B4CD8AA}" destId="{A649EF18-2E12-4BE1-B35D-DA4DD1ECC16D}" srcOrd="39" destOrd="0" presId="urn:microsoft.com/office/officeart/2005/8/layout/default"/>
    <dgm:cxn modelId="{FF432810-249D-47DA-BD86-52BD2B67F012}" type="presParOf" srcId="{C56CEF75-F3EE-4AF2-A789-99718B4CD8AA}" destId="{0D915936-EEAA-41DE-B746-AB879C6A9FAE}" srcOrd="40" destOrd="0" presId="urn:microsoft.com/office/officeart/2005/8/layout/default"/>
    <dgm:cxn modelId="{C7AD30D0-BFF8-45CF-B65B-BDD6FD78818F}" type="presParOf" srcId="{C56CEF75-F3EE-4AF2-A789-99718B4CD8AA}" destId="{66D405EC-3EDD-44A4-B639-831F0AC47B84}" srcOrd="41" destOrd="0" presId="urn:microsoft.com/office/officeart/2005/8/layout/default"/>
    <dgm:cxn modelId="{ED448E60-8380-4B7D-BA48-2356F32ABC80}" type="presParOf" srcId="{C56CEF75-F3EE-4AF2-A789-99718B4CD8AA}" destId="{60F4A8BF-589A-473A-B269-B65D179D5DFB}" srcOrd="42" destOrd="0" presId="urn:microsoft.com/office/officeart/2005/8/layout/default"/>
    <dgm:cxn modelId="{95D7DDDB-D1F7-40D5-B88E-A035C118F30F}" type="presParOf" srcId="{C56CEF75-F3EE-4AF2-A789-99718B4CD8AA}" destId="{ED467D7A-F130-4EDF-90AC-F7D207CF7826}" srcOrd="43" destOrd="0" presId="urn:microsoft.com/office/officeart/2005/8/layout/default"/>
    <dgm:cxn modelId="{6DF7D92F-BEA5-44E6-9A52-12217FDD5E61}" type="presParOf" srcId="{C56CEF75-F3EE-4AF2-A789-99718B4CD8AA}" destId="{9DB2962E-23E8-4DF4-8C58-C09AAF733321}" srcOrd="44" destOrd="0" presId="urn:microsoft.com/office/officeart/2005/8/layout/default"/>
    <dgm:cxn modelId="{A48D90DE-C692-4860-92D7-4D836083841B}" type="presParOf" srcId="{C56CEF75-F3EE-4AF2-A789-99718B4CD8AA}" destId="{75C40AF7-01F3-4B2F-9211-A8224A477CAE}" srcOrd="45" destOrd="0" presId="urn:microsoft.com/office/officeart/2005/8/layout/default"/>
    <dgm:cxn modelId="{EF3738F2-09D5-4F44-8620-6AC8F5FA4197}" type="presParOf" srcId="{C56CEF75-F3EE-4AF2-A789-99718B4CD8AA}" destId="{CBD76C56-40B9-4BE9-80A7-49FD1FB2B933}" srcOrd="46" destOrd="0" presId="urn:microsoft.com/office/officeart/2005/8/layout/default"/>
    <dgm:cxn modelId="{28023352-74FB-4919-975D-93206D91FCA0}" type="presParOf" srcId="{C56CEF75-F3EE-4AF2-A789-99718B4CD8AA}" destId="{4226FDEF-17C7-4CA5-B591-BE7CD827D12E}" srcOrd="47" destOrd="0" presId="urn:microsoft.com/office/officeart/2005/8/layout/default"/>
    <dgm:cxn modelId="{3C1CB945-C34E-4105-AA4D-1E72352FCA55}" type="presParOf" srcId="{C56CEF75-F3EE-4AF2-A789-99718B4CD8AA}" destId="{0E8C2B20-1B3E-4528-8FD0-338C316FDA44}" srcOrd="48" destOrd="0" presId="urn:microsoft.com/office/officeart/2005/8/layout/default"/>
    <dgm:cxn modelId="{4B51AF2D-9C34-4211-AB2C-6501AC49DEB6}" type="presParOf" srcId="{C56CEF75-F3EE-4AF2-A789-99718B4CD8AA}" destId="{A75C0EFD-3269-467E-9384-C294FBE0DE20}" srcOrd="49" destOrd="0" presId="urn:microsoft.com/office/officeart/2005/8/layout/default"/>
    <dgm:cxn modelId="{04AB44A4-7374-4847-A57C-19C08550737F}" type="presParOf" srcId="{C56CEF75-F3EE-4AF2-A789-99718B4CD8AA}" destId="{A1CD5DE1-B72D-4BDF-A6BF-47DDBE0E739A}" srcOrd="50" destOrd="0" presId="urn:microsoft.com/office/officeart/2005/8/layout/default"/>
    <dgm:cxn modelId="{9A715E26-24A1-4C2C-BE95-D2D5E650C987}" type="presParOf" srcId="{C56CEF75-F3EE-4AF2-A789-99718B4CD8AA}" destId="{159DCEC4-0FE2-498A-90DC-F61D25669C34}" srcOrd="51" destOrd="0" presId="urn:microsoft.com/office/officeart/2005/8/layout/default"/>
    <dgm:cxn modelId="{5E5A1727-2256-4CCC-A8BB-44FC59FBB71D}" type="presParOf" srcId="{C56CEF75-F3EE-4AF2-A789-99718B4CD8AA}" destId="{D61BD1BB-162F-4FE8-8B74-0E7DAF58929E}" srcOrd="52" destOrd="0" presId="urn:microsoft.com/office/officeart/2005/8/layout/default"/>
    <dgm:cxn modelId="{2FCB61CF-9F8A-4C0F-A3B4-8AC15507F34A}" type="presParOf" srcId="{C56CEF75-F3EE-4AF2-A789-99718B4CD8AA}" destId="{88FC6C8A-2501-424D-97AB-0E545E286C70}" srcOrd="53" destOrd="0" presId="urn:microsoft.com/office/officeart/2005/8/layout/default"/>
    <dgm:cxn modelId="{B9D13DD6-1C99-4600-ABE4-E2CB0A1FCEB0}" type="presParOf" srcId="{C56CEF75-F3EE-4AF2-A789-99718B4CD8AA}" destId="{81D426B3-331C-4CAF-9B87-FFC1CD386DFE}" srcOrd="54" destOrd="0" presId="urn:microsoft.com/office/officeart/2005/8/layout/default"/>
    <dgm:cxn modelId="{B97DCBA6-2299-4B74-9BDB-D3E61E6BAA44}" type="presParOf" srcId="{C56CEF75-F3EE-4AF2-A789-99718B4CD8AA}" destId="{69086F88-7E04-4977-952A-8A14C0B31093}" srcOrd="55" destOrd="0" presId="urn:microsoft.com/office/officeart/2005/8/layout/default"/>
    <dgm:cxn modelId="{28B4C1E8-8A29-44CE-BCAD-6C4B3A06DF29}" type="presParOf" srcId="{C56CEF75-F3EE-4AF2-A789-99718B4CD8AA}" destId="{2CEEE342-D748-4413-9ADA-A40F6D28F84A}" srcOrd="56" destOrd="0" presId="urn:microsoft.com/office/officeart/2005/8/layout/default"/>
    <dgm:cxn modelId="{57E9948C-5B2D-4369-A1B1-62AC89C93557}" type="presParOf" srcId="{C56CEF75-F3EE-4AF2-A789-99718B4CD8AA}" destId="{97907FAF-37F4-4A11-82A5-AF651D5648D0}" srcOrd="57" destOrd="0" presId="urn:microsoft.com/office/officeart/2005/8/layout/default"/>
    <dgm:cxn modelId="{EEF3B2BE-33F3-4C46-BDC0-3D53FED78E70}" type="presParOf" srcId="{C56CEF75-F3EE-4AF2-A789-99718B4CD8AA}" destId="{B941E2D8-6572-474E-9ADB-C8A3A86492E6}" srcOrd="58" destOrd="0" presId="urn:microsoft.com/office/officeart/2005/8/layout/default"/>
    <dgm:cxn modelId="{91A5D5BD-C72E-4626-9A71-B07724808CEB}" type="presParOf" srcId="{C56CEF75-F3EE-4AF2-A789-99718B4CD8AA}" destId="{16897191-4069-447F-B77D-DF4702BC0F3D}" srcOrd="59" destOrd="0" presId="urn:microsoft.com/office/officeart/2005/8/layout/default"/>
    <dgm:cxn modelId="{7BEC1756-D44E-4312-B172-FF44F55643DA}" type="presParOf" srcId="{C56CEF75-F3EE-4AF2-A789-99718B4CD8AA}" destId="{93C43E38-3FCD-4242-B2F3-EB88D90937C9}" srcOrd="60" destOrd="0" presId="urn:microsoft.com/office/officeart/2005/8/layout/default"/>
    <dgm:cxn modelId="{FFEF3654-0DD8-40F4-9FEA-D3DBF3DFE030}" type="presParOf" srcId="{C56CEF75-F3EE-4AF2-A789-99718B4CD8AA}" destId="{64B71719-CAC5-4F2B-B4EB-5E1BA61A8C07}" srcOrd="61" destOrd="0" presId="urn:microsoft.com/office/officeart/2005/8/layout/default"/>
    <dgm:cxn modelId="{A5A2614A-ECEF-4967-A4C4-CECCCBBE9A17}" type="presParOf" srcId="{C56CEF75-F3EE-4AF2-A789-99718B4CD8AA}" destId="{E2163604-C1DD-4287-B74E-2ECF01566DDC}" srcOrd="62" destOrd="0" presId="urn:microsoft.com/office/officeart/2005/8/layout/default"/>
    <dgm:cxn modelId="{AC9BAFE6-BD04-425B-9018-6C2DBD5CB211}" type="presParOf" srcId="{C56CEF75-F3EE-4AF2-A789-99718B4CD8AA}" destId="{AB07F9F0-370D-43F7-9C22-6DE54BB7B7FC}" srcOrd="63" destOrd="0" presId="urn:microsoft.com/office/officeart/2005/8/layout/default"/>
    <dgm:cxn modelId="{B4719578-B5ED-4E39-9ADC-9C04E991046A}" type="presParOf" srcId="{C56CEF75-F3EE-4AF2-A789-99718B4CD8AA}" destId="{3C13729A-A1D7-470B-8978-3C8CE5E0FBC8}" srcOrd="64" destOrd="0" presId="urn:microsoft.com/office/officeart/2005/8/layout/default"/>
    <dgm:cxn modelId="{30E6023E-3245-4AD5-ABE0-619510935F1B}" type="presParOf" srcId="{C56CEF75-F3EE-4AF2-A789-99718B4CD8AA}" destId="{6108B65D-F583-4F62-A27A-E0A498624BB4}" srcOrd="65" destOrd="0" presId="urn:microsoft.com/office/officeart/2005/8/layout/default"/>
    <dgm:cxn modelId="{8AC691FC-2896-47EB-92FE-680AB3926238}" type="presParOf" srcId="{C56CEF75-F3EE-4AF2-A789-99718B4CD8AA}" destId="{B588C90A-AB07-43B8-8EF1-FDE8ED0FA6A8}" srcOrd="66" destOrd="0" presId="urn:microsoft.com/office/officeart/2005/8/layout/default"/>
    <dgm:cxn modelId="{97E0A0BA-D257-4777-809F-C5BDDF944174}" type="presParOf" srcId="{C56CEF75-F3EE-4AF2-A789-99718B4CD8AA}" destId="{E7F4A4FD-6A21-4C03-BE03-9D1B841E8DB7}" srcOrd="67" destOrd="0" presId="urn:microsoft.com/office/officeart/2005/8/layout/default"/>
    <dgm:cxn modelId="{B65CDFA4-7EA4-4F42-96F2-849E353A719A}" type="presParOf" srcId="{C56CEF75-F3EE-4AF2-A789-99718B4CD8AA}" destId="{E89321EA-8A76-41B5-93EB-601C35C47C11}" srcOrd="68" destOrd="0" presId="urn:microsoft.com/office/officeart/2005/8/layout/default"/>
    <dgm:cxn modelId="{95C6BFEB-69F2-429E-9F66-FED70B43AF0A}" type="presParOf" srcId="{C56CEF75-F3EE-4AF2-A789-99718B4CD8AA}" destId="{00D2A942-9C5A-4FAC-A010-6452715F7A2F}" srcOrd="69" destOrd="0" presId="urn:microsoft.com/office/officeart/2005/8/layout/default"/>
    <dgm:cxn modelId="{6977DF7A-1BE4-44A3-9B6E-7D824906A13E}" type="presParOf" srcId="{C56CEF75-F3EE-4AF2-A789-99718B4CD8AA}" destId="{6B07156E-6ED7-487C-9EDA-9F2D8DE660A3}" srcOrd="70" destOrd="0" presId="urn:microsoft.com/office/officeart/2005/8/layout/default"/>
    <dgm:cxn modelId="{1D939DEE-4E33-43DF-99A5-169BF91014E2}" type="presParOf" srcId="{C56CEF75-F3EE-4AF2-A789-99718B4CD8AA}" destId="{A31A8A1C-0A29-4A77-9AC3-0DD14A41C1D4}" srcOrd="71" destOrd="0" presId="urn:microsoft.com/office/officeart/2005/8/layout/default"/>
    <dgm:cxn modelId="{72FF1E02-E822-4655-840D-67597DC479FD}" type="presParOf" srcId="{C56CEF75-F3EE-4AF2-A789-99718B4CD8AA}" destId="{FF4A6B97-1062-4625-8BB6-A783A45C1C56}" srcOrd="72" destOrd="0" presId="urn:microsoft.com/office/officeart/2005/8/layout/default"/>
    <dgm:cxn modelId="{05787EA0-228A-492C-88C9-528A267EFDF4}" type="presParOf" srcId="{C56CEF75-F3EE-4AF2-A789-99718B4CD8AA}" destId="{C5408CD7-8099-440E-9D0D-84E268EE4795}" srcOrd="73" destOrd="0" presId="urn:microsoft.com/office/officeart/2005/8/layout/default"/>
    <dgm:cxn modelId="{F863935F-8C0C-498E-9330-A5F74ECEF96F}" type="presParOf" srcId="{C56CEF75-F3EE-4AF2-A789-99718B4CD8AA}" destId="{16298A02-470C-4C48-8808-EB72B3D9562E}" srcOrd="74" destOrd="0" presId="urn:microsoft.com/office/officeart/2005/8/layout/default"/>
    <dgm:cxn modelId="{83CF9884-3F3B-481B-9E62-DC1C1936B804}" type="presParOf" srcId="{C56CEF75-F3EE-4AF2-A789-99718B4CD8AA}" destId="{ED07B894-692A-49DF-898C-67EB7DA4A2CF}" srcOrd="75" destOrd="0" presId="urn:microsoft.com/office/officeart/2005/8/layout/default"/>
    <dgm:cxn modelId="{3B775BA1-6304-4A97-971F-5543B8B922CD}" type="presParOf" srcId="{C56CEF75-F3EE-4AF2-A789-99718B4CD8AA}" destId="{5D3E37DC-8D45-4F33-8BD6-782157FDBD51}" srcOrd="76" destOrd="0" presId="urn:microsoft.com/office/officeart/2005/8/layout/default"/>
    <dgm:cxn modelId="{FCCBB512-C211-4E6A-8C6E-E94C65F95A8D}" type="presParOf" srcId="{C56CEF75-F3EE-4AF2-A789-99718B4CD8AA}" destId="{26169943-D7F7-47C1-8187-9B9D81AA168C}" srcOrd="77" destOrd="0" presId="urn:microsoft.com/office/officeart/2005/8/layout/default"/>
    <dgm:cxn modelId="{35619EB9-4210-4F40-B3E0-732C7544411F}" type="presParOf" srcId="{C56CEF75-F3EE-4AF2-A789-99718B4CD8AA}" destId="{0ADC9999-B9F3-45DE-88B9-476E2C954403}" srcOrd="78" destOrd="0" presId="urn:microsoft.com/office/officeart/2005/8/layout/default"/>
    <dgm:cxn modelId="{DEB6008E-5D8E-4C72-AD4F-A4B72C0E42DB}" type="presParOf" srcId="{C56CEF75-F3EE-4AF2-A789-99718B4CD8AA}" destId="{09BF33E0-9EE7-41F3-A5B8-BAB4AB76DD23}" srcOrd="79" destOrd="0" presId="urn:microsoft.com/office/officeart/2005/8/layout/default"/>
    <dgm:cxn modelId="{65D786A6-131D-4EA1-8066-927D289C9B9B}" type="presParOf" srcId="{C56CEF75-F3EE-4AF2-A789-99718B4CD8AA}" destId="{6A9F2D3F-7FF9-487A-9617-95A894D8D021}" srcOrd="80" destOrd="0" presId="urn:microsoft.com/office/officeart/2005/8/layout/default"/>
    <dgm:cxn modelId="{C5B75201-D3D1-456E-B07A-EBC4110E4633}" type="presParOf" srcId="{C56CEF75-F3EE-4AF2-A789-99718B4CD8AA}" destId="{C7581121-06AB-4DAF-ADBA-D6D39E2366A4}" srcOrd="81" destOrd="0" presId="urn:microsoft.com/office/officeart/2005/8/layout/default"/>
    <dgm:cxn modelId="{1650DF1F-0822-4052-A869-DE45E972EAD9}" type="presParOf" srcId="{C56CEF75-F3EE-4AF2-A789-99718B4CD8AA}" destId="{35A354F8-7870-4AAB-8667-9605D84F365E}" srcOrd="82" destOrd="0" presId="urn:microsoft.com/office/officeart/2005/8/layout/default"/>
    <dgm:cxn modelId="{2D0C09AE-F1DC-40F9-9319-2854B8152B32}" type="presParOf" srcId="{C56CEF75-F3EE-4AF2-A789-99718B4CD8AA}" destId="{24409575-0EEE-4282-8A59-5522C47327AD}" srcOrd="83" destOrd="0" presId="urn:microsoft.com/office/officeart/2005/8/layout/default"/>
    <dgm:cxn modelId="{901522F4-18E8-4EC4-95A8-11C32451B456}" type="presParOf" srcId="{C56CEF75-F3EE-4AF2-A789-99718B4CD8AA}" destId="{CFC1D699-8CAA-4B53-9E4A-053DE3D6166D}" srcOrd="84" destOrd="0" presId="urn:microsoft.com/office/officeart/2005/8/layout/default"/>
    <dgm:cxn modelId="{11C2B49B-9ABB-47C5-9C56-F3D9C60F1BBD}" type="presParOf" srcId="{C56CEF75-F3EE-4AF2-A789-99718B4CD8AA}" destId="{1AC6F25B-D628-4C52-8AF6-3F94B56D3CDE}" srcOrd="85" destOrd="0" presId="urn:microsoft.com/office/officeart/2005/8/layout/default"/>
    <dgm:cxn modelId="{A7104724-98AB-4AAB-9209-615F57D0BCFC}" type="presParOf" srcId="{C56CEF75-F3EE-4AF2-A789-99718B4CD8AA}" destId="{12546459-E7A8-422F-9DA0-60FEAB5281D4}" srcOrd="86" destOrd="0" presId="urn:microsoft.com/office/officeart/2005/8/layout/default"/>
    <dgm:cxn modelId="{AF984B71-3CE5-4415-8EDD-2400C8D3C110}" type="presParOf" srcId="{C56CEF75-F3EE-4AF2-A789-99718B4CD8AA}" destId="{73988085-C947-4290-A24F-A2A65A6EFEA2}" srcOrd="87" destOrd="0" presId="urn:microsoft.com/office/officeart/2005/8/layout/default"/>
    <dgm:cxn modelId="{31B01561-A15A-4FE8-A6E7-AC5074C2B47D}" type="presParOf" srcId="{C56CEF75-F3EE-4AF2-A789-99718B4CD8AA}" destId="{8362E544-3A21-4D12-9746-035FD8856CA2}" srcOrd="88" destOrd="0" presId="urn:microsoft.com/office/officeart/2005/8/layout/default"/>
    <dgm:cxn modelId="{21B95CB4-31BB-4DFC-9D45-A819BE9DC615}" type="presParOf" srcId="{C56CEF75-F3EE-4AF2-A789-99718B4CD8AA}" destId="{4C8787C5-4817-41BF-ADE3-01CB530C5BDC}" srcOrd="89" destOrd="0" presId="urn:microsoft.com/office/officeart/2005/8/layout/default"/>
    <dgm:cxn modelId="{194D8FC7-4442-4DE3-8CCE-3038F436A46A}" type="presParOf" srcId="{C56CEF75-F3EE-4AF2-A789-99718B4CD8AA}" destId="{0C0367FD-B782-4D5D-9CDA-6774EBE6655C}" srcOrd="90" destOrd="0" presId="urn:microsoft.com/office/officeart/2005/8/layout/default"/>
    <dgm:cxn modelId="{FB6C9A16-BB12-48B4-8D71-BB87489F46A7}" type="presParOf" srcId="{C56CEF75-F3EE-4AF2-A789-99718B4CD8AA}" destId="{675FED2F-ADD3-4E69-9D7F-67F747E1E177}" srcOrd="91" destOrd="0" presId="urn:microsoft.com/office/officeart/2005/8/layout/default"/>
    <dgm:cxn modelId="{B3132F13-6FA2-4191-A379-410D3C56CABE}" type="presParOf" srcId="{C56CEF75-F3EE-4AF2-A789-99718B4CD8AA}" destId="{F90710B0-C6BC-4AE8-AF46-0C8DD263534C}" srcOrd="92" destOrd="0" presId="urn:microsoft.com/office/officeart/2005/8/layout/default"/>
    <dgm:cxn modelId="{71D48D0B-7895-49A5-A813-B7296BF76642}" type="presParOf" srcId="{C56CEF75-F3EE-4AF2-A789-99718B4CD8AA}" destId="{75C465DE-B82A-4F1A-A5D8-44458791E7C4}" srcOrd="93" destOrd="0" presId="urn:microsoft.com/office/officeart/2005/8/layout/default"/>
    <dgm:cxn modelId="{9C7FC181-C233-4C3E-87DC-DBC39BBD472E}" type="presParOf" srcId="{C56CEF75-F3EE-4AF2-A789-99718B4CD8AA}" destId="{45C4914C-98CF-4ECC-9366-3434976D72C1}" srcOrd="9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1E56D9-7F1B-4E0C-9D47-7D683AAD011B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CCAE2A75-FBF3-4067-B829-06D33608F664}">
      <dgm:prSet/>
      <dgm:spPr/>
      <dgm:t>
        <a:bodyPr/>
        <a:lstStyle/>
        <a:p>
          <a:pPr rtl="0" eaLnBrk="1" latinLnBrk="1" hangingPunct="1"/>
          <a:r>
            <a:rPr lang="en-US"/>
            <a:t>I</a:t>
          </a:r>
          <a:endParaRPr lang="ko-KR"/>
        </a:p>
      </dgm:t>
    </dgm:pt>
    <dgm:pt modelId="{8AD96BCC-0EC8-4161-8975-D4D5842BB450}" type="parTrans" cxnId="{51087858-AA73-47A7-8013-E2D631B0C1AF}">
      <dgm:prSet/>
      <dgm:spPr/>
      <dgm:t>
        <a:bodyPr/>
        <a:lstStyle/>
        <a:p>
          <a:pPr latinLnBrk="1"/>
          <a:endParaRPr lang="ko-KR" altLang="en-US"/>
        </a:p>
      </dgm:t>
    </dgm:pt>
    <dgm:pt modelId="{077891AD-4256-473B-A613-7B16E24AD57E}" type="sibTrans" cxnId="{51087858-AA73-47A7-8013-E2D631B0C1AF}">
      <dgm:prSet/>
      <dgm:spPr/>
      <dgm:t>
        <a:bodyPr/>
        <a:lstStyle/>
        <a:p>
          <a:pPr latinLnBrk="1"/>
          <a:endParaRPr lang="ko-KR" altLang="en-US"/>
        </a:p>
      </dgm:t>
    </dgm:pt>
    <dgm:pt modelId="{015ECC46-1E24-4DA8-87D4-277DD1F8BBA8}">
      <dgm:prSet/>
      <dgm:spPr/>
      <dgm:t>
        <a:bodyPr/>
        <a:lstStyle/>
        <a:p>
          <a:pPr rtl="0" eaLnBrk="1" latinLnBrk="1" hangingPunct="1"/>
          <a:r>
            <a:rPr lang="en-US"/>
            <a:t>The</a:t>
          </a:r>
          <a:endParaRPr lang="ko-KR"/>
        </a:p>
      </dgm:t>
    </dgm:pt>
    <dgm:pt modelId="{0E007791-267A-41BD-A100-29293577B5B0}" type="parTrans" cxnId="{9B05F8FE-2A75-4518-B61E-DB2DA8A03232}">
      <dgm:prSet/>
      <dgm:spPr/>
      <dgm:t>
        <a:bodyPr/>
        <a:lstStyle/>
        <a:p>
          <a:pPr latinLnBrk="1"/>
          <a:endParaRPr lang="ko-KR" altLang="en-US"/>
        </a:p>
      </dgm:t>
    </dgm:pt>
    <dgm:pt modelId="{E49EC365-460A-4364-91AA-6A95926FA726}" type="sibTrans" cxnId="{9B05F8FE-2A75-4518-B61E-DB2DA8A03232}">
      <dgm:prSet/>
      <dgm:spPr/>
      <dgm:t>
        <a:bodyPr/>
        <a:lstStyle/>
        <a:p>
          <a:pPr latinLnBrk="1"/>
          <a:endParaRPr lang="ko-KR" altLang="en-US"/>
        </a:p>
      </dgm:t>
    </dgm:pt>
    <dgm:pt modelId="{38130BD8-F2CF-4353-BD27-3C921D7C2CE0}">
      <dgm:prSet/>
      <dgm:spPr/>
      <dgm:t>
        <a:bodyPr/>
        <a:lstStyle/>
        <a:p>
          <a:pPr rtl="0" eaLnBrk="1" latinLnBrk="1" hangingPunct="1"/>
          <a:r>
            <a:rPr lang="en-US"/>
            <a:t>This</a:t>
          </a:r>
          <a:endParaRPr lang="ko-KR"/>
        </a:p>
      </dgm:t>
    </dgm:pt>
    <dgm:pt modelId="{D4ACCD8F-0D68-4FF3-B274-E51155F460CF}" type="parTrans" cxnId="{1E4DB1E3-EE40-40E3-BB90-1E524CBA1277}">
      <dgm:prSet/>
      <dgm:spPr/>
      <dgm:t>
        <a:bodyPr/>
        <a:lstStyle/>
        <a:p>
          <a:pPr latinLnBrk="1"/>
          <a:endParaRPr lang="ko-KR" altLang="en-US"/>
        </a:p>
      </dgm:t>
    </dgm:pt>
    <dgm:pt modelId="{ECF33A65-1CD6-4C19-A6EE-0DD665117FC3}" type="sibTrans" cxnId="{1E4DB1E3-EE40-40E3-BB90-1E524CBA1277}">
      <dgm:prSet/>
      <dgm:spPr/>
      <dgm:t>
        <a:bodyPr/>
        <a:lstStyle/>
        <a:p>
          <a:pPr latinLnBrk="1"/>
          <a:endParaRPr lang="ko-KR" altLang="en-US"/>
        </a:p>
      </dgm:t>
    </dgm:pt>
    <dgm:pt modelId="{68368465-7DB4-4852-AF2E-7055C8EC1A33}">
      <dgm:prSet/>
      <dgm:spPr/>
      <dgm:t>
        <a:bodyPr/>
        <a:lstStyle/>
        <a:p>
          <a:pPr rtl="0" eaLnBrk="1" latinLnBrk="1" hangingPunct="1"/>
          <a:r>
            <a:rPr lang="en-US"/>
            <a:t>ate</a:t>
          </a:r>
          <a:endParaRPr lang="ko-KR"/>
        </a:p>
      </dgm:t>
    </dgm:pt>
    <dgm:pt modelId="{97D69675-E256-478D-9A07-45F3C0F796F0}" type="parTrans" cxnId="{4524CCBC-41D8-4227-95F1-99587F6647CA}">
      <dgm:prSet/>
      <dgm:spPr/>
      <dgm:t>
        <a:bodyPr/>
        <a:lstStyle/>
        <a:p>
          <a:pPr latinLnBrk="1"/>
          <a:endParaRPr lang="ko-KR" altLang="en-US"/>
        </a:p>
      </dgm:t>
    </dgm:pt>
    <dgm:pt modelId="{63D71761-394A-465E-9472-1B93FE0C8A67}" type="sibTrans" cxnId="{4524CCBC-41D8-4227-95F1-99587F6647CA}">
      <dgm:prSet/>
      <dgm:spPr/>
      <dgm:t>
        <a:bodyPr/>
        <a:lstStyle/>
        <a:p>
          <a:pPr latinLnBrk="1"/>
          <a:endParaRPr lang="ko-KR" altLang="en-US"/>
        </a:p>
      </dgm:t>
    </dgm:pt>
    <dgm:pt modelId="{DC73E646-2787-4286-BF11-A72024CDBB74}">
      <dgm:prSet/>
      <dgm:spPr/>
      <dgm:t>
        <a:bodyPr/>
        <a:lstStyle/>
        <a:p>
          <a:pPr rtl="0" eaLnBrk="1" latinLnBrk="1" hangingPunct="1"/>
          <a:r>
            <a:rPr lang="en-US"/>
            <a:t>bag</a:t>
          </a:r>
          <a:endParaRPr lang="ko-KR"/>
        </a:p>
      </dgm:t>
    </dgm:pt>
    <dgm:pt modelId="{76A022BD-F8A2-4137-B7C0-9A93BEBC7E25}" type="parTrans" cxnId="{34890004-FD27-46C3-9EF6-CCA0EE2FAEEF}">
      <dgm:prSet/>
      <dgm:spPr/>
      <dgm:t>
        <a:bodyPr/>
        <a:lstStyle/>
        <a:p>
          <a:pPr latinLnBrk="1"/>
          <a:endParaRPr lang="ko-KR" altLang="en-US"/>
        </a:p>
      </dgm:t>
    </dgm:pt>
    <dgm:pt modelId="{02456CDC-8A77-4F20-BE6F-641860B23887}" type="sibTrans" cxnId="{34890004-FD27-46C3-9EF6-CCA0EE2FAEEF}">
      <dgm:prSet/>
      <dgm:spPr/>
      <dgm:t>
        <a:bodyPr/>
        <a:lstStyle/>
        <a:p>
          <a:pPr latinLnBrk="1"/>
          <a:endParaRPr lang="ko-KR" altLang="en-US"/>
        </a:p>
      </dgm:t>
    </dgm:pt>
    <dgm:pt modelId="{DB777278-F958-436B-B7D5-251DE4FFAB46}">
      <dgm:prSet/>
      <dgm:spPr/>
      <dgm:t>
        <a:bodyPr/>
        <a:lstStyle/>
        <a:p>
          <a:pPr rtl="0" eaLnBrk="1" latinLnBrk="1" hangingPunct="1"/>
          <a:r>
            <a:rPr lang="en-US"/>
            <a:t>buying</a:t>
          </a:r>
          <a:endParaRPr lang="ko-KR"/>
        </a:p>
      </dgm:t>
    </dgm:pt>
    <dgm:pt modelId="{A3CF55D8-7986-4233-A38C-0531B148DD6D}" type="parTrans" cxnId="{8A4AB5D1-68F6-4364-AC66-9988DDFD5F91}">
      <dgm:prSet/>
      <dgm:spPr/>
      <dgm:t>
        <a:bodyPr/>
        <a:lstStyle/>
        <a:p>
          <a:pPr latinLnBrk="1"/>
          <a:endParaRPr lang="ko-KR" altLang="en-US"/>
        </a:p>
      </dgm:t>
    </dgm:pt>
    <dgm:pt modelId="{2E1AF2EF-72AA-4695-814D-C6C3CA3AFB7A}" type="sibTrans" cxnId="{8A4AB5D1-68F6-4364-AC66-9988DDFD5F91}">
      <dgm:prSet/>
      <dgm:spPr/>
      <dgm:t>
        <a:bodyPr/>
        <a:lstStyle/>
        <a:p>
          <a:pPr latinLnBrk="1"/>
          <a:endParaRPr lang="ko-KR" altLang="en-US"/>
        </a:p>
      </dgm:t>
    </dgm:pt>
    <dgm:pt modelId="{9E421038-8FFF-4635-B552-4EF7DD77DBBC}">
      <dgm:prSet/>
      <dgm:spPr/>
      <dgm:t>
        <a:bodyPr/>
        <a:lstStyle/>
        <a:p>
          <a:pPr rtl="0" eaLnBrk="1" latinLnBrk="1" hangingPunct="1"/>
          <a:r>
            <a:rPr lang="en-US"/>
            <a:t>cute</a:t>
          </a:r>
          <a:endParaRPr lang="ko-KR"/>
        </a:p>
      </dgm:t>
    </dgm:pt>
    <dgm:pt modelId="{6D455242-137F-486C-8606-5A84A6AAA1EE}" type="parTrans" cxnId="{B304A1F3-63DB-457C-A7B8-D88A161248C9}">
      <dgm:prSet/>
      <dgm:spPr/>
      <dgm:t>
        <a:bodyPr/>
        <a:lstStyle/>
        <a:p>
          <a:pPr latinLnBrk="1"/>
          <a:endParaRPr lang="ko-KR" altLang="en-US"/>
        </a:p>
      </dgm:t>
    </dgm:pt>
    <dgm:pt modelId="{D942D37A-25C8-41DC-B1FD-3A22A1E3DC2C}" type="sibTrans" cxnId="{B304A1F3-63DB-457C-A7B8-D88A161248C9}">
      <dgm:prSet/>
      <dgm:spPr/>
      <dgm:t>
        <a:bodyPr/>
        <a:lstStyle/>
        <a:p>
          <a:pPr latinLnBrk="1"/>
          <a:endParaRPr lang="ko-KR" altLang="en-US"/>
        </a:p>
      </dgm:t>
    </dgm:pt>
    <dgm:pt modelId="{F7CB6947-61F8-4DF1-9CE3-D035817B6219}">
      <dgm:prSet custT="1"/>
      <dgm:spPr/>
      <dgm:t>
        <a:bodyPr/>
        <a:lstStyle/>
        <a:p>
          <a:pPr rtl="0" eaLnBrk="1" latinLnBrk="1" hangingPunct="1"/>
          <a:r>
            <a:rPr lang="en-US" sz="1500" dirty="0" err="1"/>
            <a:t>dalmation</a:t>
          </a:r>
          <a:endParaRPr lang="ko-KR" sz="1500" dirty="0"/>
        </a:p>
      </dgm:t>
    </dgm:pt>
    <dgm:pt modelId="{0C49DDFC-0621-4738-90FE-20119F6B1833}" type="parTrans" cxnId="{B26CC25D-06CF-42CD-8FAA-0636443EC273}">
      <dgm:prSet/>
      <dgm:spPr/>
      <dgm:t>
        <a:bodyPr/>
        <a:lstStyle/>
        <a:p>
          <a:pPr latinLnBrk="1"/>
          <a:endParaRPr lang="ko-KR" altLang="en-US"/>
        </a:p>
      </dgm:t>
    </dgm:pt>
    <dgm:pt modelId="{E1D6897A-188A-4DA1-821D-E4C154E4CFDD}" type="sibTrans" cxnId="{B26CC25D-06CF-42CD-8FAA-0636443EC273}">
      <dgm:prSet/>
      <dgm:spPr/>
      <dgm:t>
        <a:bodyPr/>
        <a:lstStyle/>
        <a:p>
          <a:pPr latinLnBrk="1"/>
          <a:endParaRPr lang="ko-KR" altLang="en-US"/>
        </a:p>
      </dgm:t>
    </dgm:pt>
    <dgm:pt modelId="{C5207BC1-BC30-4112-AAB7-729B9FE0DBC5}">
      <dgm:prSet/>
      <dgm:spPr/>
      <dgm:t>
        <a:bodyPr/>
        <a:lstStyle/>
        <a:p>
          <a:pPr rtl="0" eaLnBrk="1" latinLnBrk="1" hangingPunct="1"/>
          <a:r>
            <a:rPr lang="en-US"/>
            <a:t>does</a:t>
          </a:r>
          <a:endParaRPr lang="ko-KR"/>
        </a:p>
      </dgm:t>
    </dgm:pt>
    <dgm:pt modelId="{259185E1-23DB-44C6-BD0F-BB351332B0BC}" type="parTrans" cxnId="{20A9F5EC-2319-402E-8D88-6447F64211C7}">
      <dgm:prSet/>
      <dgm:spPr/>
      <dgm:t>
        <a:bodyPr/>
        <a:lstStyle/>
        <a:p>
          <a:pPr latinLnBrk="1"/>
          <a:endParaRPr lang="ko-KR" altLang="en-US"/>
        </a:p>
      </dgm:t>
    </dgm:pt>
    <dgm:pt modelId="{E6322B5C-5DEA-43F6-AEE0-147C76FC4714}" type="sibTrans" cxnId="{20A9F5EC-2319-402E-8D88-6447F64211C7}">
      <dgm:prSet/>
      <dgm:spPr/>
      <dgm:t>
        <a:bodyPr/>
        <a:lstStyle/>
        <a:p>
          <a:pPr latinLnBrk="1"/>
          <a:endParaRPr lang="ko-KR" altLang="en-US"/>
        </a:p>
      </dgm:t>
    </dgm:pt>
    <dgm:pt modelId="{86E5A471-31D4-456B-A93F-EA87EF886763}">
      <dgm:prSet/>
      <dgm:spPr/>
      <dgm:t>
        <a:bodyPr/>
        <a:lstStyle/>
        <a:p>
          <a:pPr rtl="0" eaLnBrk="1" latinLnBrk="1" hangingPunct="1"/>
          <a:r>
            <a:rPr lang="en-US"/>
            <a:t>dog</a:t>
          </a:r>
          <a:endParaRPr lang="ko-KR"/>
        </a:p>
      </dgm:t>
    </dgm:pt>
    <dgm:pt modelId="{7A56C3F0-C1F5-46F0-AFEF-2B34E309FA4E}" type="parTrans" cxnId="{A2FAF398-AE8E-4BB0-9008-E59727A5644E}">
      <dgm:prSet/>
      <dgm:spPr/>
      <dgm:t>
        <a:bodyPr/>
        <a:lstStyle/>
        <a:p>
          <a:pPr latinLnBrk="1"/>
          <a:endParaRPr lang="ko-KR" altLang="en-US"/>
        </a:p>
      </dgm:t>
    </dgm:pt>
    <dgm:pt modelId="{DD7200BF-6D99-42F7-8AEA-7A81822184DC}" type="sibTrans" cxnId="{A2FAF398-AE8E-4BB0-9008-E59727A5644E}">
      <dgm:prSet/>
      <dgm:spPr/>
      <dgm:t>
        <a:bodyPr/>
        <a:lstStyle/>
        <a:p>
          <a:pPr latinLnBrk="1"/>
          <a:endParaRPr lang="ko-KR" altLang="en-US"/>
        </a:p>
      </dgm:t>
    </dgm:pt>
    <dgm:pt modelId="{BEB9A0B0-81F6-4760-8002-AA6BFDA44951}">
      <dgm:prSet/>
      <dgm:spPr/>
      <dgm:t>
        <a:bodyPr/>
        <a:lstStyle/>
        <a:p>
          <a:pPr rtl="0" eaLnBrk="1" latinLnBrk="1" hangingPunct="1"/>
          <a:r>
            <a:rPr lang="en-US"/>
            <a:t>flea</a:t>
          </a:r>
          <a:endParaRPr lang="ko-KR"/>
        </a:p>
      </dgm:t>
    </dgm:pt>
    <dgm:pt modelId="{342D54AD-064B-417F-A09D-E79C2CF595AA}" type="parTrans" cxnId="{C9B98FD9-49B1-4687-A974-DE90B52A3A0E}">
      <dgm:prSet/>
      <dgm:spPr/>
      <dgm:t>
        <a:bodyPr/>
        <a:lstStyle/>
        <a:p>
          <a:pPr latinLnBrk="1"/>
          <a:endParaRPr lang="ko-KR" altLang="en-US"/>
        </a:p>
      </dgm:t>
    </dgm:pt>
    <dgm:pt modelId="{59F375B4-FDD6-4C7C-ADE4-5FA731BE5B0B}" type="sibTrans" cxnId="{C9B98FD9-49B1-4687-A974-DE90B52A3A0E}">
      <dgm:prSet/>
      <dgm:spPr/>
      <dgm:t>
        <a:bodyPr/>
        <a:lstStyle/>
        <a:p>
          <a:pPr latinLnBrk="1"/>
          <a:endParaRPr lang="ko-KR" altLang="en-US"/>
        </a:p>
      </dgm:t>
    </dgm:pt>
    <dgm:pt modelId="{AE9A7EC4-513B-43F2-BF33-5580BEC0A8E3}">
      <dgm:prSet/>
      <dgm:spPr/>
      <dgm:t>
        <a:bodyPr/>
        <a:lstStyle/>
        <a:p>
          <a:pPr rtl="0" eaLnBrk="1" latinLnBrk="1" hangingPunct="1"/>
          <a:r>
            <a:rPr lang="en-US"/>
            <a:t>food</a:t>
          </a:r>
          <a:endParaRPr lang="ko-KR"/>
        </a:p>
      </dgm:t>
    </dgm:pt>
    <dgm:pt modelId="{DF71DB2A-E523-4F5A-8DDB-C257291891EB}" type="parTrans" cxnId="{80A9C50C-3B22-45FD-8EF8-0924A20BED35}">
      <dgm:prSet/>
      <dgm:spPr/>
      <dgm:t>
        <a:bodyPr/>
        <a:lstStyle/>
        <a:p>
          <a:pPr latinLnBrk="1"/>
          <a:endParaRPr lang="ko-KR" altLang="en-US"/>
        </a:p>
      </dgm:t>
    </dgm:pt>
    <dgm:pt modelId="{4C142C46-1F4B-47DC-B26E-3445196D207F}" type="sibTrans" cxnId="{80A9C50C-3B22-45FD-8EF8-0924A20BED35}">
      <dgm:prSet/>
      <dgm:spPr/>
      <dgm:t>
        <a:bodyPr/>
        <a:lstStyle/>
        <a:p>
          <a:pPr latinLnBrk="1"/>
          <a:endParaRPr lang="ko-KR" altLang="en-US"/>
        </a:p>
      </dgm:t>
    </dgm:pt>
    <dgm:pt modelId="{9CFB4857-CF0E-439B-AFEE-2DE6A984CD12}">
      <dgm:prSet/>
      <dgm:spPr/>
      <dgm:t>
        <a:bodyPr/>
        <a:lstStyle/>
        <a:p>
          <a:pPr rtl="0" eaLnBrk="1" latinLnBrk="1" hangingPunct="1"/>
          <a:r>
            <a:rPr lang="en-US"/>
            <a:t>garbage</a:t>
          </a:r>
          <a:endParaRPr lang="ko-KR"/>
        </a:p>
      </dgm:t>
    </dgm:pt>
    <dgm:pt modelId="{67F30A04-19E5-445F-8370-3FBA4AAE686A}" type="parTrans" cxnId="{628E40C8-4E92-4A60-95FB-4C4B46868B59}">
      <dgm:prSet/>
      <dgm:spPr/>
      <dgm:t>
        <a:bodyPr/>
        <a:lstStyle/>
        <a:p>
          <a:pPr latinLnBrk="1"/>
          <a:endParaRPr lang="ko-KR" altLang="en-US"/>
        </a:p>
      </dgm:t>
    </dgm:pt>
    <dgm:pt modelId="{291DEBCB-836D-4E77-A7A4-695C75877533}" type="sibTrans" cxnId="{628E40C8-4E92-4A60-95FB-4C4B46868B59}">
      <dgm:prSet/>
      <dgm:spPr/>
      <dgm:t>
        <a:bodyPr/>
        <a:lstStyle/>
        <a:p>
          <a:pPr latinLnBrk="1"/>
          <a:endParaRPr lang="ko-KR" altLang="en-US"/>
        </a:p>
      </dgm:t>
    </dgm:pt>
    <dgm:pt modelId="{985EC314-1172-41B4-AD5D-6420A2EF368C}">
      <dgm:prSet/>
      <dgm:spPr/>
      <dgm:t>
        <a:bodyPr/>
        <a:lstStyle/>
        <a:p>
          <a:pPr rtl="0" eaLnBrk="1" latinLnBrk="1" hangingPunct="1"/>
          <a:r>
            <a:rPr lang="en-US"/>
            <a:t>great</a:t>
          </a:r>
          <a:endParaRPr lang="ko-KR"/>
        </a:p>
      </dgm:t>
    </dgm:pt>
    <dgm:pt modelId="{E774C796-69C1-4541-BEBD-1893A0545D22}" type="parTrans" cxnId="{4DDA2B26-7AFA-464D-AEC4-3A3D255277D0}">
      <dgm:prSet/>
      <dgm:spPr/>
      <dgm:t>
        <a:bodyPr/>
        <a:lstStyle/>
        <a:p>
          <a:pPr latinLnBrk="1"/>
          <a:endParaRPr lang="ko-KR" altLang="en-US"/>
        </a:p>
      </dgm:t>
    </dgm:pt>
    <dgm:pt modelId="{2825DF28-89AA-4D6C-B52F-BE4063E39E29}" type="sibTrans" cxnId="{4DDA2B26-7AFA-464D-AEC4-3A3D255277D0}">
      <dgm:prSet/>
      <dgm:spPr/>
      <dgm:t>
        <a:bodyPr/>
        <a:lstStyle/>
        <a:p>
          <a:pPr latinLnBrk="1"/>
          <a:endParaRPr lang="ko-KR" altLang="en-US"/>
        </a:p>
      </dgm:t>
    </dgm:pt>
    <dgm:pt modelId="{E3631270-8328-45DD-A77A-64D819A74557}">
      <dgm:prSet/>
      <dgm:spPr/>
      <dgm:t>
        <a:bodyPr/>
        <a:lstStyle/>
        <a:p>
          <a:pPr rtl="0" eaLnBrk="1" latinLnBrk="1" hangingPunct="1"/>
          <a:r>
            <a:rPr lang="en-US"/>
            <a:t>has</a:t>
          </a:r>
          <a:endParaRPr lang="ko-KR"/>
        </a:p>
      </dgm:t>
    </dgm:pt>
    <dgm:pt modelId="{3B17E4D6-158A-44BD-9EAE-A6A0C3DB3270}" type="parTrans" cxnId="{BE908705-5DA8-426C-8355-5C1AEA995656}">
      <dgm:prSet/>
      <dgm:spPr/>
      <dgm:t>
        <a:bodyPr/>
        <a:lstStyle/>
        <a:p>
          <a:pPr latinLnBrk="1"/>
          <a:endParaRPr lang="ko-KR" altLang="en-US"/>
        </a:p>
      </dgm:t>
    </dgm:pt>
    <dgm:pt modelId="{16AB9F91-419E-4184-9F52-573D67A859F7}" type="sibTrans" cxnId="{BE908705-5DA8-426C-8355-5C1AEA995656}">
      <dgm:prSet/>
      <dgm:spPr/>
      <dgm:t>
        <a:bodyPr/>
        <a:lstStyle/>
        <a:p>
          <a:pPr latinLnBrk="1"/>
          <a:endParaRPr lang="ko-KR" altLang="en-US"/>
        </a:p>
      </dgm:t>
    </dgm:pt>
    <dgm:pt modelId="{A30842D0-CAC5-4A41-AEC2-F81A43282F63}">
      <dgm:prSet/>
      <dgm:spPr/>
      <dgm:t>
        <a:bodyPr/>
        <a:lstStyle/>
        <a:p>
          <a:pPr rtl="0" eaLnBrk="1" latinLnBrk="1" hangingPunct="1"/>
          <a:r>
            <a:rPr lang="en-US"/>
            <a:t>help</a:t>
          </a:r>
          <a:endParaRPr lang="ko-KR"/>
        </a:p>
      </dgm:t>
    </dgm:pt>
    <dgm:pt modelId="{C4C72378-D70C-4488-8119-8EF48AF385C0}" type="parTrans" cxnId="{0587722B-B8E6-4F74-9DD0-674A0CED53ED}">
      <dgm:prSet/>
      <dgm:spPr/>
      <dgm:t>
        <a:bodyPr/>
        <a:lstStyle/>
        <a:p>
          <a:pPr latinLnBrk="1"/>
          <a:endParaRPr lang="ko-KR" altLang="en-US"/>
        </a:p>
      </dgm:t>
    </dgm:pt>
    <dgm:pt modelId="{EDD6D94A-4CCF-4842-A342-ED4160CABCAD}" type="sibTrans" cxnId="{0587722B-B8E6-4F74-9DD0-674A0CED53ED}">
      <dgm:prSet/>
      <dgm:spPr/>
      <dgm:t>
        <a:bodyPr/>
        <a:lstStyle/>
        <a:p>
          <a:pPr latinLnBrk="1"/>
          <a:endParaRPr lang="ko-KR" altLang="en-US"/>
        </a:p>
      </dgm:t>
    </dgm:pt>
    <dgm:pt modelId="{A1A8FE1D-270F-4B6F-A3B4-13C8E071D3A4}">
      <dgm:prSet/>
      <dgm:spPr/>
      <dgm:t>
        <a:bodyPr/>
        <a:lstStyle/>
        <a:p>
          <a:pPr rtl="0" eaLnBrk="1" latinLnBrk="1" hangingPunct="1"/>
          <a:r>
            <a:rPr lang="en-US"/>
            <a:t>him</a:t>
          </a:r>
          <a:endParaRPr lang="ko-KR"/>
        </a:p>
      </dgm:t>
    </dgm:pt>
    <dgm:pt modelId="{AF86D95E-0276-4893-A570-7ADC08DF4F6E}" type="parTrans" cxnId="{773A85F0-7F81-406C-9149-543E49A6C015}">
      <dgm:prSet/>
      <dgm:spPr/>
      <dgm:t>
        <a:bodyPr/>
        <a:lstStyle/>
        <a:p>
          <a:pPr latinLnBrk="1"/>
          <a:endParaRPr lang="ko-KR" altLang="en-US"/>
        </a:p>
      </dgm:t>
    </dgm:pt>
    <dgm:pt modelId="{552C9877-0AA3-438A-B130-88B8C79D7121}" type="sibTrans" cxnId="{773A85F0-7F81-406C-9149-543E49A6C015}">
      <dgm:prSet/>
      <dgm:spPr/>
      <dgm:t>
        <a:bodyPr/>
        <a:lstStyle/>
        <a:p>
          <a:pPr latinLnBrk="1"/>
          <a:endParaRPr lang="ko-KR" altLang="en-US"/>
        </a:p>
      </dgm:t>
    </dgm:pt>
    <dgm:pt modelId="{40838D50-E1A2-4225-B1AA-37A16E7ECFB9}">
      <dgm:prSet/>
      <dgm:spPr/>
      <dgm:t>
        <a:bodyPr/>
        <a:lstStyle/>
        <a:p>
          <a:pPr rtl="0" eaLnBrk="1" latinLnBrk="1" hangingPunct="1"/>
          <a:r>
            <a:rPr lang="en-US"/>
            <a:t>how</a:t>
          </a:r>
          <a:endParaRPr lang="ko-KR"/>
        </a:p>
      </dgm:t>
    </dgm:pt>
    <dgm:pt modelId="{D9685162-984E-4333-98D2-771DEE6321D0}" type="parTrans" cxnId="{917F5FB7-8167-4E1F-A21B-50FF019ABDE7}">
      <dgm:prSet/>
      <dgm:spPr/>
      <dgm:t>
        <a:bodyPr/>
        <a:lstStyle/>
        <a:p>
          <a:pPr latinLnBrk="1"/>
          <a:endParaRPr lang="ko-KR" altLang="en-US"/>
        </a:p>
      </dgm:t>
    </dgm:pt>
    <dgm:pt modelId="{8804049A-89D2-42A1-9EBF-A72CC335E9CB}" type="sibTrans" cxnId="{917F5FB7-8167-4E1F-A21B-50FF019ABDE7}">
      <dgm:prSet/>
      <dgm:spPr/>
      <dgm:t>
        <a:bodyPr/>
        <a:lstStyle/>
        <a:p>
          <a:pPr latinLnBrk="1"/>
          <a:endParaRPr lang="ko-KR" altLang="en-US"/>
        </a:p>
      </dgm:t>
    </dgm:pt>
    <dgm:pt modelId="{5DAAAE24-5CE4-49F9-B1F5-3F975D7E6A23}">
      <dgm:prSet/>
      <dgm:spPr/>
      <dgm:t>
        <a:bodyPr/>
        <a:lstStyle/>
        <a:p>
          <a:pPr rtl="0" eaLnBrk="1" latinLnBrk="1" hangingPunct="1"/>
          <a:r>
            <a:rPr lang="en-US"/>
            <a:t>is</a:t>
          </a:r>
          <a:endParaRPr lang="ko-KR"/>
        </a:p>
      </dgm:t>
    </dgm:pt>
    <dgm:pt modelId="{F78F763B-A57E-49A8-9AC5-0F3D3B9A5CE4}" type="parTrans" cxnId="{CA19E4E9-28A7-494E-AA51-535F065AB6A8}">
      <dgm:prSet/>
      <dgm:spPr/>
      <dgm:t>
        <a:bodyPr/>
        <a:lstStyle/>
        <a:p>
          <a:pPr latinLnBrk="1"/>
          <a:endParaRPr lang="ko-KR" altLang="en-US"/>
        </a:p>
      </dgm:t>
    </dgm:pt>
    <dgm:pt modelId="{F3504181-4331-4E7F-86C0-C3BE601D3723}" type="sibTrans" cxnId="{CA19E4E9-28A7-494E-AA51-535F065AB6A8}">
      <dgm:prSet/>
      <dgm:spPr/>
      <dgm:t>
        <a:bodyPr/>
        <a:lstStyle/>
        <a:p>
          <a:pPr latinLnBrk="1"/>
          <a:endParaRPr lang="ko-KR" altLang="en-US"/>
        </a:p>
      </dgm:t>
    </dgm:pt>
    <dgm:pt modelId="{D3BC099F-CCFB-4F2E-A3B5-41113B7E733D}">
      <dgm:prSet/>
      <dgm:spPr/>
      <dgm:t>
        <a:bodyPr/>
        <a:lstStyle/>
        <a:p>
          <a:pPr rtl="0" eaLnBrk="1" latinLnBrk="1" hangingPunct="1"/>
          <a:r>
            <a:rPr lang="en-US"/>
            <a:t>it</a:t>
          </a:r>
          <a:endParaRPr lang="ko-KR"/>
        </a:p>
      </dgm:t>
    </dgm:pt>
    <dgm:pt modelId="{1E3322B0-9A57-40FF-8160-875D12FE9977}" type="parTrans" cxnId="{C58D94DE-6232-48F1-8DF9-659AD5A15106}">
      <dgm:prSet/>
      <dgm:spPr/>
      <dgm:t>
        <a:bodyPr/>
        <a:lstStyle/>
        <a:p>
          <a:pPr latinLnBrk="1"/>
          <a:endParaRPr lang="ko-KR" altLang="en-US"/>
        </a:p>
      </dgm:t>
    </dgm:pt>
    <dgm:pt modelId="{F7163CA1-1558-47BA-9BBF-C6E744239972}" type="sibTrans" cxnId="{C58D94DE-6232-48F1-8DF9-659AD5A15106}">
      <dgm:prSet/>
      <dgm:spPr/>
      <dgm:t>
        <a:bodyPr/>
        <a:lstStyle/>
        <a:p>
          <a:pPr latinLnBrk="1"/>
          <a:endParaRPr lang="ko-KR" altLang="en-US"/>
        </a:p>
      </dgm:t>
    </dgm:pt>
    <dgm:pt modelId="{0C5327C7-79B0-415A-8954-3DCF10E61D9F}">
      <dgm:prSet/>
      <dgm:spPr/>
      <dgm:t>
        <a:bodyPr/>
        <a:lstStyle/>
        <a:p>
          <a:pPr rtl="0" eaLnBrk="1" latinLnBrk="1" hangingPunct="1"/>
          <a:r>
            <a:rPr lang="en-US"/>
            <a:t>licks</a:t>
          </a:r>
          <a:endParaRPr lang="ko-KR"/>
        </a:p>
      </dgm:t>
    </dgm:pt>
    <dgm:pt modelId="{A9F52587-032E-4B35-B557-55FDC3F147F5}" type="parTrans" cxnId="{F06D6CAD-ACB7-465C-9CB7-C6682D2D3C78}">
      <dgm:prSet/>
      <dgm:spPr/>
      <dgm:t>
        <a:bodyPr/>
        <a:lstStyle/>
        <a:p>
          <a:pPr latinLnBrk="1"/>
          <a:endParaRPr lang="ko-KR" altLang="en-US"/>
        </a:p>
      </dgm:t>
    </dgm:pt>
    <dgm:pt modelId="{50E361D9-86FE-4F17-BC6B-BE39237220FE}" type="sibTrans" cxnId="{F06D6CAD-ACB7-465C-9CB7-C6682D2D3C78}">
      <dgm:prSet/>
      <dgm:spPr/>
      <dgm:t>
        <a:bodyPr/>
        <a:lstStyle/>
        <a:p>
          <a:pPr latinLnBrk="1"/>
          <a:endParaRPr lang="ko-KR" altLang="en-US"/>
        </a:p>
      </dgm:t>
    </dgm:pt>
    <dgm:pt modelId="{83A5FC7F-6EAD-41C6-AEAD-C627794D1974}">
      <dgm:prSet/>
      <dgm:spPr/>
      <dgm:t>
        <a:bodyPr/>
        <a:lstStyle/>
        <a:p>
          <a:pPr rtl="0" eaLnBrk="1" latinLnBrk="1" hangingPunct="1"/>
          <a:r>
            <a:rPr lang="en-US"/>
            <a:t>love</a:t>
          </a:r>
          <a:endParaRPr lang="ko-KR"/>
        </a:p>
      </dgm:t>
    </dgm:pt>
    <dgm:pt modelId="{72EDC10F-124E-4A7C-8DF0-D8FBC68F73C4}" type="parTrans" cxnId="{0D5F022D-6BA8-47BB-971C-9C4F27E99203}">
      <dgm:prSet/>
      <dgm:spPr/>
      <dgm:t>
        <a:bodyPr/>
        <a:lstStyle/>
        <a:p>
          <a:pPr latinLnBrk="1"/>
          <a:endParaRPr lang="ko-KR" altLang="en-US"/>
        </a:p>
      </dgm:t>
    </dgm:pt>
    <dgm:pt modelId="{EFDFF488-E8E0-4209-BAD2-E64C66B009BF}" type="sibTrans" cxnId="{0D5F022D-6BA8-47BB-971C-9C4F27E99203}">
      <dgm:prSet/>
      <dgm:spPr/>
      <dgm:t>
        <a:bodyPr/>
        <a:lstStyle/>
        <a:p>
          <a:pPr latinLnBrk="1"/>
          <a:endParaRPr lang="ko-KR" altLang="en-US"/>
        </a:p>
      </dgm:t>
    </dgm:pt>
    <dgm:pt modelId="{8E8406E6-88FB-4D6F-8610-B2C307AEC6F8}">
      <dgm:prSet/>
      <dgm:spPr/>
      <dgm:t>
        <a:bodyPr/>
        <a:lstStyle/>
        <a:p>
          <a:pPr rtl="0" eaLnBrk="1" latinLnBrk="1" hangingPunct="1"/>
          <a:r>
            <a:rPr lang="en-US"/>
            <a:t>maybe</a:t>
          </a:r>
          <a:endParaRPr lang="ko-KR"/>
        </a:p>
      </dgm:t>
    </dgm:pt>
    <dgm:pt modelId="{F33C0FAF-B401-4F65-AFA9-24C82539B476}" type="parTrans" cxnId="{FB27B9E1-4B61-4ADA-91C3-0727AD6BC86D}">
      <dgm:prSet/>
      <dgm:spPr/>
      <dgm:t>
        <a:bodyPr/>
        <a:lstStyle/>
        <a:p>
          <a:pPr latinLnBrk="1"/>
          <a:endParaRPr lang="ko-KR" altLang="en-US"/>
        </a:p>
      </dgm:t>
    </dgm:pt>
    <dgm:pt modelId="{FBDCB9A2-F441-4BA4-AEF7-07EDC8D5DD5E}" type="sibTrans" cxnId="{FB27B9E1-4B61-4ADA-91C3-0727AD6BC86D}">
      <dgm:prSet/>
      <dgm:spPr/>
      <dgm:t>
        <a:bodyPr/>
        <a:lstStyle/>
        <a:p>
          <a:pPr latinLnBrk="1"/>
          <a:endParaRPr lang="ko-KR" altLang="en-US"/>
        </a:p>
      </dgm:t>
    </dgm:pt>
    <dgm:pt modelId="{312C4019-08EA-40B0-8789-2F4F0F95EE95}">
      <dgm:prSet/>
      <dgm:spPr/>
      <dgm:t>
        <a:bodyPr/>
        <a:lstStyle/>
        <a:p>
          <a:pPr rtl="0" eaLnBrk="1" latinLnBrk="1" hangingPunct="1"/>
          <a:r>
            <a:rPr lang="en-US"/>
            <a:t>mr</a:t>
          </a:r>
          <a:endParaRPr lang="ko-KR"/>
        </a:p>
      </dgm:t>
    </dgm:pt>
    <dgm:pt modelId="{498C807F-7F8F-48CC-8A94-0CB09712761B}" type="parTrans" cxnId="{F7D4621E-3165-4250-8632-B6B746E0E02C}">
      <dgm:prSet/>
      <dgm:spPr/>
      <dgm:t>
        <a:bodyPr/>
        <a:lstStyle/>
        <a:p>
          <a:pPr latinLnBrk="1"/>
          <a:endParaRPr lang="ko-KR" altLang="en-US"/>
        </a:p>
      </dgm:t>
    </dgm:pt>
    <dgm:pt modelId="{5CC67D37-19F2-4BEA-B6E6-26E52D59BD14}" type="sibTrans" cxnId="{F7D4621E-3165-4250-8632-B6B746E0E02C}">
      <dgm:prSet/>
      <dgm:spPr/>
      <dgm:t>
        <a:bodyPr/>
        <a:lstStyle/>
        <a:p>
          <a:pPr latinLnBrk="1"/>
          <a:endParaRPr lang="ko-KR" altLang="en-US"/>
        </a:p>
      </dgm:t>
    </dgm:pt>
    <dgm:pt modelId="{A1E12E14-DE5A-4583-B4CF-4141D55BF711}">
      <dgm:prSet/>
      <dgm:spPr/>
      <dgm:t>
        <a:bodyPr/>
        <a:lstStyle/>
        <a:p>
          <a:pPr rtl="0" eaLnBrk="1" latinLnBrk="1" hangingPunct="1"/>
          <a:r>
            <a:rPr lang="en-US"/>
            <a:t>my</a:t>
          </a:r>
          <a:endParaRPr lang="ko-KR"/>
        </a:p>
      </dgm:t>
    </dgm:pt>
    <dgm:pt modelId="{85CB539A-C554-4C63-A3BB-59703BA65806}" type="parTrans" cxnId="{1A69C4F5-3B14-43BD-BB21-A04D03DA05D3}">
      <dgm:prSet/>
      <dgm:spPr/>
      <dgm:t>
        <a:bodyPr/>
        <a:lstStyle/>
        <a:p>
          <a:pPr latinLnBrk="1"/>
          <a:endParaRPr lang="ko-KR" altLang="en-US"/>
        </a:p>
      </dgm:t>
    </dgm:pt>
    <dgm:pt modelId="{46297567-351A-43B1-ADCE-5DCAE4BBEB44}" type="sibTrans" cxnId="{1A69C4F5-3B14-43BD-BB21-A04D03DA05D3}">
      <dgm:prSet/>
      <dgm:spPr/>
      <dgm:t>
        <a:bodyPr/>
        <a:lstStyle/>
        <a:p>
          <a:pPr latinLnBrk="1"/>
          <a:endParaRPr lang="ko-KR" altLang="en-US"/>
        </a:p>
      </dgm:t>
    </dgm:pt>
    <dgm:pt modelId="{35502EE7-54BD-48A9-8777-BF9169301D9F}">
      <dgm:prSet/>
      <dgm:spPr/>
      <dgm:t>
        <a:bodyPr/>
        <a:lstStyle/>
        <a:p>
          <a:pPr rtl="0" eaLnBrk="1" latinLnBrk="1" hangingPunct="1"/>
          <a:r>
            <a:rPr lang="en-US"/>
            <a:t>not</a:t>
          </a:r>
          <a:endParaRPr lang="ko-KR"/>
        </a:p>
      </dgm:t>
    </dgm:pt>
    <dgm:pt modelId="{1FD9319B-44B1-4716-B9DB-372770CDBDE1}" type="parTrans" cxnId="{FD00705F-6976-4A45-88A3-352C822A81B0}">
      <dgm:prSet/>
      <dgm:spPr/>
      <dgm:t>
        <a:bodyPr/>
        <a:lstStyle/>
        <a:p>
          <a:pPr latinLnBrk="1"/>
          <a:endParaRPr lang="ko-KR" altLang="en-US"/>
        </a:p>
      </dgm:t>
    </dgm:pt>
    <dgm:pt modelId="{D6DABF83-167B-48B1-8C89-B51F182AC69D}" type="sibTrans" cxnId="{FD00705F-6976-4A45-88A3-352C822A81B0}">
      <dgm:prSet/>
      <dgm:spPr/>
      <dgm:t>
        <a:bodyPr/>
        <a:lstStyle/>
        <a:p>
          <a:pPr latinLnBrk="1"/>
          <a:endParaRPr lang="ko-KR" altLang="en-US"/>
        </a:p>
      </dgm:t>
    </dgm:pt>
    <dgm:pt modelId="{BF7330BB-3193-4992-8368-C281A4C2F26D}">
      <dgm:prSet/>
      <dgm:spPr/>
      <dgm:t>
        <a:bodyPr/>
        <a:lstStyle/>
        <a:p>
          <a:pPr rtl="0" eaLnBrk="1" latinLnBrk="1" hangingPunct="1"/>
          <a:r>
            <a:rPr lang="en-US"/>
            <a:t>park</a:t>
          </a:r>
          <a:endParaRPr lang="ko-KR"/>
        </a:p>
      </dgm:t>
    </dgm:pt>
    <dgm:pt modelId="{B1AE9386-3617-47AB-AA37-0BB190F1BBC2}" type="parTrans" cxnId="{EABBAA19-554F-45A4-8274-FEA40E3CF64D}">
      <dgm:prSet/>
      <dgm:spPr/>
      <dgm:t>
        <a:bodyPr/>
        <a:lstStyle/>
        <a:p>
          <a:pPr latinLnBrk="1"/>
          <a:endParaRPr lang="ko-KR" altLang="en-US"/>
        </a:p>
      </dgm:t>
    </dgm:pt>
    <dgm:pt modelId="{CE7D9296-A274-4410-8D81-14CF4DB94370}" type="sibTrans" cxnId="{EABBAA19-554F-45A4-8274-FEA40E3CF64D}">
      <dgm:prSet/>
      <dgm:spPr/>
      <dgm:t>
        <a:bodyPr/>
        <a:lstStyle/>
        <a:p>
          <a:pPr latinLnBrk="1"/>
          <a:endParaRPr lang="ko-KR" altLang="en-US"/>
        </a:p>
      </dgm:t>
    </dgm:pt>
    <dgm:pt modelId="{384C80E0-E618-4263-88E1-15087FAC130F}">
      <dgm:prSet/>
      <dgm:spPr/>
      <dgm:t>
        <a:bodyPr/>
        <a:lstStyle/>
        <a:p>
          <a:pPr rtl="0" eaLnBrk="1" latinLnBrk="1" hangingPunct="1"/>
          <a:r>
            <a:rPr lang="en-US"/>
            <a:t>please</a:t>
          </a:r>
          <a:endParaRPr lang="ko-KR"/>
        </a:p>
      </dgm:t>
    </dgm:pt>
    <dgm:pt modelId="{054E3EFD-E389-4F97-9AD9-F1AD871D2F06}" type="parTrans" cxnId="{A38BC399-A0DA-45F2-8ABF-D5AE2BE4B1C0}">
      <dgm:prSet/>
      <dgm:spPr/>
      <dgm:t>
        <a:bodyPr/>
        <a:lstStyle/>
        <a:p>
          <a:pPr latinLnBrk="1"/>
          <a:endParaRPr lang="ko-KR" altLang="en-US"/>
        </a:p>
      </dgm:t>
    </dgm:pt>
    <dgm:pt modelId="{56DF5C69-0038-4D86-B377-27ED9C1544D5}" type="sibTrans" cxnId="{A38BC399-A0DA-45F2-8ABF-D5AE2BE4B1C0}">
      <dgm:prSet/>
      <dgm:spPr/>
      <dgm:t>
        <a:bodyPr/>
        <a:lstStyle/>
        <a:p>
          <a:pPr latinLnBrk="1"/>
          <a:endParaRPr lang="ko-KR" altLang="en-US"/>
        </a:p>
      </dgm:t>
    </dgm:pt>
    <dgm:pt modelId="{9A15C65D-D3F9-480D-A425-89D5036677F0}">
      <dgm:prSet/>
      <dgm:spPr/>
      <dgm:t>
        <a:bodyPr/>
        <a:lstStyle/>
        <a:p>
          <a:pPr rtl="0" eaLnBrk="1" latinLnBrk="1" hangingPunct="1"/>
          <a:r>
            <a:rPr lang="en-US"/>
            <a:t>posting</a:t>
          </a:r>
          <a:endParaRPr lang="ko-KR"/>
        </a:p>
      </dgm:t>
    </dgm:pt>
    <dgm:pt modelId="{5D4553AB-3C47-4921-B78E-69DCC60701B7}" type="parTrans" cxnId="{0D5E0360-6B0F-4AE5-AB2E-9FD614CEBC25}">
      <dgm:prSet/>
      <dgm:spPr/>
      <dgm:t>
        <a:bodyPr/>
        <a:lstStyle/>
        <a:p>
          <a:pPr latinLnBrk="1"/>
          <a:endParaRPr lang="ko-KR" altLang="en-US"/>
        </a:p>
      </dgm:t>
    </dgm:pt>
    <dgm:pt modelId="{CFD546FC-B3AB-4941-B604-92A9C9E4C0DA}" type="sibTrans" cxnId="{0D5E0360-6B0F-4AE5-AB2E-9FD614CEBC25}">
      <dgm:prSet/>
      <dgm:spPr/>
      <dgm:t>
        <a:bodyPr/>
        <a:lstStyle/>
        <a:p>
          <a:pPr latinLnBrk="1"/>
          <a:endParaRPr lang="ko-KR" altLang="en-US"/>
        </a:p>
      </dgm:t>
    </dgm:pt>
    <dgm:pt modelId="{EE26500C-F73F-4DEE-ACF0-01490779FDBA}">
      <dgm:prSet/>
      <dgm:spPr/>
      <dgm:t>
        <a:bodyPr/>
        <a:lstStyle/>
        <a:p>
          <a:pPr rtl="0" eaLnBrk="1" latinLnBrk="1" hangingPunct="1"/>
          <a:r>
            <a:rPr lang="en-US"/>
            <a:t>problems</a:t>
          </a:r>
          <a:endParaRPr lang="ko-KR"/>
        </a:p>
      </dgm:t>
    </dgm:pt>
    <dgm:pt modelId="{F1252B4E-73C6-4531-B5D0-1F44FB5F447A}" type="parTrans" cxnId="{0A110045-5C1B-4F41-B5AE-2F6375FF7083}">
      <dgm:prSet/>
      <dgm:spPr/>
      <dgm:t>
        <a:bodyPr/>
        <a:lstStyle/>
        <a:p>
          <a:pPr latinLnBrk="1"/>
          <a:endParaRPr lang="ko-KR" altLang="en-US"/>
        </a:p>
      </dgm:t>
    </dgm:pt>
    <dgm:pt modelId="{6437630A-1560-4AF6-B1F3-0AF94F1EBD43}" type="sibTrans" cxnId="{0A110045-5C1B-4F41-B5AE-2F6375FF7083}">
      <dgm:prSet/>
      <dgm:spPr/>
      <dgm:t>
        <a:bodyPr/>
        <a:lstStyle/>
        <a:p>
          <a:pPr latinLnBrk="1"/>
          <a:endParaRPr lang="ko-KR" altLang="en-US"/>
        </a:p>
      </dgm:t>
    </dgm:pt>
    <dgm:pt modelId="{7294FCC8-4E84-422E-9DA7-C16B8CBE02F3}">
      <dgm:prSet/>
      <dgm:spPr/>
      <dgm:t>
        <a:bodyPr/>
        <a:lstStyle/>
        <a:p>
          <a:pPr rtl="0" eaLnBrk="1" latinLnBrk="1" hangingPunct="1"/>
          <a:r>
            <a:rPr lang="en-US"/>
            <a:t>quit</a:t>
          </a:r>
          <a:endParaRPr lang="ko-KR"/>
        </a:p>
      </dgm:t>
    </dgm:pt>
    <dgm:pt modelId="{3E86AB26-99A1-425B-8892-389B4A44518D}" type="parTrans" cxnId="{A28D5F52-9A03-4ECE-9E25-01E2B69FB339}">
      <dgm:prSet/>
      <dgm:spPr/>
      <dgm:t>
        <a:bodyPr/>
        <a:lstStyle/>
        <a:p>
          <a:pPr latinLnBrk="1"/>
          <a:endParaRPr lang="ko-KR" altLang="en-US"/>
        </a:p>
      </dgm:t>
    </dgm:pt>
    <dgm:pt modelId="{4358DC8A-98FC-453B-97F0-8D860D11C9A6}" type="sibTrans" cxnId="{A28D5F52-9A03-4ECE-9E25-01E2B69FB339}">
      <dgm:prSet/>
      <dgm:spPr/>
      <dgm:t>
        <a:bodyPr/>
        <a:lstStyle/>
        <a:p>
          <a:pPr latinLnBrk="1"/>
          <a:endParaRPr lang="ko-KR" altLang="en-US"/>
        </a:p>
      </dgm:t>
    </dgm:pt>
    <dgm:pt modelId="{9902B8CE-29E9-411E-8F88-F223F8725912}">
      <dgm:prSet/>
      <dgm:spPr/>
      <dgm:t>
        <a:bodyPr/>
        <a:lstStyle/>
        <a:p>
          <a:pPr rtl="0" eaLnBrk="1" latinLnBrk="1" hangingPunct="1"/>
          <a:r>
            <a:rPr lang="en-US"/>
            <a:t>so</a:t>
          </a:r>
          <a:endParaRPr lang="ko-KR"/>
        </a:p>
      </dgm:t>
    </dgm:pt>
    <dgm:pt modelId="{3C7E5FC4-0E9D-4CF5-AAD8-0DEDFA4C6DCC}" type="parTrans" cxnId="{85032E37-2EFC-478A-B38E-A49E0BFF84C2}">
      <dgm:prSet/>
      <dgm:spPr/>
      <dgm:t>
        <a:bodyPr/>
        <a:lstStyle/>
        <a:p>
          <a:pPr latinLnBrk="1"/>
          <a:endParaRPr lang="ko-KR" altLang="en-US"/>
        </a:p>
      </dgm:t>
    </dgm:pt>
    <dgm:pt modelId="{CE7E45E5-FDF8-43F8-B694-8077468864F7}" type="sibTrans" cxnId="{85032E37-2EFC-478A-B38E-A49E0BFF84C2}">
      <dgm:prSet/>
      <dgm:spPr/>
      <dgm:t>
        <a:bodyPr/>
        <a:lstStyle/>
        <a:p>
          <a:pPr latinLnBrk="1"/>
          <a:endParaRPr lang="ko-KR" altLang="en-US"/>
        </a:p>
      </dgm:t>
    </dgm:pt>
    <dgm:pt modelId="{88270A6E-0473-4D18-BB47-0CEBB59B8236}">
      <dgm:prSet/>
      <dgm:spPr/>
      <dgm:t>
        <a:bodyPr/>
        <a:lstStyle/>
        <a:p>
          <a:pPr rtl="0" eaLnBrk="1" latinLnBrk="1" hangingPunct="1"/>
          <a:r>
            <a:rPr lang="en-US"/>
            <a:t>steak</a:t>
          </a:r>
          <a:endParaRPr lang="ko-KR"/>
        </a:p>
      </dgm:t>
    </dgm:pt>
    <dgm:pt modelId="{D044F82B-36E0-41AD-ACA6-B15875EB6E93}" type="parTrans" cxnId="{2B065862-B82B-42BE-A2EA-3AE7D81B1507}">
      <dgm:prSet/>
      <dgm:spPr/>
      <dgm:t>
        <a:bodyPr/>
        <a:lstStyle/>
        <a:p>
          <a:pPr latinLnBrk="1"/>
          <a:endParaRPr lang="ko-KR" altLang="en-US"/>
        </a:p>
      </dgm:t>
    </dgm:pt>
    <dgm:pt modelId="{CFC72229-21A8-40DC-AA33-A2E921B31765}" type="sibTrans" cxnId="{2B065862-B82B-42BE-A2EA-3AE7D81B1507}">
      <dgm:prSet/>
      <dgm:spPr/>
      <dgm:t>
        <a:bodyPr/>
        <a:lstStyle/>
        <a:p>
          <a:pPr latinLnBrk="1"/>
          <a:endParaRPr lang="ko-KR" altLang="en-US"/>
        </a:p>
      </dgm:t>
    </dgm:pt>
    <dgm:pt modelId="{634FD60E-364B-4310-BDEB-0B1B5564B025}">
      <dgm:prSet/>
      <dgm:spPr/>
      <dgm:t>
        <a:bodyPr/>
        <a:lstStyle/>
        <a:p>
          <a:pPr rtl="0" eaLnBrk="1" latinLnBrk="1" hangingPunct="1"/>
          <a:r>
            <a:rPr lang="en-US"/>
            <a:t>stop</a:t>
          </a:r>
          <a:endParaRPr lang="ko-KR"/>
        </a:p>
      </dgm:t>
    </dgm:pt>
    <dgm:pt modelId="{89D0C33A-C598-4033-B64C-FC98340087E2}" type="parTrans" cxnId="{A4FA5150-3240-412E-89A0-35B03A62F1CF}">
      <dgm:prSet/>
      <dgm:spPr/>
      <dgm:t>
        <a:bodyPr/>
        <a:lstStyle/>
        <a:p>
          <a:pPr latinLnBrk="1"/>
          <a:endParaRPr lang="ko-KR" altLang="en-US"/>
        </a:p>
      </dgm:t>
    </dgm:pt>
    <dgm:pt modelId="{5B8EFECC-3547-4FB1-B0E4-446C1D2BDC31}" type="sibTrans" cxnId="{A4FA5150-3240-412E-89A0-35B03A62F1CF}">
      <dgm:prSet/>
      <dgm:spPr/>
      <dgm:t>
        <a:bodyPr/>
        <a:lstStyle/>
        <a:p>
          <a:pPr latinLnBrk="1"/>
          <a:endParaRPr lang="ko-KR" altLang="en-US"/>
        </a:p>
      </dgm:t>
    </dgm:pt>
    <dgm:pt modelId="{F2C82056-7942-4444-A37D-A90B3972753A}">
      <dgm:prSet/>
      <dgm:spPr/>
      <dgm:t>
        <a:bodyPr/>
        <a:lstStyle/>
        <a:p>
          <a:pPr rtl="0" eaLnBrk="1" latinLnBrk="1" hangingPunct="1"/>
          <a:r>
            <a:rPr lang="en-US"/>
            <a:t>stupid</a:t>
          </a:r>
          <a:endParaRPr lang="ko-KR"/>
        </a:p>
      </dgm:t>
    </dgm:pt>
    <dgm:pt modelId="{2AD6C91E-6C86-458C-8861-DD6A23866A7E}" type="parTrans" cxnId="{736EA6BF-92E4-42EA-A034-DFD005410EE7}">
      <dgm:prSet/>
      <dgm:spPr/>
      <dgm:t>
        <a:bodyPr/>
        <a:lstStyle/>
        <a:p>
          <a:pPr latinLnBrk="1"/>
          <a:endParaRPr lang="ko-KR" altLang="en-US"/>
        </a:p>
      </dgm:t>
    </dgm:pt>
    <dgm:pt modelId="{3DA98A2A-71EA-43AA-B4C1-0A2693C0908F}" type="sibTrans" cxnId="{736EA6BF-92E4-42EA-A034-DFD005410EE7}">
      <dgm:prSet/>
      <dgm:spPr/>
      <dgm:t>
        <a:bodyPr/>
        <a:lstStyle/>
        <a:p>
          <a:pPr latinLnBrk="1"/>
          <a:endParaRPr lang="ko-KR" altLang="en-US"/>
        </a:p>
      </dgm:t>
    </dgm:pt>
    <dgm:pt modelId="{C78392BC-45B1-4EC0-9EE6-B329C5261E0F}">
      <dgm:prSet/>
      <dgm:spPr/>
      <dgm:t>
        <a:bodyPr/>
        <a:lstStyle/>
        <a:p>
          <a:pPr rtl="0" eaLnBrk="1" latinLnBrk="1" hangingPunct="1"/>
          <a:r>
            <a:rPr lang="en-US"/>
            <a:t>take</a:t>
          </a:r>
          <a:endParaRPr lang="ko-KR"/>
        </a:p>
      </dgm:t>
    </dgm:pt>
    <dgm:pt modelId="{FD0DF730-B6E7-4DFE-B92D-D0648AD44D3B}" type="parTrans" cxnId="{BEC8113E-2906-456F-955B-3BA82305D950}">
      <dgm:prSet/>
      <dgm:spPr/>
      <dgm:t>
        <a:bodyPr/>
        <a:lstStyle/>
        <a:p>
          <a:pPr latinLnBrk="1"/>
          <a:endParaRPr lang="ko-KR" altLang="en-US"/>
        </a:p>
      </dgm:t>
    </dgm:pt>
    <dgm:pt modelId="{AB62ABDB-E3CA-4707-901B-05FFAED584EC}" type="sibTrans" cxnId="{BEC8113E-2906-456F-955B-3BA82305D950}">
      <dgm:prSet/>
      <dgm:spPr/>
      <dgm:t>
        <a:bodyPr/>
        <a:lstStyle/>
        <a:p>
          <a:pPr latinLnBrk="1"/>
          <a:endParaRPr lang="ko-KR" altLang="en-US"/>
        </a:p>
      </dgm:t>
    </dgm:pt>
    <dgm:pt modelId="{8FDC0337-A5A5-4D7D-81BE-361BA2E4C8F0}">
      <dgm:prSet/>
      <dgm:spPr/>
      <dgm:t>
        <a:bodyPr/>
        <a:lstStyle/>
        <a:p>
          <a:pPr rtl="0" eaLnBrk="1" latinLnBrk="1" hangingPunct="1"/>
          <a:r>
            <a:rPr lang="en-US"/>
            <a:t>to</a:t>
          </a:r>
          <a:endParaRPr lang="ko-KR"/>
        </a:p>
      </dgm:t>
    </dgm:pt>
    <dgm:pt modelId="{A39C8D60-40A4-4597-AA8E-7E4F01810AEF}" type="parTrans" cxnId="{F06C6B1C-193E-41E7-9219-6D6FDFD158A0}">
      <dgm:prSet/>
      <dgm:spPr/>
      <dgm:t>
        <a:bodyPr/>
        <a:lstStyle/>
        <a:p>
          <a:pPr latinLnBrk="1"/>
          <a:endParaRPr lang="ko-KR" altLang="en-US"/>
        </a:p>
      </dgm:t>
    </dgm:pt>
    <dgm:pt modelId="{8262818E-2465-402C-BE31-581AE5AFAF8C}" type="sibTrans" cxnId="{F06C6B1C-193E-41E7-9219-6D6FDFD158A0}">
      <dgm:prSet/>
      <dgm:spPr/>
      <dgm:t>
        <a:bodyPr/>
        <a:lstStyle/>
        <a:p>
          <a:pPr latinLnBrk="1"/>
          <a:endParaRPr lang="ko-KR" altLang="en-US"/>
        </a:p>
      </dgm:t>
    </dgm:pt>
    <dgm:pt modelId="{AA69BAFB-38D0-41C1-B48C-3232945AA0FD}">
      <dgm:prSet/>
      <dgm:spPr/>
      <dgm:t>
        <a:bodyPr/>
        <a:lstStyle/>
        <a:p>
          <a:pPr rtl="0" eaLnBrk="1" latinLnBrk="1" hangingPunct="1"/>
          <a:r>
            <a:rPr lang="en-US"/>
            <a:t>use</a:t>
          </a:r>
          <a:endParaRPr lang="ko-KR"/>
        </a:p>
      </dgm:t>
    </dgm:pt>
    <dgm:pt modelId="{8BB05EEF-FF0C-4AAA-A7AE-9893EB3AFDEC}" type="parTrans" cxnId="{B6C4212A-54BF-449F-A88B-201923465CE3}">
      <dgm:prSet/>
      <dgm:spPr/>
      <dgm:t>
        <a:bodyPr/>
        <a:lstStyle/>
        <a:p>
          <a:pPr latinLnBrk="1"/>
          <a:endParaRPr lang="ko-KR" altLang="en-US"/>
        </a:p>
      </dgm:t>
    </dgm:pt>
    <dgm:pt modelId="{D227D66D-1EC4-499C-A105-0EE303314492}" type="sibTrans" cxnId="{B6C4212A-54BF-449F-A88B-201923465CE3}">
      <dgm:prSet/>
      <dgm:spPr/>
      <dgm:t>
        <a:bodyPr/>
        <a:lstStyle/>
        <a:p>
          <a:pPr latinLnBrk="1"/>
          <a:endParaRPr lang="ko-KR" altLang="en-US"/>
        </a:p>
      </dgm:t>
    </dgm:pt>
    <dgm:pt modelId="{6560B6A7-5B5C-4AA1-80F9-88A4A7E9132E}">
      <dgm:prSet/>
      <dgm:spPr/>
      <dgm:t>
        <a:bodyPr/>
        <a:lstStyle/>
        <a:p>
          <a:pPr rtl="0" eaLnBrk="1" latinLnBrk="1" hangingPunct="1"/>
          <a:r>
            <a:rPr lang="en-US"/>
            <a:t>who</a:t>
          </a:r>
          <a:endParaRPr lang="ko-KR"/>
        </a:p>
      </dgm:t>
    </dgm:pt>
    <dgm:pt modelId="{FB4A52E2-8B17-4ACA-B50D-B294A058A847}" type="parTrans" cxnId="{33FD5D4B-B44A-4948-8420-6230D1C15218}">
      <dgm:prSet/>
      <dgm:spPr/>
      <dgm:t>
        <a:bodyPr/>
        <a:lstStyle/>
        <a:p>
          <a:pPr latinLnBrk="1"/>
          <a:endParaRPr lang="ko-KR" altLang="en-US"/>
        </a:p>
      </dgm:t>
    </dgm:pt>
    <dgm:pt modelId="{56D75888-70C3-44B3-88EA-75740DF0163D}" type="sibTrans" cxnId="{33FD5D4B-B44A-4948-8420-6230D1C15218}">
      <dgm:prSet/>
      <dgm:spPr/>
      <dgm:t>
        <a:bodyPr/>
        <a:lstStyle/>
        <a:p>
          <a:pPr latinLnBrk="1"/>
          <a:endParaRPr lang="ko-KR" altLang="en-US"/>
        </a:p>
      </dgm:t>
    </dgm:pt>
    <dgm:pt modelId="{A5B71D65-9061-4961-A9DD-6D6D7A9C3232}">
      <dgm:prSet/>
      <dgm:spPr/>
      <dgm:t>
        <a:bodyPr/>
        <a:lstStyle/>
        <a:p>
          <a:pPr rtl="0" eaLnBrk="1" latinLnBrk="1" hangingPunct="1"/>
          <a:r>
            <a:rPr lang="en-US"/>
            <a:t>worthless</a:t>
          </a:r>
          <a:endParaRPr lang="ko-KR"/>
        </a:p>
      </dgm:t>
    </dgm:pt>
    <dgm:pt modelId="{5619A016-0E15-4400-B7C9-11B0CB0B5F2B}" type="parTrans" cxnId="{DDEB1C9D-76F4-47BF-8148-275FDAEAC1E2}">
      <dgm:prSet/>
      <dgm:spPr/>
      <dgm:t>
        <a:bodyPr/>
        <a:lstStyle/>
        <a:p>
          <a:pPr latinLnBrk="1"/>
          <a:endParaRPr lang="ko-KR" altLang="en-US"/>
        </a:p>
      </dgm:t>
    </dgm:pt>
    <dgm:pt modelId="{AC5581D3-CA2F-4C0B-AC96-F77BF9F99056}" type="sibTrans" cxnId="{DDEB1C9D-76F4-47BF-8148-275FDAEAC1E2}">
      <dgm:prSet/>
      <dgm:spPr/>
      <dgm:t>
        <a:bodyPr/>
        <a:lstStyle/>
        <a:p>
          <a:pPr latinLnBrk="1"/>
          <a:endParaRPr lang="ko-KR" altLang="en-US"/>
        </a:p>
      </dgm:t>
    </dgm:pt>
    <dgm:pt modelId="{3E7EEEA0-9B0F-4FF5-A9A6-6969E1456199}" type="pres">
      <dgm:prSet presAssocID="{B81E56D9-7F1B-4E0C-9D47-7D683AAD011B}" presName="diagram" presStyleCnt="0">
        <dgm:presLayoutVars>
          <dgm:dir/>
          <dgm:resizeHandles val="exact"/>
        </dgm:presLayoutVars>
      </dgm:prSet>
      <dgm:spPr/>
    </dgm:pt>
    <dgm:pt modelId="{6E980661-4802-4AC1-8231-367931673ECF}" type="pres">
      <dgm:prSet presAssocID="{CCAE2A75-FBF3-4067-B829-06D33608F664}" presName="node" presStyleLbl="node1" presStyleIdx="0" presStyleCnt="40">
        <dgm:presLayoutVars>
          <dgm:bulletEnabled val="1"/>
        </dgm:presLayoutVars>
      </dgm:prSet>
      <dgm:spPr/>
    </dgm:pt>
    <dgm:pt modelId="{B32615A7-81DE-4D99-ADF9-32FAC6AAE03F}" type="pres">
      <dgm:prSet presAssocID="{077891AD-4256-473B-A613-7B16E24AD57E}" presName="sibTrans" presStyleCnt="0"/>
      <dgm:spPr/>
    </dgm:pt>
    <dgm:pt modelId="{22790C49-EC8E-4781-B109-785545701E6C}" type="pres">
      <dgm:prSet presAssocID="{015ECC46-1E24-4DA8-87D4-277DD1F8BBA8}" presName="node" presStyleLbl="node1" presStyleIdx="1" presStyleCnt="40">
        <dgm:presLayoutVars>
          <dgm:bulletEnabled val="1"/>
        </dgm:presLayoutVars>
      </dgm:prSet>
      <dgm:spPr/>
    </dgm:pt>
    <dgm:pt modelId="{8C8EDCBB-84D7-41A8-B011-E0306942A030}" type="pres">
      <dgm:prSet presAssocID="{E49EC365-460A-4364-91AA-6A95926FA726}" presName="sibTrans" presStyleCnt="0"/>
      <dgm:spPr/>
    </dgm:pt>
    <dgm:pt modelId="{986C5908-9760-4360-9A4D-D123BD37BB9E}" type="pres">
      <dgm:prSet presAssocID="{38130BD8-F2CF-4353-BD27-3C921D7C2CE0}" presName="node" presStyleLbl="node1" presStyleIdx="2" presStyleCnt="40">
        <dgm:presLayoutVars>
          <dgm:bulletEnabled val="1"/>
        </dgm:presLayoutVars>
      </dgm:prSet>
      <dgm:spPr/>
    </dgm:pt>
    <dgm:pt modelId="{99560870-1D6C-4F97-BD8A-E15E57E26964}" type="pres">
      <dgm:prSet presAssocID="{ECF33A65-1CD6-4C19-A6EE-0DD665117FC3}" presName="sibTrans" presStyleCnt="0"/>
      <dgm:spPr/>
    </dgm:pt>
    <dgm:pt modelId="{FDB9F04B-BA33-44AC-B977-661EF568A93D}" type="pres">
      <dgm:prSet presAssocID="{68368465-7DB4-4852-AF2E-7055C8EC1A33}" presName="node" presStyleLbl="node1" presStyleIdx="3" presStyleCnt="40">
        <dgm:presLayoutVars>
          <dgm:bulletEnabled val="1"/>
        </dgm:presLayoutVars>
      </dgm:prSet>
      <dgm:spPr/>
    </dgm:pt>
    <dgm:pt modelId="{C95CC823-E032-4212-B74F-7190EDA5B508}" type="pres">
      <dgm:prSet presAssocID="{63D71761-394A-465E-9472-1B93FE0C8A67}" presName="sibTrans" presStyleCnt="0"/>
      <dgm:spPr/>
    </dgm:pt>
    <dgm:pt modelId="{22959F41-73FC-4AA2-8E7A-8E94CACC9CB7}" type="pres">
      <dgm:prSet presAssocID="{DC73E646-2787-4286-BF11-A72024CDBB74}" presName="node" presStyleLbl="node1" presStyleIdx="4" presStyleCnt="40">
        <dgm:presLayoutVars>
          <dgm:bulletEnabled val="1"/>
        </dgm:presLayoutVars>
      </dgm:prSet>
      <dgm:spPr/>
    </dgm:pt>
    <dgm:pt modelId="{F31E4C2C-7BA9-415F-B515-B1E5AA2156A8}" type="pres">
      <dgm:prSet presAssocID="{02456CDC-8A77-4F20-BE6F-641860B23887}" presName="sibTrans" presStyleCnt="0"/>
      <dgm:spPr/>
    </dgm:pt>
    <dgm:pt modelId="{47EB2DB6-9FE4-4D64-9F08-C62571EF20A8}" type="pres">
      <dgm:prSet presAssocID="{DB777278-F958-436B-B7D5-251DE4FFAB46}" presName="node" presStyleLbl="node1" presStyleIdx="5" presStyleCnt="40">
        <dgm:presLayoutVars>
          <dgm:bulletEnabled val="1"/>
        </dgm:presLayoutVars>
      </dgm:prSet>
      <dgm:spPr/>
    </dgm:pt>
    <dgm:pt modelId="{8E5DC42C-C9B7-4C0A-B49D-66673C80F65F}" type="pres">
      <dgm:prSet presAssocID="{2E1AF2EF-72AA-4695-814D-C6C3CA3AFB7A}" presName="sibTrans" presStyleCnt="0"/>
      <dgm:spPr/>
    </dgm:pt>
    <dgm:pt modelId="{177A1323-49BC-4647-BF0E-5B36940FC1D9}" type="pres">
      <dgm:prSet presAssocID="{9E421038-8FFF-4635-B552-4EF7DD77DBBC}" presName="node" presStyleLbl="node1" presStyleIdx="6" presStyleCnt="40">
        <dgm:presLayoutVars>
          <dgm:bulletEnabled val="1"/>
        </dgm:presLayoutVars>
      </dgm:prSet>
      <dgm:spPr/>
    </dgm:pt>
    <dgm:pt modelId="{11903A71-ABAB-4566-B947-2B30D9DC0564}" type="pres">
      <dgm:prSet presAssocID="{D942D37A-25C8-41DC-B1FD-3A22A1E3DC2C}" presName="sibTrans" presStyleCnt="0"/>
      <dgm:spPr/>
    </dgm:pt>
    <dgm:pt modelId="{8E113AD0-FE81-4EDA-B548-B675A3D758D4}" type="pres">
      <dgm:prSet presAssocID="{F7CB6947-61F8-4DF1-9CE3-D035817B6219}" presName="node" presStyleLbl="node1" presStyleIdx="7" presStyleCnt="40">
        <dgm:presLayoutVars>
          <dgm:bulletEnabled val="1"/>
        </dgm:presLayoutVars>
      </dgm:prSet>
      <dgm:spPr/>
    </dgm:pt>
    <dgm:pt modelId="{51F7D4A4-745C-4DF8-97AB-2BE9EAE0C9EF}" type="pres">
      <dgm:prSet presAssocID="{E1D6897A-188A-4DA1-821D-E4C154E4CFDD}" presName="sibTrans" presStyleCnt="0"/>
      <dgm:spPr/>
    </dgm:pt>
    <dgm:pt modelId="{4BF14D66-C964-441C-9AD9-229CBA8F76F9}" type="pres">
      <dgm:prSet presAssocID="{C5207BC1-BC30-4112-AAB7-729B9FE0DBC5}" presName="node" presStyleLbl="node1" presStyleIdx="8" presStyleCnt="40">
        <dgm:presLayoutVars>
          <dgm:bulletEnabled val="1"/>
        </dgm:presLayoutVars>
      </dgm:prSet>
      <dgm:spPr/>
    </dgm:pt>
    <dgm:pt modelId="{A65760F5-9B74-476E-8E13-CBF9B7F0BF88}" type="pres">
      <dgm:prSet presAssocID="{E6322B5C-5DEA-43F6-AEE0-147C76FC4714}" presName="sibTrans" presStyleCnt="0"/>
      <dgm:spPr/>
    </dgm:pt>
    <dgm:pt modelId="{3F70156D-C641-476C-8B5D-6F4418F8047D}" type="pres">
      <dgm:prSet presAssocID="{86E5A471-31D4-456B-A93F-EA87EF886763}" presName="node" presStyleLbl="node1" presStyleIdx="9" presStyleCnt="40">
        <dgm:presLayoutVars>
          <dgm:bulletEnabled val="1"/>
        </dgm:presLayoutVars>
      </dgm:prSet>
      <dgm:spPr/>
    </dgm:pt>
    <dgm:pt modelId="{517B6265-4441-4741-9906-22C922E4DF02}" type="pres">
      <dgm:prSet presAssocID="{DD7200BF-6D99-42F7-8AEA-7A81822184DC}" presName="sibTrans" presStyleCnt="0"/>
      <dgm:spPr/>
    </dgm:pt>
    <dgm:pt modelId="{7DA6D7B4-7011-4324-BB49-8A0C548A5D45}" type="pres">
      <dgm:prSet presAssocID="{BEB9A0B0-81F6-4760-8002-AA6BFDA44951}" presName="node" presStyleLbl="node1" presStyleIdx="10" presStyleCnt="40">
        <dgm:presLayoutVars>
          <dgm:bulletEnabled val="1"/>
        </dgm:presLayoutVars>
      </dgm:prSet>
      <dgm:spPr/>
    </dgm:pt>
    <dgm:pt modelId="{5115F91C-2BE6-4448-AA55-59A53B2E46CA}" type="pres">
      <dgm:prSet presAssocID="{59F375B4-FDD6-4C7C-ADE4-5FA731BE5B0B}" presName="sibTrans" presStyleCnt="0"/>
      <dgm:spPr/>
    </dgm:pt>
    <dgm:pt modelId="{3F1D4C71-8CC1-4742-8AA4-E870AC34DC0D}" type="pres">
      <dgm:prSet presAssocID="{AE9A7EC4-513B-43F2-BF33-5580BEC0A8E3}" presName="node" presStyleLbl="node1" presStyleIdx="11" presStyleCnt="40">
        <dgm:presLayoutVars>
          <dgm:bulletEnabled val="1"/>
        </dgm:presLayoutVars>
      </dgm:prSet>
      <dgm:spPr/>
    </dgm:pt>
    <dgm:pt modelId="{DC27A119-976E-4177-9939-233A792DBF4F}" type="pres">
      <dgm:prSet presAssocID="{4C142C46-1F4B-47DC-B26E-3445196D207F}" presName="sibTrans" presStyleCnt="0"/>
      <dgm:spPr/>
    </dgm:pt>
    <dgm:pt modelId="{1742A5E6-0913-40EE-84F2-6BAE71BE5257}" type="pres">
      <dgm:prSet presAssocID="{9CFB4857-CF0E-439B-AFEE-2DE6A984CD12}" presName="node" presStyleLbl="node1" presStyleIdx="12" presStyleCnt="40">
        <dgm:presLayoutVars>
          <dgm:bulletEnabled val="1"/>
        </dgm:presLayoutVars>
      </dgm:prSet>
      <dgm:spPr/>
    </dgm:pt>
    <dgm:pt modelId="{E63815B3-E3BA-4D3C-A44A-F4CEE687E77F}" type="pres">
      <dgm:prSet presAssocID="{291DEBCB-836D-4E77-A7A4-695C75877533}" presName="sibTrans" presStyleCnt="0"/>
      <dgm:spPr/>
    </dgm:pt>
    <dgm:pt modelId="{8C221B64-6B54-4A8F-90B6-2EB0C720A713}" type="pres">
      <dgm:prSet presAssocID="{985EC314-1172-41B4-AD5D-6420A2EF368C}" presName="node" presStyleLbl="node1" presStyleIdx="13" presStyleCnt="40">
        <dgm:presLayoutVars>
          <dgm:bulletEnabled val="1"/>
        </dgm:presLayoutVars>
      </dgm:prSet>
      <dgm:spPr/>
    </dgm:pt>
    <dgm:pt modelId="{61985073-3511-4340-8914-DD4C975461A3}" type="pres">
      <dgm:prSet presAssocID="{2825DF28-89AA-4D6C-B52F-BE4063E39E29}" presName="sibTrans" presStyleCnt="0"/>
      <dgm:spPr/>
    </dgm:pt>
    <dgm:pt modelId="{65029171-6BD2-4539-AFA0-D0FDA9A7333B}" type="pres">
      <dgm:prSet presAssocID="{E3631270-8328-45DD-A77A-64D819A74557}" presName="node" presStyleLbl="node1" presStyleIdx="14" presStyleCnt="40">
        <dgm:presLayoutVars>
          <dgm:bulletEnabled val="1"/>
        </dgm:presLayoutVars>
      </dgm:prSet>
      <dgm:spPr/>
    </dgm:pt>
    <dgm:pt modelId="{E7A64F33-0113-4FA5-8078-503DF2DBCD8F}" type="pres">
      <dgm:prSet presAssocID="{16AB9F91-419E-4184-9F52-573D67A859F7}" presName="sibTrans" presStyleCnt="0"/>
      <dgm:spPr/>
    </dgm:pt>
    <dgm:pt modelId="{750EEB63-CC45-4216-BEFC-F482A28E7285}" type="pres">
      <dgm:prSet presAssocID="{A30842D0-CAC5-4A41-AEC2-F81A43282F63}" presName="node" presStyleLbl="node1" presStyleIdx="15" presStyleCnt="40">
        <dgm:presLayoutVars>
          <dgm:bulletEnabled val="1"/>
        </dgm:presLayoutVars>
      </dgm:prSet>
      <dgm:spPr/>
    </dgm:pt>
    <dgm:pt modelId="{410281D3-C56A-474D-81C6-4949495B65FE}" type="pres">
      <dgm:prSet presAssocID="{EDD6D94A-4CCF-4842-A342-ED4160CABCAD}" presName="sibTrans" presStyleCnt="0"/>
      <dgm:spPr/>
    </dgm:pt>
    <dgm:pt modelId="{503CD6E9-909F-4C15-9EBB-C529CA31CD5B}" type="pres">
      <dgm:prSet presAssocID="{A1A8FE1D-270F-4B6F-A3B4-13C8E071D3A4}" presName="node" presStyleLbl="node1" presStyleIdx="16" presStyleCnt="40">
        <dgm:presLayoutVars>
          <dgm:bulletEnabled val="1"/>
        </dgm:presLayoutVars>
      </dgm:prSet>
      <dgm:spPr/>
    </dgm:pt>
    <dgm:pt modelId="{6D5B885C-17E2-4BD8-986E-993E8DE90B4E}" type="pres">
      <dgm:prSet presAssocID="{552C9877-0AA3-438A-B130-88B8C79D7121}" presName="sibTrans" presStyleCnt="0"/>
      <dgm:spPr/>
    </dgm:pt>
    <dgm:pt modelId="{4D3830B4-E1BA-432C-8198-A2F129AB2DFD}" type="pres">
      <dgm:prSet presAssocID="{40838D50-E1A2-4225-B1AA-37A16E7ECFB9}" presName="node" presStyleLbl="node1" presStyleIdx="17" presStyleCnt="40">
        <dgm:presLayoutVars>
          <dgm:bulletEnabled val="1"/>
        </dgm:presLayoutVars>
      </dgm:prSet>
      <dgm:spPr/>
    </dgm:pt>
    <dgm:pt modelId="{E733290D-8F05-4EB8-88B0-94043E421CE6}" type="pres">
      <dgm:prSet presAssocID="{8804049A-89D2-42A1-9EBF-A72CC335E9CB}" presName="sibTrans" presStyleCnt="0"/>
      <dgm:spPr/>
    </dgm:pt>
    <dgm:pt modelId="{3F68E762-6E29-4F4C-AD82-146287BD2846}" type="pres">
      <dgm:prSet presAssocID="{5DAAAE24-5CE4-49F9-B1F5-3F975D7E6A23}" presName="node" presStyleLbl="node1" presStyleIdx="18" presStyleCnt="40">
        <dgm:presLayoutVars>
          <dgm:bulletEnabled val="1"/>
        </dgm:presLayoutVars>
      </dgm:prSet>
      <dgm:spPr/>
    </dgm:pt>
    <dgm:pt modelId="{DE465D6C-7773-4066-9659-312A4F05ABF3}" type="pres">
      <dgm:prSet presAssocID="{F3504181-4331-4E7F-86C0-C3BE601D3723}" presName="sibTrans" presStyleCnt="0"/>
      <dgm:spPr/>
    </dgm:pt>
    <dgm:pt modelId="{00A7FA83-E261-42F5-AA7E-5F72B489F57F}" type="pres">
      <dgm:prSet presAssocID="{D3BC099F-CCFB-4F2E-A3B5-41113B7E733D}" presName="node" presStyleLbl="node1" presStyleIdx="19" presStyleCnt="40">
        <dgm:presLayoutVars>
          <dgm:bulletEnabled val="1"/>
        </dgm:presLayoutVars>
      </dgm:prSet>
      <dgm:spPr/>
    </dgm:pt>
    <dgm:pt modelId="{63C845E6-0260-48AC-99B6-71E595F5CD3F}" type="pres">
      <dgm:prSet presAssocID="{F7163CA1-1558-47BA-9BBF-C6E744239972}" presName="sibTrans" presStyleCnt="0"/>
      <dgm:spPr/>
    </dgm:pt>
    <dgm:pt modelId="{D3F9F0D9-23D0-45C7-995C-4D47445AA84E}" type="pres">
      <dgm:prSet presAssocID="{0C5327C7-79B0-415A-8954-3DCF10E61D9F}" presName="node" presStyleLbl="node1" presStyleIdx="20" presStyleCnt="40">
        <dgm:presLayoutVars>
          <dgm:bulletEnabled val="1"/>
        </dgm:presLayoutVars>
      </dgm:prSet>
      <dgm:spPr/>
    </dgm:pt>
    <dgm:pt modelId="{BA9D4F08-E410-4B79-ACB4-52A8069C9BB4}" type="pres">
      <dgm:prSet presAssocID="{50E361D9-86FE-4F17-BC6B-BE39237220FE}" presName="sibTrans" presStyleCnt="0"/>
      <dgm:spPr/>
    </dgm:pt>
    <dgm:pt modelId="{535A92B0-E2C7-4AB8-BBDC-159D8C85ECCA}" type="pres">
      <dgm:prSet presAssocID="{83A5FC7F-6EAD-41C6-AEAD-C627794D1974}" presName="node" presStyleLbl="node1" presStyleIdx="21" presStyleCnt="40">
        <dgm:presLayoutVars>
          <dgm:bulletEnabled val="1"/>
        </dgm:presLayoutVars>
      </dgm:prSet>
      <dgm:spPr/>
    </dgm:pt>
    <dgm:pt modelId="{39EF17CA-619E-4D85-9D6D-C28C485A4766}" type="pres">
      <dgm:prSet presAssocID="{EFDFF488-E8E0-4209-BAD2-E64C66B009BF}" presName="sibTrans" presStyleCnt="0"/>
      <dgm:spPr/>
    </dgm:pt>
    <dgm:pt modelId="{D1ABB46C-770F-4197-A9F9-4FE18D509C86}" type="pres">
      <dgm:prSet presAssocID="{8E8406E6-88FB-4D6F-8610-B2C307AEC6F8}" presName="node" presStyleLbl="node1" presStyleIdx="22" presStyleCnt="40">
        <dgm:presLayoutVars>
          <dgm:bulletEnabled val="1"/>
        </dgm:presLayoutVars>
      </dgm:prSet>
      <dgm:spPr/>
    </dgm:pt>
    <dgm:pt modelId="{C6EC32B6-A6AF-431B-B2FE-30AC41A23A5E}" type="pres">
      <dgm:prSet presAssocID="{FBDCB9A2-F441-4BA4-AEF7-07EDC8D5DD5E}" presName="sibTrans" presStyleCnt="0"/>
      <dgm:spPr/>
    </dgm:pt>
    <dgm:pt modelId="{2C956E73-2550-450A-AC16-285A6C874BBB}" type="pres">
      <dgm:prSet presAssocID="{312C4019-08EA-40B0-8789-2F4F0F95EE95}" presName="node" presStyleLbl="node1" presStyleIdx="23" presStyleCnt="40">
        <dgm:presLayoutVars>
          <dgm:bulletEnabled val="1"/>
        </dgm:presLayoutVars>
      </dgm:prSet>
      <dgm:spPr/>
    </dgm:pt>
    <dgm:pt modelId="{B4FDB4CA-3AC4-44AC-BCF7-284E9C8A6DC0}" type="pres">
      <dgm:prSet presAssocID="{5CC67D37-19F2-4BEA-B6E6-26E52D59BD14}" presName="sibTrans" presStyleCnt="0"/>
      <dgm:spPr/>
    </dgm:pt>
    <dgm:pt modelId="{68957BE3-B76B-4353-8A55-AB8A71AF212D}" type="pres">
      <dgm:prSet presAssocID="{A1E12E14-DE5A-4583-B4CF-4141D55BF711}" presName="node" presStyleLbl="node1" presStyleIdx="24" presStyleCnt="40">
        <dgm:presLayoutVars>
          <dgm:bulletEnabled val="1"/>
        </dgm:presLayoutVars>
      </dgm:prSet>
      <dgm:spPr/>
    </dgm:pt>
    <dgm:pt modelId="{2BB6B31F-D04A-4B4C-9890-2A8BB54370F1}" type="pres">
      <dgm:prSet presAssocID="{46297567-351A-43B1-ADCE-5DCAE4BBEB44}" presName="sibTrans" presStyleCnt="0"/>
      <dgm:spPr/>
    </dgm:pt>
    <dgm:pt modelId="{FED1670B-17BB-408E-9F0E-5D399FC4A7C2}" type="pres">
      <dgm:prSet presAssocID="{35502EE7-54BD-48A9-8777-BF9169301D9F}" presName="node" presStyleLbl="node1" presStyleIdx="25" presStyleCnt="40">
        <dgm:presLayoutVars>
          <dgm:bulletEnabled val="1"/>
        </dgm:presLayoutVars>
      </dgm:prSet>
      <dgm:spPr/>
    </dgm:pt>
    <dgm:pt modelId="{8B6B7220-2D77-4E80-A712-D16B801F81D6}" type="pres">
      <dgm:prSet presAssocID="{D6DABF83-167B-48B1-8C89-B51F182AC69D}" presName="sibTrans" presStyleCnt="0"/>
      <dgm:spPr/>
    </dgm:pt>
    <dgm:pt modelId="{972B3454-21A6-4E9D-B9F5-C4EB0F8A942D}" type="pres">
      <dgm:prSet presAssocID="{BF7330BB-3193-4992-8368-C281A4C2F26D}" presName="node" presStyleLbl="node1" presStyleIdx="26" presStyleCnt="40">
        <dgm:presLayoutVars>
          <dgm:bulletEnabled val="1"/>
        </dgm:presLayoutVars>
      </dgm:prSet>
      <dgm:spPr/>
    </dgm:pt>
    <dgm:pt modelId="{FBE05B44-83D5-455D-BD99-EA7F90629B1E}" type="pres">
      <dgm:prSet presAssocID="{CE7D9296-A274-4410-8D81-14CF4DB94370}" presName="sibTrans" presStyleCnt="0"/>
      <dgm:spPr/>
    </dgm:pt>
    <dgm:pt modelId="{0E6373D2-53F9-4F3F-9843-A8C318D0A497}" type="pres">
      <dgm:prSet presAssocID="{384C80E0-E618-4263-88E1-15087FAC130F}" presName="node" presStyleLbl="node1" presStyleIdx="27" presStyleCnt="40">
        <dgm:presLayoutVars>
          <dgm:bulletEnabled val="1"/>
        </dgm:presLayoutVars>
      </dgm:prSet>
      <dgm:spPr/>
    </dgm:pt>
    <dgm:pt modelId="{A786719B-BC2D-430D-B231-664E70C98AE2}" type="pres">
      <dgm:prSet presAssocID="{56DF5C69-0038-4D86-B377-27ED9C1544D5}" presName="sibTrans" presStyleCnt="0"/>
      <dgm:spPr/>
    </dgm:pt>
    <dgm:pt modelId="{FA468DE3-878A-4C42-83A5-F7270566384F}" type="pres">
      <dgm:prSet presAssocID="{9A15C65D-D3F9-480D-A425-89D5036677F0}" presName="node" presStyleLbl="node1" presStyleIdx="28" presStyleCnt="40">
        <dgm:presLayoutVars>
          <dgm:bulletEnabled val="1"/>
        </dgm:presLayoutVars>
      </dgm:prSet>
      <dgm:spPr/>
    </dgm:pt>
    <dgm:pt modelId="{4BA84922-D9A3-4BC7-99CF-FE70C1A1C6A9}" type="pres">
      <dgm:prSet presAssocID="{CFD546FC-B3AB-4941-B604-92A9C9E4C0DA}" presName="sibTrans" presStyleCnt="0"/>
      <dgm:spPr/>
    </dgm:pt>
    <dgm:pt modelId="{F0B25FBB-F8A3-40C2-A295-A3A6E739513D}" type="pres">
      <dgm:prSet presAssocID="{EE26500C-F73F-4DEE-ACF0-01490779FDBA}" presName="node" presStyleLbl="node1" presStyleIdx="29" presStyleCnt="40">
        <dgm:presLayoutVars>
          <dgm:bulletEnabled val="1"/>
        </dgm:presLayoutVars>
      </dgm:prSet>
      <dgm:spPr/>
    </dgm:pt>
    <dgm:pt modelId="{33993331-4020-4FEA-AC31-411D1A7C1182}" type="pres">
      <dgm:prSet presAssocID="{6437630A-1560-4AF6-B1F3-0AF94F1EBD43}" presName="sibTrans" presStyleCnt="0"/>
      <dgm:spPr/>
    </dgm:pt>
    <dgm:pt modelId="{0FD449A4-C40E-4D9F-BA51-263D5C3FE6B4}" type="pres">
      <dgm:prSet presAssocID="{7294FCC8-4E84-422E-9DA7-C16B8CBE02F3}" presName="node" presStyleLbl="node1" presStyleIdx="30" presStyleCnt="40">
        <dgm:presLayoutVars>
          <dgm:bulletEnabled val="1"/>
        </dgm:presLayoutVars>
      </dgm:prSet>
      <dgm:spPr/>
    </dgm:pt>
    <dgm:pt modelId="{BBC3278F-C3CE-471F-A695-A37E2DF7995D}" type="pres">
      <dgm:prSet presAssocID="{4358DC8A-98FC-453B-97F0-8D860D11C9A6}" presName="sibTrans" presStyleCnt="0"/>
      <dgm:spPr/>
    </dgm:pt>
    <dgm:pt modelId="{86FF6BF3-431F-4DC9-9978-AE225E5C3414}" type="pres">
      <dgm:prSet presAssocID="{9902B8CE-29E9-411E-8F88-F223F8725912}" presName="node" presStyleLbl="node1" presStyleIdx="31" presStyleCnt="40">
        <dgm:presLayoutVars>
          <dgm:bulletEnabled val="1"/>
        </dgm:presLayoutVars>
      </dgm:prSet>
      <dgm:spPr/>
    </dgm:pt>
    <dgm:pt modelId="{726869D8-F28B-4DE7-8FB1-17095221A0B8}" type="pres">
      <dgm:prSet presAssocID="{CE7E45E5-FDF8-43F8-B694-8077468864F7}" presName="sibTrans" presStyleCnt="0"/>
      <dgm:spPr/>
    </dgm:pt>
    <dgm:pt modelId="{69ECC178-CEC8-442E-9A88-E4ADED2909DB}" type="pres">
      <dgm:prSet presAssocID="{88270A6E-0473-4D18-BB47-0CEBB59B8236}" presName="node" presStyleLbl="node1" presStyleIdx="32" presStyleCnt="40">
        <dgm:presLayoutVars>
          <dgm:bulletEnabled val="1"/>
        </dgm:presLayoutVars>
      </dgm:prSet>
      <dgm:spPr/>
    </dgm:pt>
    <dgm:pt modelId="{2BA8C460-FE4A-4B0E-823C-3FB6A223BD98}" type="pres">
      <dgm:prSet presAssocID="{CFC72229-21A8-40DC-AA33-A2E921B31765}" presName="sibTrans" presStyleCnt="0"/>
      <dgm:spPr/>
    </dgm:pt>
    <dgm:pt modelId="{E97C8125-9EF5-4042-BC99-B6C99077FEED}" type="pres">
      <dgm:prSet presAssocID="{634FD60E-364B-4310-BDEB-0B1B5564B025}" presName="node" presStyleLbl="node1" presStyleIdx="33" presStyleCnt="40">
        <dgm:presLayoutVars>
          <dgm:bulletEnabled val="1"/>
        </dgm:presLayoutVars>
      </dgm:prSet>
      <dgm:spPr/>
    </dgm:pt>
    <dgm:pt modelId="{EC3A2859-E061-4106-A602-298C700AE444}" type="pres">
      <dgm:prSet presAssocID="{5B8EFECC-3547-4FB1-B0E4-446C1D2BDC31}" presName="sibTrans" presStyleCnt="0"/>
      <dgm:spPr/>
    </dgm:pt>
    <dgm:pt modelId="{BA95492B-C43A-45A0-9E44-0AAA11F7EBA2}" type="pres">
      <dgm:prSet presAssocID="{F2C82056-7942-4444-A37D-A90B3972753A}" presName="node" presStyleLbl="node1" presStyleIdx="34" presStyleCnt="40">
        <dgm:presLayoutVars>
          <dgm:bulletEnabled val="1"/>
        </dgm:presLayoutVars>
      </dgm:prSet>
      <dgm:spPr/>
    </dgm:pt>
    <dgm:pt modelId="{BA143664-CA5E-4628-BBE6-7E8E1DAE6EC0}" type="pres">
      <dgm:prSet presAssocID="{3DA98A2A-71EA-43AA-B4C1-0A2693C0908F}" presName="sibTrans" presStyleCnt="0"/>
      <dgm:spPr/>
    </dgm:pt>
    <dgm:pt modelId="{9EF2F81D-86AA-44A7-8EAA-07A702104255}" type="pres">
      <dgm:prSet presAssocID="{C78392BC-45B1-4EC0-9EE6-B329C5261E0F}" presName="node" presStyleLbl="node1" presStyleIdx="35" presStyleCnt="40">
        <dgm:presLayoutVars>
          <dgm:bulletEnabled val="1"/>
        </dgm:presLayoutVars>
      </dgm:prSet>
      <dgm:spPr/>
    </dgm:pt>
    <dgm:pt modelId="{8682D93D-8E49-497D-AA9E-4FD9FEBBF7C2}" type="pres">
      <dgm:prSet presAssocID="{AB62ABDB-E3CA-4707-901B-05FFAED584EC}" presName="sibTrans" presStyleCnt="0"/>
      <dgm:spPr/>
    </dgm:pt>
    <dgm:pt modelId="{35BA6A6C-138C-4EB7-AEBC-05858F34898C}" type="pres">
      <dgm:prSet presAssocID="{8FDC0337-A5A5-4D7D-81BE-361BA2E4C8F0}" presName="node" presStyleLbl="node1" presStyleIdx="36" presStyleCnt="40">
        <dgm:presLayoutVars>
          <dgm:bulletEnabled val="1"/>
        </dgm:presLayoutVars>
      </dgm:prSet>
      <dgm:spPr/>
    </dgm:pt>
    <dgm:pt modelId="{D9C68958-ACA9-464B-A027-B5B5DC0FB281}" type="pres">
      <dgm:prSet presAssocID="{8262818E-2465-402C-BE31-581AE5AFAF8C}" presName="sibTrans" presStyleCnt="0"/>
      <dgm:spPr/>
    </dgm:pt>
    <dgm:pt modelId="{BBEAAE2F-C539-43A7-941B-82A9854F696E}" type="pres">
      <dgm:prSet presAssocID="{AA69BAFB-38D0-41C1-B48C-3232945AA0FD}" presName="node" presStyleLbl="node1" presStyleIdx="37" presStyleCnt="40">
        <dgm:presLayoutVars>
          <dgm:bulletEnabled val="1"/>
        </dgm:presLayoutVars>
      </dgm:prSet>
      <dgm:spPr/>
    </dgm:pt>
    <dgm:pt modelId="{CD7A11C1-907D-4B2E-9A92-83C1A7170D7C}" type="pres">
      <dgm:prSet presAssocID="{D227D66D-1EC4-499C-A105-0EE303314492}" presName="sibTrans" presStyleCnt="0"/>
      <dgm:spPr/>
    </dgm:pt>
    <dgm:pt modelId="{8261F9A8-FEFC-461B-976B-A9672D273D92}" type="pres">
      <dgm:prSet presAssocID="{6560B6A7-5B5C-4AA1-80F9-88A4A7E9132E}" presName="node" presStyleLbl="node1" presStyleIdx="38" presStyleCnt="40">
        <dgm:presLayoutVars>
          <dgm:bulletEnabled val="1"/>
        </dgm:presLayoutVars>
      </dgm:prSet>
      <dgm:spPr/>
    </dgm:pt>
    <dgm:pt modelId="{228FF88D-F759-4E74-8745-D5555C3BED24}" type="pres">
      <dgm:prSet presAssocID="{56D75888-70C3-44B3-88EA-75740DF0163D}" presName="sibTrans" presStyleCnt="0"/>
      <dgm:spPr/>
    </dgm:pt>
    <dgm:pt modelId="{79FAF1FB-FFC3-4690-8F6D-73E9DA7EAC2F}" type="pres">
      <dgm:prSet presAssocID="{A5B71D65-9061-4961-A9DD-6D6D7A9C3232}" presName="node" presStyleLbl="node1" presStyleIdx="39" presStyleCnt="40">
        <dgm:presLayoutVars>
          <dgm:bulletEnabled val="1"/>
        </dgm:presLayoutVars>
      </dgm:prSet>
      <dgm:spPr/>
    </dgm:pt>
  </dgm:ptLst>
  <dgm:cxnLst>
    <dgm:cxn modelId="{80A9C50C-3B22-45FD-8EF8-0924A20BED35}" srcId="{B81E56D9-7F1B-4E0C-9D47-7D683AAD011B}" destId="{AE9A7EC4-513B-43F2-BF33-5580BEC0A8E3}" srcOrd="11" destOrd="0" parTransId="{DF71DB2A-E523-4F5A-8DDB-C257291891EB}" sibTransId="{4C142C46-1F4B-47DC-B26E-3445196D207F}"/>
    <dgm:cxn modelId="{069C6B67-2672-4446-8C6E-6ACE01869DD7}" type="presOf" srcId="{88270A6E-0473-4D18-BB47-0CEBB59B8236}" destId="{69ECC178-CEC8-442E-9A88-E4ADED2909DB}" srcOrd="0" destOrd="0" presId="urn:microsoft.com/office/officeart/2005/8/layout/default"/>
    <dgm:cxn modelId="{6C2C974F-9D17-42CD-8C6E-45C18B5E6536}" type="presOf" srcId="{A1A8FE1D-270F-4B6F-A3B4-13C8E071D3A4}" destId="{503CD6E9-909F-4C15-9EBB-C529CA31CD5B}" srcOrd="0" destOrd="0" presId="urn:microsoft.com/office/officeart/2005/8/layout/default"/>
    <dgm:cxn modelId="{E6DCFD2E-37B2-48F7-BAE7-09BBD2A0AB00}" type="presOf" srcId="{384C80E0-E618-4263-88E1-15087FAC130F}" destId="{0E6373D2-53F9-4F3F-9843-A8C318D0A497}" srcOrd="0" destOrd="0" presId="urn:microsoft.com/office/officeart/2005/8/layout/default"/>
    <dgm:cxn modelId="{43011244-87B4-4245-87BF-7EA79925EBAD}" type="presOf" srcId="{40838D50-E1A2-4225-B1AA-37A16E7ECFB9}" destId="{4D3830B4-E1BA-432C-8198-A2F129AB2DFD}" srcOrd="0" destOrd="0" presId="urn:microsoft.com/office/officeart/2005/8/layout/default"/>
    <dgm:cxn modelId="{A0B9355A-A7B6-48C9-9724-F91C67128534}" type="presOf" srcId="{634FD60E-364B-4310-BDEB-0B1B5564B025}" destId="{E97C8125-9EF5-4042-BC99-B6C99077FEED}" srcOrd="0" destOrd="0" presId="urn:microsoft.com/office/officeart/2005/8/layout/default"/>
    <dgm:cxn modelId="{0587722B-B8E6-4F74-9DD0-674A0CED53ED}" srcId="{B81E56D9-7F1B-4E0C-9D47-7D683AAD011B}" destId="{A30842D0-CAC5-4A41-AEC2-F81A43282F63}" srcOrd="15" destOrd="0" parTransId="{C4C72378-D70C-4488-8119-8EF48AF385C0}" sibTransId="{EDD6D94A-4CCF-4842-A342-ED4160CABCAD}"/>
    <dgm:cxn modelId="{FB27B9E1-4B61-4ADA-91C3-0727AD6BC86D}" srcId="{B81E56D9-7F1B-4E0C-9D47-7D683AAD011B}" destId="{8E8406E6-88FB-4D6F-8610-B2C307AEC6F8}" srcOrd="22" destOrd="0" parTransId="{F33C0FAF-B401-4F65-AFA9-24C82539B476}" sibTransId="{FBDCB9A2-F441-4BA4-AEF7-07EDC8D5DD5E}"/>
    <dgm:cxn modelId="{4BAB1652-7E2D-4235-9A0E-05517774736E}" type="presOf" srcId="{8E8406E6-88FB-4D6F-8610-B2C307AEC6F8}" destId="{D1ABB46C-770F-4197-A9F9-4FE18D509C86}" srcOrd="0" destOrd="0" presId="urn:microsoft.com/office/officeart/2005/8/layout/default"/>
    <dgm:cxn modelId="{736EA6BF-92E4-42EA-A034-DFD005410EE7}" srcId="{B81E56D9-7F1B-4E0C-9D47-7D683AAD011B}" destId="{F2C82056-7942-4444-A37D-A90B3972753A}" srcOrd="34" destOrd="0" parTransId="{2AD6C91E-6C86-458C-8861-DD6A23866A7E}" sibTransId="{3DA98A2A-71EA-43AA-B4C1-0A2693C0908F}"/>
    <dgm:cxn modelId="{8A4AB5D1-68F6-4364-AC66-9988DDFD5F91}" srcId="{B81E56D9-7F1B-4E0C-9D47-7D683AAD011B}" destId="{DB777278-F958-436B-B7D5-251DE4FFAB46}" srcOrd="5" destOrd="0" parTransId="{A3CF55D8-7986-4233-A38C-0531B148DD6D}" sibTransId="{2E1AF2EF-72AA-4695-814D-C6C3CA3AFB7A}"/>
    <dgm:cxn modelId="{773A85F0-7F81-406C-9149-543E49A6C015}" srcId="{B81E56D9-7F1B-4E0C-9D47-7D683AAD011B}" destId="{A1A8FE1D-270F-4B6F-A3B4-13C8E071D3A4}" srcOrd="16" destOrd="0" parTransId="{AF86D95E-0276-4893-A570-7ADC08DF4F6E}" sibTransId="{552C9877-0AA3-438A-B130-88B8C79D7121}"/>
    <dgm:cxn modelId="{0C07478B-BC7F-4D1E-B367-231B984AEC28}" type="presOf" srcId="{8FDC0337-A5A5-4D7D-81BE-361BA2E4C8F0}" destId="{35BA6A6C-138C-4EB7-AEBC-05858F34898C}" srcOrd="0" destOrd="0" presId="urn:microsoft.com/office/officeart/2005/8/layout/default"/>
    <dgm:cxn modelId="{DDEB1C9D-76F4-47BF-8148-275FDAEAC1E2}" srcId="{B81E56D9-7F1B-4E0C-9D47-7D683AAD011B}" destId="{A5B71D65-9061-4961-A9DD-6D6D7A9C3232}" srcOrd="39" destOrd="0" parTransId="{5619A016-0E15-4400-B7C9-11B0CB0B5F2B}" sibTransId="{AC5581D3-CA2F-4C0B-AC96-F77BF9F99056}"/>
    <dgm:cxn modelId="{EABBAA19-554F-45A4-8274-FEA40E3CF64D}" srcId="{B81E56D9-7F1B-4E0C-9D47-7D683AAD011B}" destId="{BF7330BB-3193-4992-8368-C281A4C2F26D}" srcOrd="26" destOrd="0" parTransId="{B1AE9386-3617-47AB-AA37-0BB190F1BBC2}" sibTransId="{CE7D9296-A274-4410-8D81-14CF4DB94370}"/>
    <dgm:cxn modelId="{D05DB80E-22F9-4B2E-9C79-7E9979DD76F5}" type="presOf" srcId="{EE26500C-F73F-4DEE-ACF0-01490779FDBA}" destId="{F0B25FBB-F8A3-40C2-A295-A3A6E739513D}" srcOrd="0" destOrd="0" presId="urn:microsoft.com/office/officeart/2005/8/layout/default"/>
    <dgm:cxn modelId="{BE908705-5DA8-426C-8355-5C1AEA995656}" srcId="{B81E56D9-7F1B-4E0C-9D47-7D683AAD011B}" destId="{E3631270-8328-45DD-A77A-64D819A74557}" srcOrd="14" destOrd="0" parTransId="{3B17E4D6-158A-44BD-9EAE-A6A0C3DB3270}" sibTransId="{16AB9F91-419E-4184-9F52-573D67A859F7}"/>
    <dgm:cxn modelId="{917F5FB7-8167-4E1F-A21B-50FF019ABDE7}" srcId="{B81E56D9-7F1B-4E0C-9D47-7D683AAD011B}" destId="{40838D50-E1A2-4225-B1AA-37A16E7ECFB9}" srcOrd="17" destOrd="0" parTransId="{D9685162-984E-4333-98D2-771DEE6321D0}" sibTransId="{8804049A-89D2-42A1-9EBF-A72CC335E9CB}"/>
    <dgm:cxn modelId="{A38BC399-A0DA-45F2-8ABF-D5AE2BE4B1C0}" srcId="{B81E56D9-7F1B-4E0C-9D47-7D683AAD011B}" destId="{384C80E0-E618-4263-88E1-15087FAC130F}" srcOrd="27" destOrd="0" parTransId="{054E3EFD-E389-4F97-9AD9-F1AD871D2F06}" sibTransId="{56DF5C69-0038-4D86-B377-27ED9C1544D5}"/>
    <dgm:cxn modelId="{A2FAF398-AE8E-4BB0-9008-E59727A5644E}" srcId="{B81E56D9-7F1B-4E0C-9D47-7D683AAD011B}" destId="{86E5A471-31D4-456B-A93F-EA87EF886763}" srcOrd="9" destOrd="0" parTransId="{7A56C3F0-C1F5-46F0-AFEF-2B34E309FA4E}" sibTransId="{DD7200BF-6D99-42F7-8AEA-7A81822184DC}"/>
    <dgm:cxn modelId="{9894B3AF-B130-4581-8711-4DD06B491379}" type="presOf" srcId="{86E5A471-31D4-456B-A93F-EA87EF886763}" destId="{3F70156D-C641-476C-8B5D-6F4418F8047D}" srcOrd="0" destOrd="0" presId="urn:microsoft.com/office/officeart/2005/8/layout/default"/>
    <dgm:cxn modelId="{A4FA5150-3240-412E-89A0-35B03A62F1CF}" srcId="{B81E56D9-7F1B-4E0C-9D47-7D683AAD011B}" destId="{634FD60E-364B-4310-BDEB-0B1B5564B025}" srcOrd="33" destOrd="0" parTransId="{89D0C33A-C598-4033-B64C-FC98340087E2}" sibTransId="{5B8EFECC-3547-4FB1-B0E4-446C1D2BDC31}"/>
    <dgm:cxn modelId="{C9B98FD9-49B1-4687-A974-DE90B52A3A0E}" srcId="{B81E56D9-7F1B-4E0C-9D47-7D683AAD011B}" destId="{BEB9A0B0-81F6-4760-8002-AA6BFDA44951}" srcOrd="10" destOrd="0" parTransId="{342D54AD-064B-417F-A09D-E79C2CF595AA}" sibTransId="{59F375B4-FDD6-4C7C-ADE4-5FA731BE5B0B}"/>
    <dgm:cxn modelId="{E183EB61-B0A3-4D56-9733-084F8A40BE15}" type="presOf" srcId="{C78392BC-45B1-4EC0-9EE6-B329C5261E0F}" destId="{9EF2F81D-86AA-44A7-8EAA-07A702104255}" srcOrd="0" destOrd="0" presId="urn:microsoft.com/office/officeart/2005/8/layout/default"/>
    <dgm:cxn modelId="{E8A31230-C2EE-4819-A0CC-E1D860FD0C0A}" type="presOf" srcId="{AE9A7EC4-513B-43F2-BF33-5580BEC0A8E3}" destId="{3F1D4C71-8CC1-4742-8AA4-E870AC34DC0D}" srcOrd="0" destOrd="0" presId="urn:microsoft.com/office/officeart/2005/8/layout/default"/>
    <dgm:cxn modelId="{8ED13440-22E7-43A3-B743-49D84DBB57D5}" type="presOf" srcId="{DC73E646-2787-4286-BF11-A72024CDBB74}" destId="{22959F41-73FC-4AA2-8E7A-8E94CACC9CB7}" srcOrd="0" destOrd="0" presId="urn:microsoft.com/office/officeart/2005/8/layout/default"/>
    <dgm:cxn modelId="{46845C5C-C461-445B-9AC4-33969324435A}" type="presOf" srcId="{D3BC099F-CCFB-4F2E-A3B5-41113B7E733D}" destId="{00A7FA83-E261-42F5-AA7E-5F72B489F57F}" srcOrd="0" destOrd="0" presId="urn:microsoft.com/office/officeart/2005/8/layout/default"/>
    <dgm:cxn modelId="{2B065862-B82B-42BE-A2EA-3AE7D81B1507}" srcId="{B81E56D9-7F1B-4E0C-9D47-7D683AAD011B}" destId="{88270A6E-0473-4D18-BB47-0CEBB59B8236}" srcOrd="32" destOrd="0" parTransId="{D044F82B-36E0-41AD-ACA6-B15875EB6E93}" sibTransId="{CFC72229-21A8-40DC-AA33-A2E921B31765}"/>
    <dgm:cxn modelId="{87FE3733-96C7-42D8-B826-3C71252E7242}" type="presOf" srcId="{68368465-7DB4-4852-AF2E-7055C8EC1A33}" destId="{FDB9F04B-BA33-44AC-B977-661EF568A93D}" srcOrd="0" destOrd="0" presId="urn:microsoft.com/office/officeart/2005/8/layout/default"/>
    <dgm:cxn modelId="{4524CCBC-41D8-4227-95F1-99587F6647CA}" srcId="{B81E56D9-7F1B-4E0C-9D47-7D683AAD011B}" destId="{68368465-7DB4-4852-AF2E-7055C8EC1A33}" srcOrd="3" destOrd="0" parTransId="{97D69675-E256-478D-9A07-45F3C0F796F0}" sibTransId="{63D71761-394A-465E-9472-1B93FE0C8A67}"/>
    <dgm:cxn modelId="{33FD5D4B-B44A-4948-8420-6230D1C15218}" srcId="{B81E56D9-7F1B-4E0C-9D47-7D683AAD011B}" destId="{6560B6A7-5B5C-4AA1-80F9-88A4A7E9132E}" srcOrd="38" destOrd="0" parTransId="{FB4A52E2-8B17-4ACA-B50D-B294A058A847}" sibTransId="{56D75888-70C3-44B3-88EA-75740DF0163D}"/>
    <dgm:cxn modelId="{07651A3A-D889-4CEB-ABC9-9025E5DECE71}" type="presOf" srcId="{312C4019-08EA-40B0-8789-2F4F0F95EE95}" destId="{2C956E73-2550-450A-AC16-285A6C874BBB}" srcOrd="0" destOrd="0" presId="urn:microsoft.com/office/officeart/2005/8/layout/default"/>
    <dgm:cxn modelId="{9C6CB025-B4A9-4634-9805-744A98739F93}" type="presOf" srcId="{C5207BC1-BC30-4112-AAB7-729B9FE0DBC5}" destId="{4BF14D66-C964-441C-9AD9-229CBA8F76F9}" srcOrd="0" destOrd="0" presId="urn:microsoft.com/office/officeart/2005/8/layout/default"/>
    <dgm:cxn modelId="{0D5F022D-6BA8-47BB-971C-9C4F27E99203}" srcId="{B81E56D9-7F1B-4E0C-9D47-7D683AAD011B}" destId="{83A5FC7F-6EAD-41C6-AEAD-C627794D1974}" srcOrd="21" destOrd="0" parTransId="{72EDC10F-124E-4A7C-8DF0-D8FBC68F73C4}" sibTransId="{EFDFF488-E8E0-4209-BAD2-E64C66B009BF}"/>
    <dgm:cxn modelId="{4E4D8A11-C6B3-4469-8E24-FEF67D9F4173}" type="presOf" srcId="{5DAAAE24-5CE4-49F9-B1F5-3F975D7E6A23}" destId="{3F68E762-6E29-4F4C-AD82-146287BD2846}" srcOrd="0" destOrd="0" presId="urn:microsoft.com/office/officeart/2005/8/layout/default"/>
    <dgm:cxn modelId="{674B05A3-D9E0-4CDA-BB08-E40B9344541B}" type="presOf" srcId="{7294FCC8-4E84-422E-9DA7-C16B8CBE02F3}" destId="{0FD449A4-C40E-4D9F-BA51-263D5C3FE6B4}" srcOrd="0" destOrd="0" presId="urn:microsoft.com/office/officeart/2005/8/layout/default"/>
    <dgm:cxn modelId="{BEC8113E-2906-456F-955B-3BA82305D950}" srcId="{B81E56D9-7F1B-4E0C-9D47-7D683AAD011B}" destId="{C78392BC-45B1-4EC0-9EE6-B329C5261E0F}" srcOrd="35" destOrd="0" parTransId="{FD0DF730-B6E7-4DFE-B92D-D0648AD44D3B}" sibTransId="{AB62ABDB-E3CA-4707-901B-05FFAED584EC}"/>
    <dgm:cxn modelId="{8402B15A-3A76-436B-9558-22F01C33C27A}" type="presOf" srcId="{38130BD8-F2CF-4353-BD27-3C921D7C2CE0}" destId="{986C5908-9760-4360-9A4D-D123BD37BB9E}" srcOrd="0" destOrd="0" presId="urn:microsoft.com/office/officeart/2005/8/layout/default"/>
    <dgm:cxn modelId="{20A9F5EC-2319-402E-8D88-6447F64211C7}" srcId="{B81E56D9-7F1B-4E0C-9D47-7D683AAD011B}" destId="{C5207BC1-BC30-4112-AAB7-729B9FE0DBC5}" srcOrd="8" destOrd="0" parTransId="{259185E1-23DB-44C6-BD0F-BB351332B0BC}" sibTransId="{E6322B5C-5DEA-43F6-AEE0-147C76FC4714}"/>
    <dgm:cxn modelId="{C58D94DE-6232-48F1-8DF9-659AD5A15106}" srcId="{B81E56D9-7F1B-4E0C-9D47-7D683AAD011B}" destId="{D3BC099F-CCFB-4F2E-A3B5-41113B7E733D}" srcOrd="19" destOrd="0" parTransId="{1E3322B0-9A57-40FF-8160-875D12FE9977}" sibTransId="{F7163CA1-1558-47BA-9BBF-C6E744239972}"/>
    <dgm:cxn modelId="{079CFB6D-3CD0-4D33-A850-7D3550A214C3}" type="presOf" srcId="{9A15C65D-D3F9-480D-A425-89D5036677F0}" destId="{FA468DE3-878A-4C42-83A5-F7270566384F}" srcOrd="0" destOrd="0" presId="urn:microsoft.com/office/officeart/2005/8/layout/default"/>
    <dgm:cxn modelId="{20BCEBB4-FA08-4519-87F2-E5DCF35E858F}" type="presOf" srcId="{B81E56D9-7F1B-4E0C-9D47-7D683AAD011B}" destId="{3E7EEEA0-9B0F-4FF5-A9A6-6969E1456199}" srcOrd="0" destOrd="0" presId="urn:microsoft.com/office/officeart/2005/8/layout/default"/>
    <dgm:cxn modelId="{4E4C03F4-873E-4A0D-B277-1E358B35FCCF}" type="presOf" srcId="{A5B71D65-9061-4961-A9DD-6D6D7A9C3232}" destId="{79FAF1FB-FFC3-4690-8F6D-73E9DA7EAC2F}" srcOrd="0" destOrd="0" presId="urn:microsoft.com/office/officeart/2005/8/layout/default"/>
    <dgm:cxn modelId="{51087858-AA73-47A7-8013-E2D631B0C1AF}" srcId="{B81E56D9-7F1B-4E0C-9D47-7D683AAD011B}" destId="{CCAE2A75-FBF3-4067-B829-06D33608F664}" srcOrd="0" destOrd="0" parTransId="{8AD96BCC-0EC8-4161-8975-D4D5842BB450}" sibTransId="{077891AD-4256-473B-A613-7B16E24AD57E}"/>
    <dgm:cxn modelId="{FD00705F-6976-4A45-88A3-352C822A81B0}" srcId="{B81E56D9-7F1B-4E0C-9D47-7D683AAD011B}" destId="{35502EE7-54BD-48A9-8777-BF9169301D9F}" srcOrd="25" destOrd="0" parTransId="{1FD9319B-44B1-4716-B9DB-372770CDBDE1}" sibTransId="{D6DABF83-167B-48B1-8C89-B51F182AC69D}"/>
    <dgm:cxn modelId="{F7D4621E-3165-4250-8632-B6B746E0E02C}" srcId="{B81E56D9-7F1B-4E0C-9D47-7D683AAD011B}" destId="{312C4019-08EA-40B0-8789-2F4F0F95EE95}" srcOrd="23" destOrd="0" parTransId="{498C807F-7F8F-48CC-8A94-0CB09712761B}" sibTransId="{5CC67D37-19F2-4BEA-B6E6-26E52D59BD14}"/>
    <dgm:cxn modelId="{DB00370F-B393-4EB2-A22F-FBF4BACB1F62}" type="presOf" srcId="{DB777278-F958-436B-B7D5-251DE4FFAB46}" destId="{47EB2DB6-9FE4-4D64-9F08-C62571EF20A8}" srcOrd="0" destOrd="0" presId="urn:microsoft.com/office/officeart/2005/8/layout/default"/>
    <dgm:cxn modelId="{5F2B89C1-9B54-420B-A1D0-4F00F1806F18}" type="presOf" srcId="{F2C82056-7942-4444-A37D-A90B3972753A}" destId="{BA95492B-C43A-45A0-9E44-0AAA11F7EBA2}" srcOrd="0" destOrd="0" presId="urn:microsoft.com/office/officeart/2005/8/layout/default"/>
    <dgm:cxn modelId="{30E2E5A9-04A2-4D52-AC9C-A417B4CBA48A}" type="presOf" srcId="{6560B6A7-5B5C-4AA1-80F9-88A4A7E9132E}" destId="{8261F9A8-FEFC-461B-976B-A9672D273D92}" srcOrd="0" destOrd="0" presId="urn:microsoft.com/office/officeart/2005/8/layout/default"/>
    <dgm:cxn modelId="{F06D6CAD-ACB7-465C-9CB7-C6682D2D3C78}" srcId="{B81E56D9-7F1B-4E0C-9D47-7D683AAD011B}" destId="{0C5327C7-79B0-415A-8954-3DCF10E61D9F}" srcOrd="20" destOrd="0" parTransId="{A9F52587-032E-4B35-B557-55FDC3F147F5}" sibTransId="{50E361D9-86FE-4F17-BC6B-BE39237220FE}"/>
    <dgm:cxn modelId="{9C5FB7BE-AA14-4BE6-961E-DA53E2882464}" type="presOf" srcId="{AA69BAFB-38D0-41C1-B48C-3232945AA0FD}" destId="{BBEAAE2F-C539-43A7-941B-82A9854F696E}" srcOrd="0" destOrd="0" presId="urn:microsoft.com/office/officeart/2005/8/layout/default"/>
    <dgm:cxn modelId="{573DFECE-3BD7-4E2C-AAC6-E712B1E77B75}" type="presOf" srcId="{E3631270-8328-45DD-A77A-64D819A74557}" destId="{65029171-6BD2-4539-AFA0-D0FDA9A7333B}" srcOrd="0" destOrd="0" presId="urn:microsoft.com/office/officeart/2005/8/layout/default"/>
    <dgm:cxn modelId="{CA19E4E9-28A7-494E-AA51-535F065AB6A8}" srcId="{B81E56D9-7F1B-4E0C-9D47-7D683AAD011B}" destId="{5DAAAE24-5CE4-49F9-B1F5-3F975D7E6A23}" srcOrd="18" destOrd="0" parTransId="{F78F763B-A57E-49A8-9AC5-0F3D3B9A5CE4}" sibTransId="{F3504181-4331-4E7F-86C0-C3BE601D3723}"/>
    <dgm:cxn modelId="{B26CC25D-06CF-42CD-8FAA-0636443EC273}" srcId="{B81E56D9-7F1B-4E0C-9D47-7D683AAD011B}" destId="{F7CB6947-61F8-4DF1-9CE3-D035817B6219}" srcOrd="7" destOrd="0" parTransId="{0C49DDFC-0621-4738-90FE-20119F6B1833}" sibTransId="{E1D6897A-188A-4DA1-821D-E4C154E4CFDD}"/>
    <dgm:cxn modelId="{A28D5F52-9A03-4ECE-9E25-01E2B69FB339}" srcId="{B81E56D9-7F1B-4E0C-9D47-7D683AAD011B}" destId="{7294FCC8-4E84-422E-9DA7-C16B8CBE02F3}" srcOrd="30" destOrd="0" parTransId="{3E86AB26-99A1-425B-8892-389B4A44518D}" sibTransId="{4358DC8A-98FC-453B-97F0-8D860D11C9A6}"/>
    <dgm:cxn modelId="{120542AE-4C32-4005-92DF-30B0AD6DEE1B}" type="presOf" srcId="{015ECC46-1E24-4DA8-87D4-277DD1F8BBA8}" destId="{22790C49-EC8E-4781-B109-785545701E6C}" srcOrd="0" destOrd="0" presId="urn:microsoft.com/office/officeart/2005/8/layout/default"/>
    <dgm:cxn modelId="{03F7C786-FD3B-4D16-B6FE-6114F52EB87B}" type="presOf" srcId="{A1E12E14-DE5A-4583-B4CF-4141D55BF711}" destId="{68957BE3-B76B-4353-8A55-AB8A71AF212D}" srcOrd="0" destOrd="0" presId="urn:microsoft.com/office/officeart/2005/8/layout/default"/>
    <dgm:cxn modelId="{4F50FBBE-C26D-489B-ADD1-E9CD6C79EA7D}" type="presOf" srcId="{35502EE7-54BD-48A9-8777-BF9169301D9F}" destId="{FED1670B-17BB-408E-9F0E-5D399FC4A7C2}" srcOrd="0" destOrd="0" presId="urn:microsoft.com/office/officeart/2005/8/layout/default"/>
    <dgm:cxn modelId="{2ADDAD6F-A8A1-4931-A16A-48892B5A4CF3}" type="presOf" srcId="{9CFB4857-CF0E-439B-AFEE-2DE6A984CD12}" destId="{1742A5E6-0913-40EE-84F2-6BAE71BE5257}" srcOrd="0" destOrd="0" presId="urn:microsoft.com/office/officeart/2005/8/layout/default"/>
    <dgm:cxn modelId="{B304A1F3-63DB-457C-A7B8-D88A161248C9}" srcId="{B81E56D9-7F1B-4E0C-9D47-7D683AAD011B}" destId="{9E421038-8FFF-4635-B552-4EF7DD77DBBC}" srcOrd="6" destOrd="0" parTransId="{6D455242-137F-486C-8606-5A84A6AAA1EE}" sibTransId="{D942D37A-25C8-41DC-B1FD-3A22A1E3DC2C}"/>
    <dgm:cxn modelId="{628E40C8-4E92-4A60-95FB-4C4B46868B59}" srcId="{B81E56D9-7F1B-4E0C-9D47-7D683AAD011B}" destId="{9CFB4857-CF0E-439B-AFEE-2DE6A984CD12}" srcOrd="12" destOrd="0" parTransId="{67F30A04-19E5-445F-8370-3FBA4AAE686A}" sibTransId="{291DEBCB-836D-4E77-A7A4-695C75877533}"/>
    <dgm:cxn modelId="{651F1E76-F61A-4759-ABD7-BC0C58F94FC5}" type="presOf" srcId="{9902B8CE-29E9-411E-8F88-F223F8725912}" destId="{86FF6BF3-431F-4DC9-9978-AE225E5C3414}" srcOrd="0" destOrd="0" presId="urn:microsoft.com/office/officeart/2005/8/layout/default"/>
    <dgm:cxn modelId="{A43902FD-3391-4069-A05B-BA1C931DF9BC}" type="presOf" srcId="{83A5FC7F-6EAD-41C6-AEAD-C627794D1974}" destId="{535A92B0-E2C7-4AB8-BBDC-159D8C85ECCA}" srcOrd="0" destOrd="0" presId="urn:microsoft.com/office/officeart/2005/8/layout/default"/>
    <dgm:cxn modelId="{1E4DB1E3-EE40-40E3-BB90-1E524CBA1277}" srcId="{B81E56D9-7F1B-4E0C-9D47-7D683AAD011B}" destId="{38130BD8-F2CF-4353-BD27-3C921D7C2CE0}" srcOrd="2" destOrd="0" parTransId="{D4ACCD8F-0D68-4FF3-B274-E51155F460CF}" sibTransId="{ECF33A65-1CD6-4C19-A6EE-0DD665117FC3}"/>
    <dgm:cxn modelId="{1A69C4F5-3B14-43BD-BB21-A04D03DA05D3}" srcId="{B81E56D9-7F1B-4E0C-9D47-7D683AAD011B}" destId="{A1E12E14-DE5A-4583-B4CF-4141D55BF711}" srcOrd="24" destOrd="0" parTransId="{85CB539A-C554-4C63-A3BB-59703BA65806}" sibTransId="{46297567-351A-43B1-ADCE-5DCAE4BBEB44}"/>
    <dgm:cxn modelId="{C892EFDD-A99A-4087-BA0D-E536E03FBD65}" type="presOf" srcId="{BEB9A0B0-81F6-4760-8002-AA6BFDA44951}" destId="{7DA6D7B4-7011-4324-BB49-8A0C548A5D45}" srcOrd="0" destOrd="0" presId="urn:microsoft.com/office/officeart/2005/8/layout/default"/>
    <dgm:cxn modelId="{0A110045-5C1B-4F41-B5AE-2F6375FF7083}" srcId="{B81E56D9-7F1B-4E0C-9D47-7D683AAD011B}" destId="{EE26500C-F73F-4DEE-ACF0-01490779FDBA}" srcOrd="29" destOrd="0" parTransId="{F1252B4E-73C6-4531-B5D0-1F44FB5F447A}" sibTransId="{6437630A-1560-4AF6-B1F3-0AF94F1EBD43}"/>
    <dgm:cxn modelId="{4DDA2B26-7AFA-464D-AEC4-3A3D255277D0}" srcId="{B81E56D9-7F1B-4E0C-9D47-7D683AAD011B}" destId="{985EC314-1172-41B4-AD5D-6420A2EF368C}" srcOrd="13" destOrd="0" parTransId="{E774C796-69C1-4541-BEBD-1893A0545D22}" sibTransId="{2825DF28-89AA-4D6C-B52F-BE4063E39E29}"/>
    <dgm:cxn modelId="{CAEB34AB-5A1F-43A6-9E81-D001310E9323}" type="presOf" srcId="{F7CB6947-61F8-4DF1-9CE3-D035817B6219}" destId="{8E113AD0-FE81-4EDA-B548-B675A3D758D4}" srcOrd="0" destOrd="0" presId="urn:microsoft.com/office/officeart/2005/8/layout/default"/>
    <dgm:cxn modelId="{39F04875-46BF-4964-9FF9-329D098264A6}" type="presOf" srcId="{A30842D0-CAC5-4A41-AEC2-F81A43282F63}" destId="{750EEB63-CC45-4216-BEFC-F482A28E7285}" srcOrd="0" destOrd="0" presId="urn:microsoft.com/office/officeart/2005/8/layout/default"/>
    <dgm:cxn modelId="{9B05F8FE-2A75-4518-B61E-DB2DA8A03232}" srcId="{B81E56D9-7F1B-4E0C-9D47-7D683AAD011B}" destId="{015ECC46-1E24-4DA8-87D4-277DD1F8BBA8}" srcOrd="1" destOrd="0" parTransId="{0E007791-267A-41BD-A100-29293577B5B0}" sibTransId="{E49EC365-460A-4364-91AA-6A95926FA726}"/>
    <dgm:cxn modelId="{0D5E0360-6B0F-4AE5-AB2E-9FD614CEBC25}" srcId="{B81E56D9-7F1B-4E0C-9D47-7D683AAD011B}" destId="{9A15C65D-D3F9-480D-A425-89D5036677F0}" srcOrd="28" destOrd="0" parTransId="{5D4553AB-3C47-4921-B78E-69DCC60701B7}" sibTransId="{CFD546FC-B3AB-4941-B604-92A9C9E4C0DA}"/>
    <dgm:cxn modelId="{668997E1-2B49-42F6-B644-C11604E408B7}" type="presOf" srcId="{0C5327C7-79B0-415A-8954-3DCF10E61D9F}" destId="{D3F9F0D9-23D0-45C7-995C-4D47445AA84E}" srcOrd="0" destOrd="0" presId="urn:microsoft.com/office/officeart/2005/8/layout/default"/>
    <dgm:cxn modelId="{530191D2-63F3-4ABC-85E2-57736A9E603F}" type="presOf" srcId="{CCAE2A75-FBF3-4067-B829-06D33608F664}" destId="{6E980661-4802-4AC1-8231-367931673ECF}" srcOrd="0" destOrd="0" presId="urn:microsoft.com/office/officeart/2005/8/layout/default"/>
    <dgm:cxn modelId="{F06C6B1C-193E-41E7-9219-6D6FDFD158A0}" srcId="{B81E56D9-7F1B-4E0C-9D47-7D683AAD011B}" destId="{8FDC0337-A5A5-4D7D-81BE-361BA2E4C8F0}" srcOrd="36" destOrd="0" parTransId="{A39C8D60-40A4-4597-AA8E-7E4F01810AEF}" sibTransId="{8262818E-2465-402C-BE31-581AE5AFAF8C}"/>
    <dgm:cxn modelId="{A36B824F-AFE0-432F-9BD9-367C659096DD}" type="presOf" srcId="{985EC314-1172-41B4-AD5D-6420A2EF368C}" destId="{8C221B64-6B54-4A8F-90B6-2EB0C720A713}" srcOrd="0" destOrd="0" presId="urn:microsoft.com/office/officeart/2005/8/layout/default"/>
    <dgm:cxn modelId="{B6C4212A-54BF-449F-A88B-201923465CE3}" srcId="{B81E56D9-7F1B-4E0C-9D47-7D683AAD011B}" destId="{AA69BAFB-38D0-41C1-B48C-3232945AA0FD}" srcOrd="37" destOrd="0" parTransId="{8BB05EEF-FF0C-4AAA-A7AE-9893EB3AFDEC}" sibTransId="{D227D66D-1EC4-499C-A105-0EE303314492}"/>
    <dgm:cxn modelId="{34890004-FD27-46C3-9EF6-CCA0EE2FAEEF}" srcId="{B81E56D9-7F1B-4E0C-9D47-7D683AAD011B}" destId="{DC73E646-2787-4286-BF11-A72024CDBB74}" srcOrd="4" destOrd="0" parTransId="{76A022BD-F8A2-4137-B7C0-9A93BEBC7E25}" sibTransId="{02456CDC-8A77-4F20-BE6F-641860B23887}"/>
    <dgm:cxn modelId="{85032E37-2EFC-478A-B38E-A49E0BFF84C2}" srcId="{B81E56D9-7F1B-4E0C-9D47-7D683AAD011B}" destId="{9902B8CE-29E9-411E-8F88-F223F8725912}" srcOrd="31" destOrd="0" parTransId="{3C7E5FC4-0E9D-4CF5-AAD8-0DEDFA4C6DCC}" sibTransId="{CE7E45E5-FDF8-43F8-B694-8077468864F7}"/>
    <dgm:cxn modelId="{6DF03F07-732C-41C0-827A-E371C66CD63E}" type="presOf" srcId="{9E421038-8FFF-4635-B552-4EF7DD77DBBC}" destId="{177A1323-49BC-4647-BF0E-5B36940FC1D9}" srcOrd="0" destOrd="0" presId="urn:microsoft.com/office/officeart/2005/8/layout/default"/>
    <dgm:cxn modelId="{89F7CD7F-8264-4059-9BB5-5EA921CFD9A3}" type="presOf" srcId="{BF7330BB-3193-4992-8368-C281A4C2F26D}" destId="{972B3454-21A6-4E9D-B9F5-C4EB0F8A942D}" srcOrd="0" destOrd="0" presId="urn:microsoft.com/office/officeart/2005/8/layout/default"/>
    <dgm:cxn modelId="{CADA95DC-ED3B-4691-9ED7-2FB9607F6DD5}" type="presParOf" srcId="{3E7EEEA0-9B0F-4FF5-A9A6-6969E1456199}" destId="{6E980661-4802-4AC1-8231-367931673ECF}" srcOrd="0" destOrd="0" presId="urn:microsoft.com/office/officeart/2005/8/layout/default"/>
    <dgm:cxn modelId="{2B6FC757-AB30-450F-9B33-5D84AA70C31E}" type="presParOf" srcId="{3E7EEEA0-9B0F-4FF5-A9A6-6969E1456199}" destId="{B32615A7-81DE-4D99-ADF9-32FAC6AAE03F}" srcOrd="1" destOrd="0" presId="urn:microsoft.com/office/officeart/2005/8/layout/default"/>
    <dgm:cxn modelId="{327CEA8B-9ADB-429F-9829-6929D0E9D48A}" type="presParOf" srcId="{3E7EEEA0-9B0F-4FF5-A9A6-6969E1456199}" destId="{22790C49-EC8E-4781-B109-785545701E6C}" srcOrd="2" destOrd="0" presId="urn:microsoft.com/office/officeart/2005/8/layout/default"/>
    <dgm:cxn modelId="{58803356-4433-4E78-9B60-3DAD5FE2894C}" type="presParOf" srcId="{3E7EEEA0-9B0F-4FF5-A9A6-6969E1456199}" destId="{8C8EDCBB-84D7-41A8-B011-E0306942A030}" srcOrd="3" destOrd="0" presId="urn:microsoft.com/office/officeart/2005/8/layout/default"/>
    <dgm:cxn modelId="{AAFCB2E4-4E70-4814-B452-04DEE1E1A2CB}" type="presParOf" srcId="{3E7EEEA0-9B0F-4FF5-A9A6-6969E1456199}" destId="{986C5908-9760-4360-9A4D-D123BD37BB9E}" srcOrd="4" destOrd="0" presId="urn:microsoft.com/office/officeart/2005/8/layout/default"/>
    <dgm:cxn modelId="{1EBD704E-FE63-46E3-8343-7F757FE49A6E}" type="presParOf" srcId="{3E7EEEA0-9B0F-4FF5-A9A6-6969E1456199}" destId="{99560870-1D6C-4F97-BD8A-E15E57E26964}" srcOrd="5" destOrd="0" presId="urn:microsoft.com/office/officeart/2005/8/layout/default"/>
    <dgm:cxn modelId="{C80D002B-1685-45F6-94B0-B3302CF3B93A}" type="presParOf" srcId="{3E7EEEA0-9B0F-4FF5-A9A6-6969E1456199}" destId="{FDB9F04B-BA33-44AC-B977-661EF568A93D}" srcOrd="6" destOrd="0" presId="urn:microsoft.com/office/officeart/2005/8/layout/default"/>
    <dgm:cxn modelId="{10A11781-512E-46E5-863D-90B4419DD667}" type="presParOf" srcId="{3E7EEEA0-9B0F-4FF5-A9A6-6969E1456199}" destId="{C95CC823-E032-4212-B74F-7190EDA5B508}" srcOrd="7" destOrd="0" presId="urn:microsoft.com/office/officeart/2005/8/layout/default"/>
    <dgm:cxn modelId="{D178C054-E8C4-4284-9F2D-E7DAEF8A0204}" type="presParOf" srcId="{3E7EEEA0-9B0F-4FF5-A9A6-6969E1456199}" destId="{22959F41-73FC-4AA2-8E7A-8E94CACC9CB7}" srcOrd="8" destOrd="0" presId="urn:microsoft.com/office/officeart/2005/8/layout/default"/>
    <dgm:cxn modelId="{6F7D39C2-0524-421B-A9CE-8E7961D4F7D4}" type="presParOf" srcId="{3E7EEEA0-9B0F-4FF5-A9A6-6969E1456199}" destId="{F31E4C2C-7BA9-415F-B515-B1E5AA2156A8}" srcOrd="9" destOrd="0" presId="urn:microsoft.com/office/officeart/2005/8/layout/default"/>
    <dgm:cxn modelId="{0756B80E-80CF-491A-B0DE-621075137A35}" type="presParOf" srcId="{3E7EEEA0-9B0F-4FF5-A9A6-6969E1456199}" destId="{47EB2DB6-9FE4-4D64-9F08-C62571EF20A8}" srcOrd="10" destOrd="0" presId="urn:microsoft.com/office/officeart/2005/8/layout/default"/>
    <dgm:cxn modelId="{CBD3C771-4A17-4899-B221-70DC57598B8F}" type="presParOf" srcId="{3E7EEEA0-9B0F-4FF5-A9A6-6969E1456199}" destId="{8E5DC42C-C9B7-4C0A-B49D-66673C80F65F}" srcOrd="11" destOrd="0" presId="urn:microsoft.com/office/officeart/2005/8/layout/default"/>
    <dgm:cxn modelId="{7A2DF669-2C8B-4361-B009-AF7E058A3D20}" type="presParOf" srcId="{3E7EEEA0-9B0F-4FF5-A9A6-6969E1456199}" destId="{177A1323-49BC-4647-BF0E-5B36940FC1D9}" srcOrd="12" destOrd="0" presId="urn:microsoft.com/office/officeart/2005/8/layout/default"/>
    <dgm:cxn modelId="{6CF95DDF-F230-446F-BCA2-3D3D882A3F69}" type="presParOf" srcId="{3E7EEEA0-9B0F-4FF5-A9A6-6969E1456199}" destId="{11903A71-ABAB-4566-B947-2B30D9DC0564}" srcOrd="13" destOrd="0" presId="urn:microsoft.com/office/officeart/2005/8/layout/default"/>
    <dgm:cxn modelId="{23BE2FA2-AA98-419B-9827-9B6C75C35BB1}" type="presParOf" srcId="{3E7EEEA0-9B0F-4FF5-A9A6-6969E1456199}" destId="{8E113AD0-FE81-4EDA-B548-B675A3D758D4}" srcOrd="14" destOrd="0" presId="urn:microsoft.com/office/officeart/2005/8/layout/default"/>
    <dgm:cxn modelId="{C7649A06-2107-420A-A52C-FA7174262C49}" type="presParOf" srcId="{3E7EEEA0-9B0F-4FF5-A9A6-6969E1456199}" destId="{51F7D4A4-745C-4DF8-97AB-2BE9EAE0C9EF}" srcOrd="15" destOrd="0" presId="urn:microsoft.com/office/officeart/2005/8/layout/default"/>
    <dgm:cxn modelId="{C45FF7DC-BE61-4B69-97A5-3888A4E1CFA3}" type="presParOf" srcId="{3E7EEEA0-9B0F-4FF5-A9A6-6969E1456199}" destId="{4BF14D66-C964-441C-9AD9-229CBA8F76F9}" srcOrd="16" destOrd="0" presId="urn:microsoft.com/office/officeart/2005/8/layout/default"/>
    <dgm:cxn modelId="{1062269D-754F-443D-A8CE-119865AF1150}" type="presParOf" srcId="{3E7EEEA0-9B0F-4FF5-A9A6-6969E1456199}" destId="{A65760F5-9B74-476E-8E13-CBF9B7F0BF88}" srcOrd="17" destOrd="0" presId="urn:microsoft.com/office/officeart/2005/8/layout/default"/>
    <dgm:cxn modelId="{51828DC8-2C91-4752-893D-1C1264FF39FE}" type="presParOf" srcId="{3E7EEEA0-9B0F-4FF5-A9A6-6969E1456199}" destId="{3F70156D-C641-476C-8B5D-6F4418F8047D}" srcOrd="18" destOrd="0" presId="urn:microsoft.com/office/officeart/2005/8/layout/default"/>
    <dgm:cxn modelId="{5DDBFCD5-E3AF-41CD-89A3-D2A3BE56544B}" type="presParOf" srcId="{3E7EEEA0-9B0F-4FF5-A9A6-6969E1456199}" destId="{517B6265-4441-4741-9906-22C922E4DF02}" srcOrd="19" destOrd="0" presId="urn:microsoft.com/office/officeart/2005/8/layout/default"/>
    <dgm:cxn modelId="{CE4D54DB-B90E-4C4F-9F76-55FEA85F022F}" type="presParOf" srcId="{3E7EEEA0-9B0F-4FF5-A9A6-6969E1456199}" destId="{7DA6D7B4-7011-4324-BB49-8A0C548A5D45}" srcOrd="20" destOrd="0" presId="urn:microsoft.com/office/officeart/2005/8/layout/default"/>
    <dgm:cxn modelId="{3DFDB6D2-B5E0-4F94-9598-E0B008210DB7}" type="presParOf" srcId="{3E7EEEA0-9B0F-4FF5-A9A6-6969E1456199}" destId="{5115F91C-2BE6-4448-AA55-59A53B2E46CA}" srcOrd="21" destOrd="0" presId="urn:microsoft.com/office/officeart/2005/8/layout/default"/>
    <dgm:cxn modelId="{681775CA-DFD8-4FB4-BD3F-A2B743116FEF}" type="presParOf" srcId="{3E7EEEA0-9B0F-4FF5-A9A6-6969E1456199}" destId="{3F1D4C71-8CC1-4742-8AA4-E870AC34DC0D}" srcOrd="22" destOrd="0" presId="urn:microsoft.com/office/officeart/2005/8/layout/default"/>
    <dgm:cxn modelId="{0653AD7B-34CA-4B16-BF55-84C597856D9A}" type="presParOf" srcId="{3E7EEEA0-9B0F-4FF5-A9A6-6969E1456199}" destId="{DC27A119-976E-4177-9939-233A792DBF4F}" srcOrd="23" destOrd="0" presId="urn:microsoft.com/office/officeart/2005/8/layout/default"/>
    <dgm:cxn modelId="{2F5C6E16-E9B3-451B-9632-4F4E532355FB}" type="presParOf" srcId="{3E7EEEA0-9B0F-4FF5-A9A6-6969E1456199}" destId="{1742A5E6-0913-40EE-84F2-6BAE71BE5257}" srcOrd="24" destOrd="0" presId="urn:microsoft.com/office/officeart/2005/8/layout/default"/>
    <dgm:cxn modelId="{BC5B50CE-D086-43FE-84F4-0ED034A474D2}" type="presParOf" srcId="{3E7EEEA0-9B0F-4FF5-A9A6-6969E1456199}" destId="{E63815B3-E3BA-4D3C-A44A-F4CEE687E77F}" srcOrd="25" destOrd="0" presId="urn:microsoft.com/office/officeart/2005/8/layout/default"/>
    <dgm:cxn modelId="{BB4AFC59-9344-440A-9D21-E7760CC8C281}" type="presParOf" srcId="{3E7EEEA0-9B0F-4FF5-A9A6-6969E1456199}" destId="{8C221B64-6B54-4A8F-90B6-2EB0C720A713}" srcOrd="26" destOrd="0" presId="urn:microsoft.com/office/officeart/2005/8/layout/default"/>
    <dgm:cxn modelId="{0734929E-0497-4C46-819F-7E3E52DF2FB6}" type="presParOf" srcId="{3E7EEEA0-9B0F-4FF5-A9A6-6969E1456199}" destId="{61985073-3511-4340-8914-DD4C975461A3}" srcOrd="27" destOrd="0" presId="urn:microsoft.com/office/officeart/2005/8/layout/default"/>
    <dgm:cxn modelId="{E76C5278-4306-4317-852C-6FC90D09FD43}" type="presParOf" srcId="{3E7EEEA0-9B0F-4FF5-A9A6-6969E1456199}" destId="{65029171-6BD2-4539-AFA0-D0FDA9A7333B}" srcOrd="28" destOrd="0" presId="urn:microsoft.com/office/officeart/2005/8/layout/default"/>
    <dgm:cxn modelId="{ECDD80F3-9AEA-44B0-964C-7BDD5B0D12C9}" type="presParOf" srcId="{3E7EEEA0-9B0F-4FF5-A9A6-6969E1456199}" destId="{E7A64F33-0113-4FA5-8078-503DF2DBCD8F}" srcOrd="29" destOrd="0" presId="urn:microsoft.com/office/officeart/2005/8/layout/default"/>
    <dgm:cxn modelId="{BEA4B828-4C92-41B8-9C4A-DD3B66F1AF17}" type="presParOf" srcId="{3E7EEEA0-9B0F-4FF5-A9A6-6969E1456199}" destId="{750EEB63-CC45-4216-BEFC-F482A28E7285}" srcOrd="30" destOrd="0" presId="urn:microsoft.com/office/officeart/2005/8/layout/default"/>
    <dgm:cxn modelId="{EE39ED1A-F285-4A79-94E5-207E5C58BF69}" type="presParOf" srcId="{3E7EEEA0-9B0F-4FF5-A9A6-6969E1456199}" destId="{410281D3-C56A-474D-81C6-4949495B65FE}" srcOrd="31" destOrd="0" presId="urn:microsoft.com/office/officeart/2005/8/layout/default"/>
    <dgm:cxn modelId="{7E0EDC00-9607-4A3C-B5CB-32CA37D9AA9F}" type="presParOf" srcId="{3E7EEEA0-9B0F-4FF5-A9A6-6969E1456199}" destId="{503CD6E9-909F-4C15-9EBB-C529CA31CD5B}" srcOrd="32" destOrd="0" presId="urn:microsoft.com/office/officeart/2005/8/layout/default"/>
    <dgm:cxn modelId="{ACB8A01E-8EFC-436E-99B5-557D84A69BFD}" type="presParOf" srcId="{3E7EEEA0-9B0F-4FF5-A9A6-6969E1456199}" destId="{6D5B885C-17E2-4BD8-986E-993E8DE90B4E}" srcOrd="33" destOrd="0" presId="urn:microsoft.com/office/officeart/2005/8/layout/default"/>
    <dgm:cxn modelId="{0FDFE7D7-49E0-4C30-A770-649EB20D5AD2}" type="presParOf" srcId="{3E7EEEA0-9B0F-4FF5-A9A6-6969E1456199}" destId="{4D3830B4-E1BA-432C-8198-A2F129AB2DFD}" srcOrd="34" destOrd="0" presId="urn:microsoft.com/office/officeart/2005/8/layout/default"/>
    <dgm:cxn modelId="{D0062686-48BE-420B-B66B-92B1DD7D0983}" type="presParOf" srcId="{3E7EEEA0-9B0F-4FF5-A9A6-6969E1456199}" destId="{E733290D-8F05-4EB8-88B0-94043E421CE6}" srcOrd="35" destOrd="0" presId="urn:microsoft.com/office/officeart/2005/8/layout/default"/>
    <dgm:cxn modelId="{BC7879EC-02E4-4005-8BB6-A2CC77ED5251}" type="presParOf" srcId="{3E7EEEA0-9B0F-4FF5-A9A6-6969E1456199}" destId="{3F68E762-6E29-4F4C-AD82-146287BD2846}" srcOrd="36" destOrd="0" presId="urn:microsoft.com/office/officeart/2005/8/layout/default"/>
    <dgm:cxn modelId="{5A4E98E6-3ED6-445A-B21E-6FC17324DCF2}" type="presParOf" srcId="{3E7EEEA0-9B0F-4FF5-A9A6-6969E1456199}" destId="{DE465D6C-7773-4066-9659-312A4F05ABF3}" srcOrd="37" destOrd="0" presId="urn:microsoft.com/office/officeart/2005/8/layout/default"/>
    <dgm:cxn modelId="{E78B04F6-9738-4221-B8FE-D0E03E4802BA}" type="presParOf" srcId="{3E7EEEA0-9B0F-4FF5-A9A6-6969E1456199}" destId="{00A7FA83-E261-42F5-AA7E-5F72B489F57F}" srcOrd="38" destOrd="0" presId="urn:microsoft.com/office/officeart/2005/8/layout/default"/>
    <dgm:cxn modelId="{012EA1DC-4651-4D59-9EE1-8FACC7A7E54A}" type="presParOf" srcId="{3E7EEEA0-9B0F-4FF5-A9A6-6969E1456199}" destId="{63C845E6-0260-48AC-99B6-71E595F5CD3F}" srcOrd="39" destOrd="0" presId="urn:microsoft.com/office/officeart/2005/8/layout/default"/>
    <dgm:cxn modelId="{02D5E534-AE13-4076-A1D0-617F90F6CEF0}" type="presParOf" srcId="{3E7EEEA0-9B0F-4FF5-A9A6-6969E1456199}" destId="{D3F9F0D9-23D0-45C7-995C-4D47445AA84E}" srcOrd="40" destOrd="0" presId="urn:microsoft.com/office/officeart/2005/8/layout/default"/>
    <dgm:cxn modelId="{C37C7533-0A17-4A72-A1E0-755AAA63C095}" type="presParOf" srcId="{3E7EEEA0-9B0F-4FF5-A9A6-6969E1456199}" destId="{BA9D4F08-E410-4B79-ACB4-52A8069C9BB4}" srcOrd="41" destOrd="0" presId="urn:microsoft.com/office/officeart/2005/8/layout/default"/>
    <dgm:cxn modelId="{27AC98B0-7CAA-4E92-B522-9756C78B8441}" type="presParOf" srcId="{3E7EEEA0-9B0F-4FF5-A9A6-6969E1456199}" destId="{535A92B0-E2C7-4AB8-BBDC-159D8C85ECCA}" srcOrd="42" destOrd="0" presId="urn:microsoft.com/office/officeart/2005/8/layout/default"/>
    <dgm:cxn modelId="{F11EBBD9-6BFD-4CCC-BA5E-8072C4DA0A3E}" type="presParOf" srcId="{3E7EEEA0-9B0F-4FF5-A9A6-6969E1456199}" destId="{39EF17CA-619E-4D85-9D6D-C28C485A4766}" srcOrd="43" destOrd="0" presId="urn:microsoft.com/office/officeart/2005/8/layout/default"/>
    <dgm:cxn modelId="{BFC6BBDB-E3CC-42B0-8BFD-7C6EFA9DFBCD}" type="presParOf" srcId="{3E7EEEA0-9B0F-4FF5-A9A6-6969E1456199}" destId="{D1ABB46C-770F-4197-A9F9-4FE18D509C86}" srcOrd="44" destOrd="0" presId="urn:microsoft.com/office/officeart/2005/8/layout/default"/>
    <dgm:cxn modelId="{09AB5A06-FCC0-4D8C-A45F-687E1AED6EEA}" type="presParOf" srcId="{3E7EEEA0-9B0F-4FF5-A9A6-6969E1456199}" destId="{C6EC32B6-A6AF-431B-B2FE-30AC41A23A5E}" srcOrd="45" destOrd="0" presId="urn:microsoft.com/office/officeart/2005/8/layout/default"/>
    <dgm:cxn modelId="{7B0697ED-7101-4F9F-861A-FF231300D5BB}" type="presParOf" srcId="{3E7EEEA0-9B0F-4FF5-A9A6-6969E1456199}" destId="{2C956E73-2550-450A-AC16-285A6C874BBB}" srcOrd="46" destOrd="0" presId="urn:microsoft.com/office/officeart/2005/8/layout/default"/>
    <dgm:cxn modelId="{63B33242-9E8E-42E5-A7FB-71A108989F0A}" type="presParOf" srcId="{3E7EEEA0-9B0F-4FF5-A9A6-6969E1456199}" destId="{B4FDB4CA-3AC4-44AC-BCF7-284E9C8A6DC0}" srcOrd="47" destOrd="0" presId="urn:microsoft.com/office/officeart/2005/8/layout/default"/>
    <dgm:cxn modelId="{AA37B1BD-8335-4B1F-B5DD-14E1FF9693EB}" type="presParOf" srcId="{3E7EEEA0-9B0F-4FF5-A9A6-6969E1456199}" destId="{68957BE3-B76B-4353-8A55-AB8A71AF212D}" srcOrd="48" destOrd="0" presId="urn:microsoft.com/office/officeart/2005/8/layout/default"/>
    <dgm:cxn modelId="{DE7A877C-547C-46C9-B87A-85A0EB723BB4}" type="presParOf" srcId="{3E7EEEA0-9B0F-4FF5-A9A6-6969E1456199}" destId="{2BB6B31F-D04A-4B4C-9890-2A8BB54370F1}" srcOrd="49" destOrd="0" presId="urn:microsoft.com/office/officeart/2005/8/layout/default"/>
    <dgm:cxn modelId="{AD59A063-7566-443F-9199-1FBFDAC70E10}" type="presParOf" srcId="{3E7EEEA0-9B0F-4FF5-A9A6-6969E1456199}" destId="{FED1670B-17BB-408E-9F0E-5D399FC4A7C2}" srcOrd="50" destOrd="0" presId="urn:microsoft.com/office/officeart/2005/8/layout/default"/>
    <dgm:cxn modelId="{4C86B0A0-9A07-417A-801C-D69BC9120DCC}" type="presParOf" srcId="{3E7EEEA0-9B0F-4FF5-A9A6-6969E1456199}" destId="{8B6B7220-2D77-4E80-A712-D16B801F81D6}" srcOrd="51" destOrd="0" presId="urn:microsoft.com/office/officeart/2005/8/layout/default"/>
    <dgm:cxn modelId="{DFB992B7-02BE-476C-B910-EA90E95AD97A}" type="presParOf" srcId="{3E7EEEA0-9B0F-4FF5-A9A6-6969E1456199}" destId="{972B3454-21A6-4E9D-B9F5-C4EB0F8A942D}" srcOrd="52" destOrd="0" presId="urn:microsoft.com/office/officeart/2005/8/layout/default"/>
    <dgm:cxn modelId="{78C7FA47-000A-46E8-9F98-7FC7275C35E9}" type="presParOf" srcId="{3E7EEEA0-9B0F-4FF5-A9A6-6969E1456199}" destId="{FBE05B44-83D5-455D-BD99-EA7F90629B1E}" srcOrd="53" destOrd="0" presId="urn:microsoft.com/office/officeart/2005/8/layout/default"/>
    <dgm:cxn modelId="{18FF9E8D-71AD-4850-A9F8-FFD64E8C8ADF}" type="presParOf" srcId="{3E7EEEA0-9B0F-4FF5-A9A6-6969E1456199}" destId="{0E6373D2-53F9-4F3F-9843-A8C318D0A497}" srcOrd="54" destOrd="0" presId="urn:microsoft.com/office/officeart/2005/8/layout/default"/>
    <dgm:cxn modelId="{D8545A3E-9AD1-447E-8897-6FEA0F7E4F4D}" type="presParOf" srcId="{3E7EEEA0-9B0F-4FF5-A9A6-6969E1456199}" destId="{A786719B-BC2D-430D-B231-664E70C98AE2}" srcOrd="55" destOrd="0" presId="urn:microsoft.com/office/officeart/2005/8/layout/default"/>
    <dgm:cxn modelId="{CB903CFA-941E-4C6E-81A5-4D37B09DEC92}" type="presParOf" srcId="{3E7EEEA0-9B0F-4FF5-A9A6-6969E1456199}" destId="{FA468DE3-878A-4C42-83A5-F7270566384F}" srcOrd="56" destOrd="0" presId="urn:microsoft.com/office/officeart/2005/8/layout/default"/>
    <dgm:cxn modelId="{5E05BA51-20F4-4438-8FE6-622AAF63201C}" type="presParOf" srcId="{3E7EEEA0-9B0F-4FF5-A9A6-6969E1456199}" destId="{4BA84922-D9A3-4BC7-99CF-FE70C1A1C6A9}" srcOrd="57" destOrd="0" presId="urn:microsoft.com/office/officeart/2005/8/layout/default"/>
    <dgm:cxn modelId="{5035C216-D71C-4F91-828D-60921745E2D0}" type="presParOf" srcId="{3E7EEEA0-9B0F-4FF5-A9A6-6969E1456199}" destId="{F0B25FBB-F8A3-40C2-A295-A3A6E739513D}" srcOrd="58" destOrd="0" presId="urn:microsoft.com/office/officeart/2005/8/layout/default"/>
    <dgm:cxn modelId="{AF219C86-43BC-4506-B93B-8B803C407659}" type="presParOf" srcId="{3E7EEEA0-9B0F-4FF5-A9A6-6969E1456199}" destId="{33993331-4020-4FEA-AC31-411D1A7C1182}" srcOrd="59" destOrd="0" presId="urn:microsoft.com/office/officeart/2005/8/layout/default"/>
    <dgm:cxn modelId="{64C149A3-3E64-4F77-B2C1-DCC40E80CF77}" type="presParOf" srcId="{3E7EEEA0-9B0F-4FF5-A9A6-6969E1456199}" destId="{0FD449A4-C40E-4D9F-BA51-263D5C3FE6B4}" srcOrd="60" destOrd="0" presId="urn:microsoft.com/office/officeart/2005/8/layout/default"/>
    <dgm:cxn modelId="{F89DEA12-9675-4DE2-A018-8087CF367884}" type="presParOf" srcId="{3E7EEEA0-9B0F-4FF5-A9A6-6969E1456199}" destId="{BBC3278F-C3CE-471F-A695-A37E2DF7995D}" srcOrd="61" destOrd="0" presId="urn:microsoft.com/office/officeart/2005/8/layout/default"/>
    <dgm:cxn modelId="{C2C067E0-0E64-401F-B4CC-2CFAF6262026}" type="presParOf" srcId="{3E7EEEA0-9B0F-4FF5-A9A6-6969E1456199}" destId="{86FF6BF3-431F-4DC9-9978-AE225E5C3414}" srcOrd="62" destOrd="0" presId="urn:microsoft.com/office/officeart/2005/8/layout/default"/>
    <dgm:cxn modelId="{D65714C7-68B8-4A78-8FB3-704855B30A69}" type="presParOf" srcId="{3E7EEEA0-9B0F-4FF5-A9A6-6969E1456199}" destId="{726869D8-F28B-4DE7-8FB1-17095221A0B8}" srcOrd="63" destOrd="0" presId="urn:microsoft.com/office/officeart/2005/8/layout/default"/>
    <dgm:cxn modelId="{0E3F1457-9909-491E-8441-BF0D0EFFD5F6}" type="presParOf" srcId="{3E7EEEA0-9B0F-4FF5-A9A6-6969E1456199}" destId="{69ECC178-CEC8-442E-9A88-E4ADED2909DB}" srcOrd="64" destOrd="0" presId="urn:microsoft.com/office/officeart/2005/8/layout/default"/>
    <dgm:cxn modelId="{E759683A-946B-437D-8AE7-BD7339D94C10}" type="presParOf" srcId="{3E7EEEA0-9B0F-4FF5-A9A6-6969E1456199}" destId="{2BA8C460-FE4A-4B0E-823C-3FB6A223BD98}" srcOrd="65" destOrd="0" presId="urn:microsoft.com/office/officeart/2005/8/layout/default"/>
    <dgm:cxn modelId="{727A5068-7819-43E5-A0B7-578858839A9B}" type="presParOf" srcId="{3E7EEEA0-9B0F-4FF5-A9A6-6969E1456199}" destId="{E97C8125-9EF5-4042-BC99-B6C99077FEED}" srcOrd="66" destOrd="0" presId="urn:microsoft.com/office/officeart/2005/8/layout/default"/>
    <dgm:cxn modelId="{08FD138C-034A-48E6-8696-D4EA2F45CE26}" type="presParOf" srcId="{3E7EEEA0-9B0F-4FF5-A9A6-6969E1456199}" destId="{EC3A2859-E061-4106-A602-298C700AE444}" srcOrd="67" destOrd="0" presId="urn:microsoft.com/office/officeart/2005/8/layout/default"/>
    <dgm:cxn modelId="{0209B048-D662-43CE-BB11-E2F40C51CFA4}" type="presParOf" srcId="{3E7EEEA0-9B0F-4FF5-A9A6-6969E1456199}" destId="{BA95492B-C43A-45A0-9E44-0AAA11F7EBA2}" srcOrd="68" destOrd="0" presId="urn:microsoft.com/office/officeart/2005/8/layout/default"/>
    <dgm:cxn modelId="{B1A2866C-A73D-49ED-87AC-52FEBC77F9C7}" type="presParOf" srcId="{3E7EEEA0-9B0F-4FF5-A9A6-6969E1456199}" destId="{BA143664-CA5E-4628-BBE6-7E8E1DAE6EC0}" srcOrd="69" destOrd="0" presId="urn:microsoft.com/office/officeart/2005/8/layout/default"/>
    <dgm:cxn modelId="{8CB019BA-F552-4ED0-995D-DE11DA2FF5A2}" type="presParOf" srcId="{3E7EEEA0-9B0F-4FF5-A9A6-6969E1456199}" destId="{9EF2F81D-86AA-44A7-8EAA-07A702104255}" srcOrd="70" destOrd="0" presId="urn:microsoft.com/office/officeart/2005/8/layout/default"/>
    <dgm:cxn modelId="{83B1BE54-7EDB-4220-B234-8E4DFF9A4963}" type="presParOf" srcId="{3E7EEEA0-9B0F-4FF5-A9A6-6969E1456199}" destId="{8682D93D-8E49-497D-AA9E-4FD9FEBBF7C2}" srcOrd="71" destOrd="0" presId="urn:microsoft.com/office/officeart/2005/8/layout/default"/>
    <dgm:cxn modelId="{734CB71B-8B3C-48E4-A27D-72A656F49283}" type="presParOf" srcId="{3E7EEEA0-9B0F-4FF5-A9A6-6969E1456199}" destId="{35BA6A6C-138C-4EB7-AEBC-05858F34898C}" srcOrd="72" destOrd="0" presId="urn:microsoft.com/office/officeart/2005/8/layout/default"/>
    <dgm:cxn modelId="{E9381FE3-B528-4B17-877D-B992D4C121D7}" type="presParOf" srcId="{3E7EEEA0-9B0F-4FF5-A9A6-6969E1456199}" destId="{D9C68958-ACA9-464B-A027-B5B5DC0FB281}" srcOrd="73" destOrd="0" presId="urn:microsoft.com/office/officeart/2005/8/layout/default"/>
    <dgm:cxn modelId="{DDA91EB0-2F4D-4BA6-8D05-3B664F95DD07}" type="presParOf" srcId="{3E7EEEA0-9B0F-4FF5-A9A6-6969E1456199}" destId="{BBEAAE2F-C539-43A7-941B-82A9854F696E}" srcOrd="74" destOrd="0" presId="urn:microsoft.com/office/officeart/2005/8/layout/default"/>
    <dgm:cxn modelId="{424FCA58-2A21-4FC9-BA21-9227A19D91DB}" type="presParOf" srcId="{3E7EEEA0-9B0F-4FF5-A9A6-6969E1456199}" destId="{CD7A11C1-907D-4B2E-9A92-83C1A7170D7C}" srcOrd="75" destOrd="0" presId="urn:microsoft.com/office/officeart/2005/8/layout/default"/>
    <dgm:cxn modelId="{542B9451-5222-48FE-8FB3-8149C80745B3}" type="presParOf" srcId="{3E7EEEA0-9B0F-4FF5-A9A6-6969E1456199}" destId="{8261F9A8-FEFC-461B-976B-A9672D273D92}" srcOrd="76" destOrd="0" presId="urn:microsoft.com/office/officeart/2005/8/layout/default"/>
    <dgm:cxn modelId="{2B0035EB-68D4-43C9-B7D9-24F73E27F9F4}" type="presParOf" srcId="{3E7EEEA0-9B0F-4FF5-A9A6-6969E1456199}" destId="{228FF88D-F759-4E74-8745-D5555C3BED24}" srcOrd="77" destOrd="0" presId="urn:microsoft.com/office/officeart/2005/8/layout/default"/>
    <dgm:cxn modelId="{49C8EAC0-25D4-4F79-809F-75EA5738D959}" type="presParOf" srcId="{3E7EEEA0-9B0F-4FF5-A9A6-6969E1456199}" destId="{79FAF1FB-FFC3-4690-8F6D-73E9DA7EAC2F}" srcOrd="7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1E56D9-7F1B-4E0C-9D47-7D683AAD011B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81BE43E9-76D6-4029-A686-7C9BFEAC98A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DD3B15C-1A5A-405B-9DBC-9D7131A0131B}" type="parTrans" cxnId="{7D04973F-16E3-4AFD-B8C9-1B43B79502C0}">
      <dgm:prSet/>
      <dgm:spPr/>
      <dgm:t>
        <a:bodyPr/>
        <a:lstStyle/>
        <a:p>
          <a:pPr latinLnBrk="1"/>
          <a:endParaRPr lang="ko-KR" altLang="en-US"/>
        </a:p>
      </dgm:t>
    </dgm:pt>
    <dgm:pt modelId="{3315F66C-9D92-48C0-80E8-BDCB0D556561}" type="sibTrans" cxnId="{7D04973F-16E3-4AFD-B8C9-1B43B79502C0}">
      <dgm:prSet/>
      <dgm:spPr/>
      <dgm:t>
        <a:bodyPr/>
        <a:lstStyle/>
        <a:p>
          <a:pPr latinLnBrk="1"/>
          <a:endParaRPr lang="ko-KR" altLang="en-US"/>
        </a:p>
      </dgm:t>
    </dgm:pt>
    <dgm:pt modelId="{2D03CE71-FBA1-46C2-91ED-2C976FCF40BD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61FC79B-913D-446B-9F1B-2FB781831055}" type="parTrans" cxnId="{5F89D6B5-C6AA-4E39-B3ED-76CAE31B9D87}">
      <dgm:prSet/>
      <dgm:spPr/>
      <dgm:t>
        <a:bodyPr/>
        <a:lstStyle/>
        <a:p>
          <a:pPr latinLnBrk="1"/>
          <a:endParaRPr lang="ko-KR" altLang="en-US"/>
        </a:p>
      </dgm:t>
    </dgm:pt>
    <dgm:pt modelId="{31E039C1-205E-44A1-97AB-D059A840E2F8}" type="sibTrans" cxnId="{5F89D6B5-C6AA-4E39-B3ED-76CAE31B9D87}">
      <dgm:prSet/>
      <dgm:spPr/>
      <dgm:t>
        <a:bodyPr/>
        <a:lstStyle/>
        <a:p>
          <a:pPr latinLnBrk="1"/>
          <a:endParaRPr lang="ko-KR" altLang="en-US"/>
        </a:p>
      </dgm:t>
    </dgm:pt>
    <dgm:pt modelId="{E700A533-58EE-437A-BD34-C08F1A682BAC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69E00E40-F8A8-4CE2-A382-399B49F2D06B}" type="parTrans" cxnId="{B3E55A9C-9367-4509-8E20-3E47336FA3BA}">
      <dgm:prSet/>
      <dgm:spPr/>
      <dgm:t>
        <a:bodyPr/>
        <a:lstStyle/>
        <a:p>
          <a:pPr latinLnBrk="1"/>
          <a:endParaRPr lang="ko-KR" altLang="en-US"/>
        </a:p>
      </dgm:t>
    </dgm:pt>
    <dgm:pt modelId="{F3612843-C748-4F54-A80F-942348B3D626}" type="sibTrans" cxnId="{B3E55A9C-9367-4509-8E20-3E47336FA3BA}">
      <dgm:prSet/>
      <dgm:spPr/>
      <dgm:t>
        <a:bodyPr/>
        <a:lstStyle/>
        <a:p>
          <a:pPr latinLnBrk="1"/>
          <a:endParaRPr lang="ko-KR" altLang="en-US"/>
        </a:p>
      </dgm:t>
    </dgm:pt>
    <dgm:pt modelId="{ABC196BD-9370-43D6-BBE8-F5914049643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3F8FD4FC-C80C-4833-962A-23A5D5FB513E}" type="parTrans" cxnId="{B9F24CD5-B601-4C0A-9EDE-DFE2A8EB551A}">
      <dgm:prSet/>
      <dgm:spPr/>
      <dgm:t>
        <a:bodyPr/>
        <a:lstStyle/>
        <a:p>
          <a:pPr latinLnBrk="1"/>
          <a:endParaRPr lang="ko-KR" altLang="en-US"/>
        </a:p>
      </dgm:t>
    </dgm:pt>
    <dgm:pt modelId="{C1D1FA5B-E83A-463A-880C-0BE184E37F66}" type="sibTrans" cxnId="{B9F24CD5-B601-4C0A-9EDE-DFE2A8EB551A}">
      <dgm:prSet/>
      <dgm:spPr/>
      <dgm:t>
        <a:bodyPr/>
        <a:lstStyle/>
        <a:p>
          <a:pPr latinLnBrk="1"/>
          <a:endParaRPr lang="ko-KR" altLang="en-US"/>
        </a:p>
      </dgm:t>
    </dgm:pt>
    <dgm:pt modelId="{8B00E1C1-3BEB-489E-8197-E5479F1D77B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91E2BDBC-7737-43B5-AC54-E71501C45900}" type="parTrans" cxnId="{FAB89D4A-73AC-4C28-B133-825C43CC3713}">
      <dgm:prSet/>
      <dgm:spPr/>
      <dgm:t>
        <a:bodyPr/>
        <a:lstStyle/>
        <a:p>
          <a:pPr latinLnBrk="1"/>
          <a:endParaRPr lang="ko-KR" altLang="en-US"/>
        </a:p>
      </dgm:t>
    </dgm:pt>
    <dgm:pt modelId="{98F61903-0A09-4D0B-AC50-9A777392BD58}" type="sibTrans" cxnId="{FAB89D4A-73AC-4C28-B133-825C43CC3713}">
      <dgm:prSet/>
      <dgm:spPr/>
      <dgm:t>
        <a:bodyPr/>
        <a:lstStyle/>
        <a:p>
          <a:pPr latinLnBrk="1"/>
          <a:endParaRPr lang="ko-KR" altLang="en-US"/>
        </a:p>
      </dgm:t>
    </dgm:pt>
    <dgm:pt modelId="{160D58E5-DDCF-483C-89D8-27B12527E154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497027C-D011-452D-A29A-95B511F672E9}" type="parTrans" cxnId="{27EAA8EE-0C78-4E8B-8EA4-7CB874E1B903}">
      <dgm:prSet/>
      <dgm:spPr/>
      <dgm:t>
        <a:bodyPr/>
        <a:lstStyle/>
        <a:p>
          <a:pPr latinLnBrk="1"/>
          <a:endParaRPr lang="ko-KR" altLang="en-US"/>
        </a:p>
      </dgm:t>
    </dgm:pt>
    <dgm:pt modelId="{43B27FAC-0E20-4AAC-963C-B677EA2013C6}" type="sibTrans" cxnId="{27EAA8EE-0C78-4E8B-8EA4-7CB874E1B903}">
      <dgm:prSet/>
      <dgm:spPr/>
      <dgm:t>
        <a:bodyPr/>
        <a:lstStyle/>
        <a:p>
          <a:pPr latinLnBrk="1"/>
          <a:endParaRPr lang="ko-KR" altLang="en-US"/>
        </a:p>
      </dgm:t>
    </dgm:pt>
    <dgm:pt modelId="{464807F4-F1D9-4ED4-B7E5-305BD1B6DFA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F8B3374-887F-40BB-9690-61C7338B5429}" type="parTrans" cxnId="{D9144EB6-CD92-42B0-AB3E-E8E6FDA79BB6}">
      <dgm:prSet/>
      <dgm:spPr/>
      <dgm:t>
        <a:bodyPr/>
        <a:lstStyle/>
        <a:p>
          <a:pPr latinLnBrk="1"/>
          <a:endParaRPr lang="ko-KR" altLang="en-US"/>
        </a:p>
      </dgm:t>
    </dgm:pt>
    <dgm:pt modelId="{C335A3FC-0CB2-46A8-88F2-4C1E07A09224}" type="sibTrans" cxnId="{D9144EB6-CD92-42B0-AB3E-E8E6FDA79BB6}">
      <dgm:prSet/>
      <dgm:spPr/>
      <dgm:t>
        <a:bodyPr/>
        <a:lstStyle/>
        <a:p>
          <a:pPr latinLnBrk="1"/>
          <a:endParaRPr lang="ko-KR" altLang="en-US"/>
        </a:p>
      </dgm:t>
    </dgm:pt>
    <dgm:pt modelId="{32F547C5-0CC2-4EFA-A72D-4B981615A562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1D0C6546-A8C7-4AD6-A858-12DD46B8F54B}" type="parTrans" cxnId="{815AA09C-AA45-4BD3-9E8B-247B26E1F7B5}">
      <dgm:prSet/>
      <dgm:spPr/>
      <dgm:t>
        <a:bodyPr/>
        <a:lstStyle/>
        <a:p>
          <a:pPr latinLnBrk="1"/>
          <a:endParaRPr lang="ko-KR" altLang="en-US"/>
        </a:p>
      </dgm:t>
    </dgm:pt>
    <dgm:pt modelId="{254EF585-8613-4599-97A5-E146BC6B172C}" type="sibTrans" cxnId="{815AA09C-AA45-4BD3-9E8B-247B26E1F7B5}">
      <dgm:prSet/>
      <dgm:spPr/>
      <dgm:t>
        <a:bodyPr/>
        <a:lstStyle/>
        <a:p>
          <a:pPr latinLnBrk="1"/>
          <a:endParaRPr lang="ko-KR" altLang="en-US"/>
        </a:p>
      </dgm:t>
    </dgm:pt>
    <dgm:pt modelId="{1E33D4F9-7B84-43CE-83FE-41A10FE74BA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CB8660C1-5814-46CB-B3EC-AD083C2E0FAF}" type="parTrans" cxnId="{AF555CA4-6558-4564-9464-6D014CE6CAF3}">
      <dgm:prSet/>
      <dgm:spPr/>
      <dgm:t>
        <a:bodyPr/>
        <a:lstStyle/>
        <a:p>
          <a:pPr latinLnBrk="1"/>
          <a:endParaRPr lang="ko-KR" altLang="en-US"/>
        </a:p>
      </dgm:t>
    </dgm:pt>
    <dgm:pt modelId="{0D400582-5C0B-42A4-9533-68AF655C6576}" type="sibTrans" cxnId="{AF555CA4-6558-4564-9464-6D014CE6CAF3}">
      <dgm:prSet/>
      <dgm:spPr/>
      <dgm:t>
        <a:bodyPr/>
        <a:lstStyle/>
        <a:p>
          <a:pPr latinLnBrk="1"/>
          <a:endParaRPr lang="ko-KR" altLang="en-US"/>
        </a:p>
      </dgm:t>
    </dgm:pt>
    <dgm:pt modelId="{6F7A267D-8AB2-4590-81EA-C08B5B6C2BBE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470C3B8B-0A3F-4496-B7B9-0A2EF41B4897}" type="parTrans" cxnId="{25480099-3927-437B-AC43-CE4052E0626D}">
      <dgm:prSet/>
      <dgm:spPr/>
      <dgm:t>
        <a:bodyPr/>
        <a:lstStyle/>
        <a:p>
          <a:pPr latinLnBrk="1"/>
          <a:endParaRPr lang="ko-KR" altLang="en-US"/>
        </a:p>
      </dgm:t>
    </dgm:pt>
    <dgm:pt modelId="{B9253012-F212-4020-80DE-D0FC94B19515}" type="sibTrans" cxnId="{25480099-3927-437B-AC43-CE4052E0626D}">
      <dgm:prSet/>
      <dgm:spPr/>
      <dgm:t>
        <a:bodyPr/>
        <a:lstStyle/>
        <a:p>
          <a:pPr latinLnBrk="1"/>
          <a:endParaRPr lang="ko-KR" altLang="en-US"/>
        </a:p>
      </dgm:t>
    </dgm:pt>
    <dgm:pt modelId="{28398B4C-0511-4D08-84CD-20575158ED2F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0787D06-B93D-4025-9F1B-58AEB713FC0F}" type="parTrans" cxnId="{D966F0B4-CEEF-4BA4-BB9D-C24BC292A2CC}">
      <dgm:prSet/>
      <dgm:spPr/>
      <dgm:t>
        <a:bodyPr/>
        <a:lstStyle/>
        <a:p>
          <a:pPr latinLnBrk="1"/>
          <a:endParaRPr lang="ko-KR" altLang="en-US"/>
        </a:p>
      </dgm:t>
    </dgm:pt>
    <dgm:pt modelId="{EA3C3DD0-676C-4670-9E3A-CDCA86C2A960}" type="sibTrans" cxnId="{D966F0B4-CEEF-4BA4-BB9D-C24BC292A2CC}">
      <dgm:prSet/>
      <dgm:spPr/>
      <dgm:t>
        <a:bodyPr/>
        <a:lstStyle/>
        <a:p>
          <a:pPr latinLnBrk="1"/>
          <a:endParaRPr lang="ko-KR" altLang="en-US"/>
        </a:p>
      </dgm:t>
    </dgm:pt>
    <dgm:pt modelId="{B6E5DE6C-58FF-4EE3-8259-363F91240E9C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BA93D32-96F8-48C9-BC2C-AD01B94118A1}" type="parTrans" cxnId="{684A3464-3A24-4AB0-8402-170585779C47}">
      <dgm:prSet/>
      <dgm:spPr/>
      <dgm:t>
        <a:bodyPr/>
        <a:lstStyle/>
        <a:p>
          <a:pPr latinLnBrk="1"/>
          <a:endParaRPr lang="ko-KR" altLang="en-US"/>
        </a:p>
      </dgm:t>
    </dgm:pt>
    <dgm:pt modelId="{38546BBA-1BB4-4CFC-B4BA-FFBDA0BFA86B}" type="sibTrans" cxnId="{684A3464-3A24-4AB0-8402-170585779C47}">
      <dgm:prSet/>
      <dgm:spPr/>
      <dgm:t>
        <a:bodyPr/>
        <a:lstStyle/>
        <a:p>
          <a:pPr latinLnBrk="1"/>
          <a:endParaRPr lang="ko-KR" altLang="en-US"/>
        </a:p>
      </dgm:t>
    </dgm:pt>
    <dgm:pt modelId="{515F97D2-1490-4BDD-8C31-41E4A9FB45BC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67A7C72-86FC-4E39-A08D-CEF6C6E62D07}" type="parTrans" cxnId="{F292B686-8BA6-4854-A76B-09EF9CD358E1}">
      <dgm:prSet/>
      <dgm:spPr/>
      <dgm:t>
        <a:bodyPr/>
        <a:lstStyle/>
        <a:p>
          <a:pPr latinLnBrk="1"/>
          <a:endParaRPr lang="ko-KR" altLang="en-US"/>
        </a:p>
      </dgm:t>
    </dgm:pt>
    <dgm:pt modelId="{0DA7EDED-5042-485F-9540-6E4F2A7F9434}" type="sibTrans" cxnId="{F292B686-8BA6-4854-A76B-09EF9CD358E1}">
      <dgm:prSet/>
      <dgm:spPr/>
      <dgm:t>
        <a:bodyPr/>
        <a:lstStyle/>
        <a:p>
          <a:pPr latinLnBrk="1"/>
          <a:endParaRPr lang="ko-KR" altLang="en-US"/>
        </a:p>
      </dgm:t>
    </dgm:pt>
    <dgm:pt modelId="{7DB0BD9E-72C2-43C0-B83B-733D52D88C56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1A53F742-BADA-4EB4-8BD8-86803EC666C8}" type="parTrans" cxnId="{EA83EC58-87ED-45DD-B743-2C603F0732AC}">
      <dgm:prSet/>
      <dgm:spPr/>
      <dgm:t>
        <a:bodyPr/>
        <a:lstStyle/>
        <a:p>
          <a:pPr latinLnBrk="1"/>
          <a:endParaRPr lang="ko-KR" altLang="en-US"/>
        </a:p>
      </dgm:t>
    </dgm:pt>
    <dgm:pt modelId="{518382E1-ED0D-481F-8486-98AB3127CBAA}" type="sibTrans" cxnId="{EA83EC58-87ED-45DD-B743-2C603F0732AC}">
      <dgm:prSet/>
      <dgm:spPr/>
      <dgm:t>
        <a:bodyPr/>
        <a:lstStyle/>
        <a:p>
          <a:pPr latinLnBrk="1"/>
          <a:endParaRPr lang="ko-KR" altLang="en-US"/>
        </a:p>
      </dgm:t>
    </dgm:pt>
    <dgm:pt modelId="{9C0F99DC-5D1F-42D5-B8AE-1B5A712456A6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73D3599C-E1E8-4BFC-80A2-3C469C6FB760}" type="parTrans" cxnId="{33DF96D8-256B-4A51-B0CC-CD418D0838CC}">
      <dgm:prSet/>
      <dgm:spPr/>
      <dgm:t>
        <a:bodyPr/>
        <a:lstStyle/>
        <a:p>
          <a:pPr latinLnBrk="1"/>
          <a:endParaRPr lang="ko-KR" altLang="en-US"/>
        </a:p>
      </dgm:t>
    </dgm:pt>
    <dgm:pt modelId="{C5E108DB-87A3-4E77-966C-4F8DF98A0DF7}" type="sibTrans" cxnId="{33DF96D8-256B-4A51-B0CC-CD418D0838CC}">
      <dgm:prSet/>
      <dgm:spPr/>
      <dgm:t>
        <a:bodyPr/>
        <a:lstStyle/>
        <a:p>
          <a:pPr latinLnBrk="1"/>
          <a:endParaRPr lang="ko-KR" altLang="en-US"/>
        </a:p>
      </dgm:t>
    </dgm:pt>
    <dgm:pt modelId="{FA6BA8D4-7FF4-4350-B2CE-3C3CBB567A8C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E3B7BB0-9D17-4DE1-A754-B7755DF864AE}" type="parTrans" cxnId="{59867D8E-0251-416D-AFAF-6FAC0819F3BB}">
      <dgm:prSet/>
      <dgm:spPr/>
      <dgm:t>
        <a:bodyPr/>
        <a:lstStyle/>
        <a:p>
          <a:pPr latinLnBrk="1"/>
          <a:endParaRPr lang="ko-KR" altLang="en-US"/>
        </a:p>
      </dgm:t>
    </dgm:pt>
    <dgm:pt modelId="{DE5A87F8-947D-4564-8F3C-F5F8EAC6F172}" type="sibTrans" cxnId="{59867D8E-0251-416D-AFAF-6FAC0819F3BB}">
      <dgm:prSet/>
      <dgm:spPr/>
      <dgm:t>
        <a:bodyPr/>
        <a:lstStyle/>
        <a:p>
          <a:pPr latinLnBrk="1"/>
          <a:endParaRPr lang="ko-KR" altLang="en-US"/>
        </a:p>
      </dgm:t>
    </dgm:pt>
    <dgm:pt modelId="{A2535A99-292F-4F42-8E0A-C7282AF3D5E0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0291259-14A8-4F6B-802D-34C80305E33D}" type="parTrans" cxnId="{51DA38BF-20C5-44BA-ABE9-654BE63ACE0C}">
      <dgm:prSet/>
      <dgm:spPr/>
      <dgm:t>
        <a:bodyPr/>
        <a:lstStyle/>
        <a:p>
          <a:pPr latinLnBrk="1"/>
          <a:endParaRPr lang="ko-KR" altLang="en-US"/>
        </a:p>
      </dgm:t>
    </dgm:pt>
    <dgm:pt modelId="{4CC1F5D2-013C-4836-99BD-D7EBFBEFD844}" type="sibTrans" cxnId="{51DA38BF-20C5-44BA-ABE9-654BE63ACE0C}">
      <dgm:prSet/>
      <dgm:spPr/>
      <dgm:t>
        <a:bodyPr/>
        <a:lstStyle/>
        <a:p>
          <a:pPr latinLnBrk="1"/>
          <a:endParaRPr lang="ko-KR" altLang="en-US"/>
        </a:p>
      </dgm:t>
    </dgm:pt>
    <dgm:pt modelId="{CB2A1C07-B27E-4F17-91F6-CC4647E13439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1B9490AA-D02A-4006-A0A2-DCDCD482641B}" type="parTrans" cxnId="{864FA0D4-C6E9-4315-B27C-D375D05807C5}">
      <dgm:prSet/>
      <dgm:spPr/>
      <dgm:t>
        <a:bodyPr/>
        <a:lstStyle/>
        <a:p>
          <a:pPr latinLnBrk="1"/>
          <a:endParaRPr lang="ko-KR" altLang="en-US"/>
        </a:p>
      </dgm:t>
    </dgm:pt>
    <dgm:pt modelId="{7BD5270E-FAC2-436E-A7C5-09E9AA79600E}" type="sibTrans" cxnId="{864FA0D4-C6E9-4315-B27C-D375D05807C5}">
      <dgm:prSet/>
      <dgm:spPr/>
      <dgm:t>
        <a:bodyPr/>
        <a:lstStyle/>
        <a:p>
          <a:pPr latinLnBrk="1"/>
          <a:endParaRPr lang="ko-KR" altLang="en-US"/>
        </a:p>
      </dgm:t>
    </dgm:pt>
    <dgm:pt modelId="{B42D8D80-D19B-4396-AB1C-A295365AC95C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E6EF1D9-3CD2-4C6B-9011-BFBC07A3FFEE}" type="parTrans" cxnId="{AD7F79CE-0FA7-4E47-A085-69A9D72A58CC}">
      <dgm:prSet/>
      <dgm:spPr/>
      <dgm:t>
        <a:bodyPr/>
        <a:lstStyle/>
        <a:p>
          <a:pPr latinLnBrk="1"/>
          <a:endParaRPr lang="ko-KR" altLang="en-US"/>
        </a:p>
      </dgm:t>
    </dgm:pt>
    <dgm:pt modelId="{78B762A2-7042-4C92-9D55-045700F6325E}" type="sibTrans" cxnId="{AD7F79CE-0FA7-4E47-A085-69A9D72A58CC}">
      <dgm:prSet/>
      <dgm:spPr/>
      <dgm:t>
        <a:bodyPr/>
        <a:lstStyle/>
        <a:p>
          <a:pPr latinLnBrk="1"/>
          <a:endParaRPr lang="ko-KR" altLang="en-US"/>
        </a:p>
      </dgm:t>
    </dgm:pt>
    <dgm:pt modelId="{F5100052-C1FC-4E3C-BC81-07A5C2F6681B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DFA08CEF-171B-4AAA-8390-E2CFB6AE0060}" type="parTrans" cxnId="{D0C38CB0-B7FF-45BC-B0E8-57A9EE17593B}">
      <dgm:prSet/>
      <dgm:spPr/>
      <dgm:t>
        <a:bodyPr/>
        <a:lstStyle/>
        <a:p>
          <a:pPr latinLnBrk="1"/>
          <a:endParaRPr lang="ko-KR" altLang="en-US"/>
        </a:p>
      </dgm:t>
    </dgm:pt>
    <dgm:pt modelId="{F5F15DC7-C2AB-4DFC-AFF1-24A47C1D9BC1}" type="sibTrans" cxnId="{D0C38CB0-B7FF-45BC-B0E8-57A9EE17593B}">
      <dgm:prSet/>
      <dgm:spPr/>
      <dgm:t>
        <a:bodyPr/>
        <a:lstStyle/>
        <a:p>
          <a:pPr latinLnBrk="1"/>
          <a:endParaRPr lang="ko-KR" altLang="en-US"/>
        </a:p>
      </dgm:t>
    </dgm:pt>
    <dgm:pt modelId="{598A25AB-42C8-4341-9184-7A3426514F64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6EDBC2D-1E1C-4318-8AC1-F1C8AA68DD70}" type="parTrans" cxnId="{F8F8B256-1819-475B-B5A0-5B9D0082CB56}">
      <dgm:prSet/>
      <dgm:spPr/>
      <dgm:t>
        <a:bodyPr/>
        <a:lstStyle/>
        <a:p>
          <a:pPr latinLnBrk="1"/>
          <a:endParaRPr lang="ko-KR" altLang="en-US"/>
        </a:p>
      </dgm:t>
    </dgm:pt>
    <dgm:pt modelId="{7BB8B06A-EE81-472D-9597-9B3FF7331418}" type="sibTrans" cxnId="{F8F8B256-1819-475B-B5A0-5B9D0082CB56}">
      <dgm:prSet/>
      <dgm:spPr/>
      <dgm:t>
        <a:bodyPr/>
        <a:lstStyle/>
        <a:p>
          <a:pPr latinLnBrk="1"/>
          <a:endParaRPr lang="ko-KR" altLang="en-US"/>
        </a:p>
      </dgm:t>
    </dgm:pt>
    <dgm:pt modelId="{3EE2F3FB-052A-42AB-8CFB-C099EEDD182A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CCA583F4-28C3-48F2-B653-9D5F071D6776}" type="parTrans" cxnId="{E1228E40-4682-4C7E-899F-574D502F8A79}">
      <dgm:prSet/>
      <dgm:spPr/>
      <dgm:t>
        <a:bodyPr/>
        <a:lstStyle/>
        <a:p>
          <a:pPr latinLnBrk="1"/>
          <a:endParaRPr lang="ko-KR" altLang="en-US"/>
        </a:p>
      </dgm:t>
    </dgm:pt>
    <dgm:pt modelId="{7F42DDFB-E46B-45DF-87C8-108E91FAFB7F}" type="sibTrans" cxnId="{E1228E40-4682-4C7E-899F-574D502F8A79}">
      <dgm:prSet/>
      <dgm:spPr/>
      <dgm:t>
        <a:bodyPr/>
        <a:lstStyle/>
        <a:p>
          <a:pPr latinLnBrk="1"/>
          <a:endParaRPr lang="ko-KR" altLang="en-US"/>
        </a:p>
      </dgm:t>
    </dgm:pt>
    <dgm:pt modelId="{91707339-32CE-4706-9E60-2F45F34A1518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2CE461C9-10EE-4F3A-8B86-E220088959F6}" type="parTrans" cxnId="{A8069FC2-912F-4560-ABCD-F753CCE4DA82}">
      <dgm:prSet/>
      <dgm:spPr/>
      <dgm:t>
        <a:bodyPr/>
        <a:lstStyle/>
        <a:p>
          <a:pPr latinLnBrk="1"/>
          <a:endParaRPr lang="ko-KR" altLang="en-US"/>
        </a:p>
      </dgm:t>
    </dgm:pt>
    <dgm:pt modelId="{6D9E8EB0-9757-4CE7-A757-00E57328BB89}" type="sibTrans" cxnId="{A8069FC2-912F-4560-ABCD-F753CCE4DA82}">
      <dgm:prSet/>
      <dgm:spPr/>
      <dgm:t>
        <a:bodyPr/>
        <a:lstStyle/>
        <a:p>
          <a:pPr latinLnBrk="1"/>
          <a:endParaRPr lang="ko-KR" altLang="en-US"/>
        </a:p>
      </dgm:t>
    </dgm:pt>
    <dgm:pt modelId="{A288A011-A4F6-4DE9-B916-C88B4C4EABFB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9A8958E-B196-4DD2-8DDE-C3A075E96A64}" type="parTrans" cxnId="{335A8449-B6BB-4904-B6C4-D7F841DF94DB}">
      <dgm:prSet/>
      <dgm:spPr/>
      <dgm:t>
        <a:bodyPr/>
        <a:lstStyle/>
        <a:p>
          <a:pPr latinLnBrk="1"/>
          <a:endParaRPr lang="ko-KR" altLang="en-US"/>
        </a:p>
      </dgm:t>
    </dgm:pt>
    <dgm:pt modelId="{9ABB8A10-D2AA-44A3-9BFD-779AF221096A}" type="sibTrans" cxnId="{335A8449-B6BB-4904-B6C4-D7F841DF94DB}">
      <dgm:prSet/>
      <dgm:spPr/>
      <dgm:t>
        <a:bodyPr/>
        <a:lstStyle/>
        <a:p>
          <a:pPr latinLnBrk="1"/>
          <a:endParaRPr lang="ko-KR" altLang="en-US"/>
        </a:p>
      </dgm:t>
    </dgm:pt>
    <dgm:pt modelId="{B2C8EA28-D43B-4EB5-913B-75E956EAFF29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78425C84-472D-4717-86BD-4AC5D464AB53}" type="parTrans" cxnId="{0556E8A2-40C4-448B-B9FB-1967A6228DAF}">
      <dgm:prSet/>
      <dgm:spPr/>
      <dgm:t>
        <a:bodyPr/>
        <a:lstStyle/>
        <a:p>
          <a:pPr latinLnBrk="1"/>
          <a:endParaRPr lang="ko-KR" altLang="en-US"/>
        </a:p>
      </dgm:t>
    </dgm:pt>
    <dgm:pt modelId="{122BBC80-7952-4652-988B-BF82FD83390B}" type="sibTrans" cxnId="{0556E8A2-40C4-448B-B9FB-1967A6228DAF}">
      <dgm:prSet/>
      <dgm:spPr/>
      <dgm:t>
        <a:bodyPr/>
        <a:lstStyle/>
        <a:p>
          <a:pPr latinLnBrk="1"/>
          <a:endParaRPr lang="ko-KR" altLang="en-US"/>
        </a:p>
      </dgm:t>
    </dgm:pt>
    <dgm:pt modelId="{62866511-50A0-430A-BDBC-D40ED220EC82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7ACC0480-9906-4360-AD3E-BA11E9514A1E}" type="parTrans" cxnId="{9F58E01A-009E-4494-BD65-8841B836DC8C}">
      <dgm:prSet/>
      <dgm:spPr/>
      <dgm:t>
        <a:bodyPr/>
        <a:lstStyle/>
        <a:p>
          <a:pPr latinLnBrk="1"/>
          <a:endParaRPr lang="ko-KR" altLang="en-US"/>
        </a:p>
      </dgm:t>
    </dgm:pt>
    <dgm:pt modelId="{4857EE5D-7733-47CC-8A78-4C760C56ECD5}" type="sibTrans" cxnId="{9F58E01A-009E-4494-BD65-8841B836DC8C}">
      <dgm:prSet/>
      <dgm:spPr/>
      <dgm:t>
        <a:bodyPr/>
        <a:lstStyle/>
        <a:p>
          <a:pPr latinLnBrk="1"/>
          <a:endParaRPr lang="ko-KR" altLang="en-US"/>
        </a:p>
      </dgm:t>
    </dgm:pt>
    <dgm:pt modelId="{5F296317-981F-40CF-9796-51D4373478F9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C358966F-A26B-4886-AFC2-33853E78EC09}" type="parTrans" cxnId="{465CE60E-75CA-48F7-9DE1-28BDB5B114D3}">
      <dgm:prSet/>
      <dgm:spPr/>
      <dgm:t>
        <a:bodyPr/>
        <a:lstStyle/>
        <a:p>
          <a:pPr latinLnBrk="1"/>
          <a:endParaRPr lang="ko-KR" altLang="en-US"/>
        </a:p>
      </dgm:t>
    </dgm:pt>
    <dgm:pt modelId="{606CBAEB-DC48-4D6B-A02A-87E77668E55A}" type="sibTrans" cxnId="{465CE60E-75CA-48F7-9DE1-28BDB5B114D3}">
      <dgm:prSet/>
      <dgm:spPr/>
      <dgm:t>
        <a:bodyPr/>
        <a:lstStyle/>
        <a:p>
          <a:pPr latinLnBrk="1"/>
          <a:endParaRPr lang="ko-KR" altLang="en-US"/>
        </a:p>
      </dgm:t>
    </dgm:pt>
    <dgm:pt modelId="{E6A92A38-AAF1-41F5-9E3D-252C0DD1F651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DDF84792-895C-4250-B79F-28EB0299F457}" type="parTrans" cxnId="{E2585539-9056-474A-9A94-D789B1AB60B8}">
      <dgm:prSet/>
      <dgm:spPr/>
      <dgm:t>
        <a:bodyPr/>
        <a:lstStyle/>
        <a:p>
          <a:pPr latinLnBrk="1"/>
          <a:endParaRPr lang="ko-KR" altLang="en-US"/>
        </a:p>
      </dgm:t>
    </dgm:pt>
    <dgm:pt modelId="{034282F3-2032-425E-829C-3F9379F1F435}" type="sibTrans" cxnId="{E2585539-9056-474A-9A94-D789B1AB60B8}">
      <dgm:prSet/>
      <dgm:spPr/>
      <dgm:t>
        <a:bodyPr/>
        <a:lstStyle/>
        <a:p>
          <a:pPr latinLnBrk="1"/>
          <a:endParaRPr lang="ko-KR" altLang="en-US"/>
        </a:p>
      </dgm:t>
    </dgm:pt>
    <dgm:pt modelId="{2460D17D-D8C6-40D7-A02F-A588582CA62A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7DB2DB1-618E-4CC6-9D26-E117489C5600}" type="parTrans" cxnId="{EE4F7238-28B2-48E4-844E-12356BD09800}">
      <dgm:prSet/>
      <dgm:spPr/>
      <dgm:t>
        <a:bodyPr/>
        <a:lstStyle/>
        <a:p>
          <a:pPr latinLnBrk="1"/>
          <a:endParaRPr lang="ko-KR" altLang="en-US"/>
        </a:p>
      </dgm:t>
    </dgm:pt>
    <dgm:pt modelId="{3CF7C506-88C1-46C0-9E7D-2F298DE4FA4C}" type="sibTrans" cxnId="{EE4F7238-28B2-48E4-844E-12356BD09800}">
      <dgm:prSet/>
      <dgm:spPr/>
      <dgm:t>
        <a:bodyPr/>
        <a:lstStyle/>
        <a:p>
          <a:pPr latinLnBrk="1"/>
          <a:endParaRPr lang="ko-KR" altLang="en-US"/>
        </a:p>
      </dgm:t>
    </dgm:pt>
    <dgm:pt modelId="{B00D8892-D469-44DC-BE66-B858C8F5D41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6836CB2D-D608-4207-915E-97F66C715BFF}" type="parTrans" cxnId="{9209D22D-0E09-4C56-BC84-EB1F698ECD26}">
      <dgm:prSet/>
      <dgm:spPr/>
      <dgm:t>
        <a:bodyPr/>
        <a:lstStyle/>
        <a:p>
          <a:pPr latinLnBrk="1"/>
          <a:endParaRPr lang="ko-KR" altLang="en-US"/>
        </a:p>
      </dgm:t>
    </dgm:pt>
    <dgm:pt modelId="{A8189EEF-9A1B-48D5-9BB0-4CD480E56721}" type="sibTrans" cxnId="{9209D22D-0E09-4C56-BC84-EB1F698ECD26}">
      <dgm:prSet/>
      <dgm:spPr/>
      <dgm:t>
        <a:bodyPr/>
        <a:lstStyle/>
        <a:p>
          <a:pPr latinLnBrk="1"/>
          <a:endParaRPr lang="ko-KR" altLang="en-US"/>
        </a:p>
      </dgm:t>
    </dgm:pt>
    <dgm:pt modelId="{F4CED2FC-8B54-4851-80DA-C579ABFCF70A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9C2588E-E4FE-4089-9ABC-04D8293A294B}" type="parTrans" cxnId="{B1402AA1-F068-4025-9080-EF38829A11C9}">
      <dgm:prSet/>
      <dgm:spPr/>
      <dgm:t>
        <a:bodyPr/>
        <a:lstStyle/>
        <a:p>
          <a:pPr latinLnBrk="1"/>
          <a:endParaRPr lang="ko-KR" altLang="en-US"/>
        </a:p>
      </dgm:t>
    </dgm:pt>
    <dgm:pt modelId="{820687F9-D4FA-4F07-8D06-17A641627D99}" type="sibTrans" cxnId="{B1402AA1-F068-4025-9080-EF38829A11C9}">
      <dgm:prSet/>
      <dgm:spPr/>
      <dgm:t>
        <a:bodyPr/>
        <a:lstStyle/>
        <a:p>
          <a:pPr latinLnBrk="1"/>
          <a:endParaRPr lang="ko-KR" altLang="en-US"/>
        </a:p>
      </dgm:t>
    </dgm:pt>
    <dgm:pt modelId="{37B0D730-4859-4F85-B01B-7316C1411E1B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3753CBAE-B947-460D-B131-889ACBDB3A18}" type="parTrans" cxnId="{6DAD2D82-6AD2-4AA3-BFE3-BC6D43394C7C}">
      <dgm:prSet/>
      <dgm:spPr/>
      <dgm:t>
        <a:bodyPr/>
        <a:lstStyle/>
        <a:p>
          <a:pPr latinLnBrk="1"/>
          <a:endParaRPr lang="ko-KR" altLang="en-US"/>
        </a:p>
      </dgm:t>
    </dgm:pt>
    <dgm:pt modelId="{2E1C8CA0-B87C-4742-A00E-5C4647149430}" type="sibTrans" cxnId="{6DAD2D82-6AD2-4AA3-BFE3-BC6D43394C7C}">
      <dgm:prSet/>
      <dgm:spPr/>
      <dgm:t>
        <a:bodyPr/>
        <a:lstStyle/>
        <a:p>
          <a:pPr latinLnBrk="1"/>
          <a:endParaRPr lang="ko-KR" altLang="en-US"/>
        </a:p>
      </dgm:t>
    </dgm:pt>
    <dgm:pt modelId="{964A7430-ECB1-409A-841E-665D11C38186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D98B4AD4-60C9-4413-84F9-38E99C2E8990}" type="parTrans" cxnId="{06A7427F-00B1-4724-A4CC-5FFC752B477E}">
      <dgm:prSet/>
      <dgm:spPr/>
      <dgm:t>
        <a:bodyPr/>
        <a:lstStyle/>
        <a:p>
          <a:pPr latinLnBrk="1"/>
          <a:endParaRPr lang="ko-KR" altLang="en-US"/>
        </a:p>
      </dgm:t>
    </dgm:pt>
    <dgm:pt modelId="{D56BA574-FE8D-4AA3-BA86-C085EDF715BD}" type="sibTrans" cxnId="{06A7427F-00B1-4724-A4CC-5FFC752B477E}">
      <dgm:prSet/>
      <dgm:spPr/>
      <dgm:t>
        <a:bodyPr/>
        <a:lstStyle/>
        <a:p>
          <a:pPr latinLnBrk="1"/>
          <a:endParaRPr lang="ko-KR" altLang="en-US"/>
        </a:p>
      </dgm:t>
    </dgm:pt>
    <dgm:pt modelId="{67E85ADB-445F-43BF-BF0C-8D73C2A8BA8D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8B965E8-1FB8-4009-9B73-CA0565C47868}" type="parTrans" cxnId="{4C96DA7B-EB36-4668-A0CC-097B704437B0}">
      <dgm:prSet/>
      <dgm:spPr/>
      <dgm:t>
        <a:bodyPr/>
        <a:lstStyle/>
        <a:p>
          <a:pPr latinLnBrk="1"/>
          <a:endParaRPr lang="ko-KR" altLang="en-US"/>
        </a:p>
      </dgm:t>
    </dgm:pt>
    <dgm:pt modelId="{D7D5ECD0-2C1C-4736-BB6A-74C41EEEEF6D}" type="sibTrans" cxnId="{4C96DA7B-EB36-4668-A0CC-097B704437B0}">
      <dgm:prSet/>
      <dgm:spPr/>
      <dgm:t>
        <a:bodyPr/>
        <a:lstStyle/>
        <a:p>
          <a:pPr latinLnBrk="1"/>
          <a:endParaRPr lang="ko-KR" altLang="en-US"/>
        </a:p>
      </dgm:t>
    </dgm:pt>
    <dgm:pt modelId="{2D19E9F8-36F3-4C90-BEFC-F7ACDDB56DBF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CD25435-9E5E-46CA-8B38-3EE6ADF5A937}" type="parTrans" cxnId="{B1BC8DAB-3501-4232-BC0E-2CAD26518D06}">
      <dgm:prSet/>
      <dgm:spPr/>
      <dgm:t>
        <a:bodyPr/>
        <a:lstStyle/>
        <a:p>
          <a:pPr latinLnBrk="1"/>
          <a:endParaRPr lang="ko-KR" altLang="en-US"/>
        </a:p>
      </dgm:t>
    </dgm:pt>
    <dgm:pt modelId="{D6185920-BDC5-4522-803B-084D66A0C161}" type="sibTrans" cxnId="{B1BC8DAB-3501-4232-BC0E-2CAD26518D06}">
      <dgm:prSet/>
      <dgm:spPr/>
      <dgm:t>
        <a:bodyPr/>
        <a:lstStyle/>
        <a:p>
          <a:pPr latinLnBrk="1"/>
          <a:endParaRPr lang="ko-KR" altLang="en-US"/>
        </a:p>
      </dgm:t>
    </dgm:pt>
    <dgm:pt modelId="{EB209DBA-4D17-4426-B540-22BBE4B8B8D2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8B2FD99-D51F-4C72-BDF5-8E1D0D09B9FF}" type="parTrans" cxnId="{F067F3F7-7E73-4D72-A0A2-90774C88814D}">
      <dgm:prSet/>
      <dgm:spPr/>
      <dgm:t>
        <a:bodyPr/>
        <a:lstStyle/>
        <a:p>
          <a:pPr latinLnBrk="1"/>
          <a:endParaRPr lang="ko-KR" altLang="en-US"/>
        </a:p>
      </dgm:t>
    </dgm:pt>
    <dgm:pt modelId="{B041712B-CABB-4817-9D88-E6C1AE6A6C72}" type="sibTrans" cxnId="{F067F3F7-7E73-4D72-A0A2-90774C88814D}">
      <dgm:prSet/>
      <dgm:spPr/>
      <dgm:t>
        <a:bodyPr/>
        <a:lstStyle/>
        <a:p>
          <a:pPr latinLnBrk="1"/>
          <a:endParaRPr lang="ko-KR" altLang="en-US"/>
        </a:p>
      </dgm:t>
    </dgm:pt>
    <dgm:pt modelId="{E1149337-73D2-4845-BBFB-585D017610B0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224F97F2-EF8E-4376-AD71-83E9CEB30A4A}" type="parTrans" cxnId="{EEB81C6A-EB6F-433E-97A7-EB8CD0F28197}">
      <dgm:prSet/>
      <dgm:spPr/>
      <dgm:t>
        <a:bodyPr/>
        <a:lstStyle/>
        <a:p>
          <a:pPr latinLnBrk="1"/>
          <a:endParaRPr lang="ko-KR" altLang="en-US"/>
        </a:p>
      </dgm:t>
    </dgm:pt>
    <dgm:pt modelId="{972EDDBE-405C-46CF-BD5B-0E2AA4CBFFFC}" type="sibTrans" cxnId="{EEB81C6A-EB6F-433E-97A7-EB8CD0F28197}">
      <dgm:prSet/>
      <dgm:spPr/>
      <dgm:t>
        <a:bodyPr/>
        <a:lstStyle/>
        <a:p>
          <a:pPr latinLnBrk="1"/>
          <a:endParaRPr lang="ko-KR" altLang="en-US"/>
        </a:p>
      </dgm:t>
    </dgm:pt>
    <dgm:pt modelId="{625F4F00-65DC-459A-9507-3E7AE695691B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9788B51B-D856-4D7B-B3A5-B582DF2660C4}" type="parTrans" cxnId="{DF794BD5-006D-42F8-90DB-C93F31BCEDB8}">
      <dgm:prSet/>
      <dgm:spPr/>
      <dgm:t>
        <a:bodyPr/>
        <a:lstStyle/>
        <a:p>
          <a:pPr latinLnBrk="1"/>
          <a:endParaRPr lang="ko-KR" altLang="en-US"/>
        </a:p>
      </dgm:t>
    </dgm:pt>
    <dgm:pt modelId="{76549CC6-E86E-4E8E-B67E-88372131B26F}" type="sibTrans" cxnId="{DF794BD5-006D-42F8-90DB-C93F31BCEDB8}">
      <dgm:prSet/>
      <dgm:spPr/>
      <dgm:t>
        <a:bodyPr/>
        <a:lstStyle/>
        <a:p>
          <a:pPr latinLnBrk="1"/>
          <a:endParaRPr lang="ko-KR" altLang="en-US"/>
        </a:p>
      </dgm:t>
    </dgm:pt>
    <dgm:pt modelId="{9EA7659C-8383-4767-8470-9C335FE768A8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AF495EE3-9E78-4B3B-A507-8398E6DBB1BC}" type="parTrans" cxnId="{89D6AA65-9F96-4A1A-BE61-BAB762793142}">
      <dgm:prSet/>
      <dgm:spPr/>
      <dgm:t>
        <a:bodyPr/>
        <a:lstStyle/>
        <a:p>
          <a:pPr latinLnBrk="1"/>
          <a:endParaRPr lang="ko-KR" altLang="en-US"/>
        </a:p>
      </dgm:t>
    </dgm:pt>
    <dgm:pt modelId="{03DDF72B-FA9B-4064-8FAA-11037BBB57FD}" type="sibTrans" cxnId="{89D6AA65-9F96-4A1A-BE61-BAB762793142}">
      <dgm:prSet/>
      <dgm:spPr/>
      <dgm:t>
        <a:bodyPr/>
        <a:lstStyle/>
        <a:p>
          <a:pPr latinLnBrk="1"/>
          <a:endParaRPr lang="ko-KR" altLang="en-US"/>
        </a:p>
      </dgm:t>
    </dgm:pt>
    <dgm:pt modelId="{886A2C1E-26D0-4624-A759-F88699913362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4BF145BD-DC6D-4F21-A7F3-76B800A9FEB2}" type="parTrans" cxnId="{029A1718-839D-42C5-AE7B-D07AF795EABE}">
      <dgm:prSet/>
      <dgm:spPr/>
      <dgm:t>
        <a:bodyPr/>
        <a:lstStyle/>
        <a:p>
          <a:pPr latinLnBrk="1"/>
          <a:endParaRPr lang="ko-KR" altLang="en-US"/>
        </a:p>
      </dgm:t>
    </dgm:pt>
    <dgm:pt modelId="{AC194B76-38E0-4248-AE72-ABB82618353C}" type="sibTrans" cxnId="{029A1718-839D-42C5-AE7B-D07AF795EABE}">
      <dgm:prSet/>
      <dgm:spPr/>
      <dgm:t>
        <a:bodyPr/>
        <a:lstStyle/>
        <a:p>
          <a:pPr latinLnBrk="1"/>
          <a:endParaRPr lang="ko-KR" altLang="en-US"/>
        </a:p>
      </dgm:t>
    </dgm:pt>
    <dgm:pt modelId="{3E7EEEA0-9B0F-4FF5-A9A6-6969E1456199}" type="pres">
      <dgm:prSet presAssocID="{B81E56D9-7F1B-4E0C-9D47-7D683AAD011B}" presName="diagram" presStyleCnt="0">
        <dgm:presLayoutVars>
          <dgm:dir/>
          <dgm:resizeHandles val="exact"/>
        </dgm:presLayoutVars>
      </dgm:prSet>
      <dgm:spPr/>
    </dgm:pt>
    <dgm:pt modelId="{74C641D1-EDB4-4A42-8E24-9B6B2C6AC67D}" type="pres">
      <dgm:prSet presAssocID="{81BE43E9-76D6-4029-A686-7C9BFEAC98A5}" presName="node" presStyleLbl="node1" presStyleIdx="0" presStyleCnt="40">
        <dgm:presLayoutVars>
          <dgm:bulletEnabled val="1"/>
        </dgm:presLayoutVars>
      </dgm:prSet>
      <dgm:spPr/>
    </dgm:pt>
    <dgm:pt modelId="{009454E6-85AC-4155-A8C0-DE8506034F8F}" type="pres">
      <dgm:prSet presAssocID="{3315F66C-9D92-48C0-80E8-BDCB0D556561}" presName="sibTrans" presStyleCnt="0"/>
      <dgm:spPr/>
    </dgm:pt>
    <dgm:pt modelId="{263F4C72-64B0-49BA-B85C-058B55CAE0C1}" type="pres">
      <dgm:prSet presAssocID="{2D03CE71-FBA1-46C2-91ED-2C976FCF40BD}" presName="node" presStyleLbl="node1" presStyleIdx="1" presStyleCnt="40">
        <dgm:presLayoutVars>
          <dgm:bulletEnabled val="1"/>
        </dgm:presLayoutVars>
      </dgm:prSet>
      <dgm:spPr/>
    </dgm:pt>
    <dgm:pt modelId="{306F750E-0592-47A6-A5CA-34C4A9E7258B}" type="pres">
      <dgm:prSet presAssocID="{31E039C1-205E-44A1-97AB-D059A840E2F8}" presName="sibTrans" presStyleCnt="0"/>
      <dgm:spPr/>
    </dgm:pt>
    <dgm:pt modelId="{381BFB13-CBCC-46C1-82D3-AC8D3ED18FC0}" type="pres">
      <dgm:prSet presAssocID="{E700A533-58EE-437A-BD34-C08F1A682BAC}" presName="node" presStyleLbl="node1" presStyleIdx="2" presStyleCnt="40">
        <dgm:presLayoutVars>
          <dgm:bulletEnabled val="1"/>
        </dgm:presLayoutVars>
      </dgm:prSet>
      <dgm:spPr/>
    </dgm:pt>
    <dgm:pt modelId="{5288D595-E4D5-458A-891F-6A4C70E686DE}" type="pres">
      <dgm:prSet presAssocID="{F3612843-C748-4F54-A80F-942348B3D626}" presName="sibTrans" presStyleCnt="0"/>
      <dgm:spPr/>
    </dgm:pt>
    <dgm:pt modelId="{2BD31D2B-E124-4829-B8D4-16B6FD97773B}" type="pres">
      <dgm:prSet presAssocID="{ABC196BD-9370-43D6-BBE8-F59140496435}" presName="node" presStyleLbl="node1" presStyleIdx="3" presStyleCnt="40">
        <dgm:presLayoutVars>
          <dgm:bulletEnabled val="1"/>
        </dgm:presLayoutVars>
      </dgm:prSet>
      <dgm:spPr/>
    </dgm:pt>
    <dgm:pt modelId="{3AD92182-6EFB-4EEE-8186-76162157DF31}" type="pres">
      <dgm:prSet presAssocID="{C1D1FA5B-E83A-463A-880C-0BE184E37F66}" presName="sibTrans" presStyleCnt="0"/>
      <dgm:spPr/>
    </dgm:pt>
    <dgm:pt modelId="{A13FF29A-2FE9-4837-AD81-83467421D5C5}" type="pres">
      <dgm:prSet presAssocID="{8B00E1C1-3BEB-489E-8197-E5479F1D77B5}" presName="node" presStyleLbl="node1" presStyleIdx="4" presStyleCnt="40">
        <dgm:presLayoutVars>
          <dgm:bulletEnabled val="1"/>
        </dgm:presLayoutVars>
      </dgm:prSet>
      <dgm:spPr/>
    </dgm:pt>
    <dgm:pt modelId="{329B1605-B08C-4415-AF34-01A94AC01A54}" type="pres">
      <dgm:prSet presAssocID="{98F61903-0A09-4D0B-AC50-9A777392BD58}" presName="sibTrans" presStyleCnt="0"/>
      <dgm:spPr/>
    </dgm:pt>
    <dgm:pt modelId="{E9BAC539-0C8F-44B2-B345-C5D1AA46E488}" type="pres">
      <dgm:prSet presAssocID="{160D58E5-DDCF-483C-89D8-27B12527E154}" presName="node" presStyleLbl="node1" presStyleIdx="5" presStyleCnt="40">
        <dgm:presLayoutVars>
          <dgm:bulletEnabled val="1"/>
        </dgm:presLayoutVars>
      </dgm:prSet>
      <dgm:spPr/>
    </dgm:pt>
    <dgm:pt modelId="{9F41BA1E-B89D-4E45-B0D3-CD0888C78056}" type="pres">
      <dgm:prSet presAssocID="{43B27FAC-0E20-4AAC-963C-B677EA2013C6}" presName="sibTrans" presStyleCnt="0"/>
      <dgm:spPr/>
    </dgm:pt>
    <dgm:pt modelId="{46D4C788-1EEC-4C3D-8FDE-C51E86EFA778}" type="pres">
      <dgm:prSet presAssocID="{464807F4-F1D9-4ED4-B7E5-305BD1B6DFA5}" presName="node" presStyleLbl="node1" presStyleIdx="6" presStyleCnt="40">
        <dgm:presLayoutVars>
          <dgm:bulletEnabled val="1"/>
        </dgm:presLayoutVars>
      </dgm:prSet>
      <dgm:spPr/>
    </dgm:pt>
    <dgm:pt modelId="{AD6DEAE8-C910-4661-B6F4-EBFB060523AE}" type="pres">
      <dgm:prSet presAssocID="{C335A3FC-0CB2-46A8-88F2-4C1E07A09224}" presName="sibTrans" presStyleCnt="0"/>
      <dgm:spPr/>
    </dgm:pt>
    <dgm:pt modelId="{13F53608-7633-43AF-B564-1AA7D3BD5DE4}" type="pres">
      <dgm:prSet presAssocID="{32F547C5-0CC2-4EFA-A72D-4B981615A562}" presName="node" presStyleLbl="node1" presStyleIdx="7" presStyleCnt="40">
        <dgm:presLayoutVars>
          <dgm:bulletEnabled val="1"/>
        </dgm:presLayoutVars>
      </dgm:prSet>
      <dgm:spPr/>
    </dgm:pt>
    <dgm:pt modelId="{EF21C217-0E39-4035-8F46-6A6CBDC210CC}" type="pres">
      <dgm:prSet presAssocID="{254EF585-8613-4599-97A5-E146BC6B172C}" presName="sibTrans" presStyleCnt="0"/>
      <dgm:spPr/>
    </dgm:pt>
    <dgm:pt modelId="{FE63ADFE-95CA-4689-BF2C-669A3E482FB6}" type="pres">
      <dgm:prSet presAssocID="{1E33D4F9-7B84-43CE-83FE-41A10FE74BA5}" presName="node" presStyleLbl="node1" presStyleIdx="8" presStyleCnt="40">
        <dgm:presLayoutVars>
          <dgm:bulletEnabled val="1"/>
        </dgm:presLayoutVars>
      </dgm:prSet>
      <dgm:spPr/>
    </dgm:pt>
    <dgm:pt modelId="{555475B1-9D8D-416A-8DB4-A80B62DE015C}" type="pres">
      <dgm:prSet presAssocID="{0D400582-5C0B-42A4-9533-68AF655C6576}" presName="sibTrans" presStyleCnt="0"/>
      <dgm:spPr/>
    </dgm:pt>
    <dgm:pt modelId="{86124FFF-BB32-4635-AFF6-69CC02DDE517}" type="pres">
      <dgm:prSet presAssocID="{6F7A267D-8AB2-4590-81EA-C08B5B6C2BBE}" presName="node" presStyleLbl="node1" presStyleIdx="9" presStyleCnt="40">
        <dgm:presLayoutVars>
          <dgm:bulletEnabled val="1"/>
        </dgm:presLayoutVars>
      </dgm:prSet>
      <dgm:spPr/>
    </dgm:pt>
    <dgm:pt modelId="{81F3BFED-57F7-468A-BBA0-D4EE946BF30E}" type="pres">
      <dgm:prSet presAssocID="{B9253012-F212-4020-80DE-D0FC94B19515}" presName="sibTrans" presStyleCnt="0"/>
      <dgm:spPr/>
    </dgm:pt>
    <dgm:pt modelId="{FBEB37F6-DBC8-4E2F-B77A-ED5B6C6FEA67}" type="pres">
      <dgm:prSet presAssocID="{28398B4C-0511-4D08-84CD-20575158ED2F}" presName="node" presStyleLbl="node1" presStyleIdx="10" presStyleCnt="40">
        <dgm:presLayoutVars>
          <dgm:bulletEnabled val="1"/>
        </dgm:presLayoutVars>
      </dgm:prSet>
      <dgm:spPr/>
    </dgm:pt>
    <dgm:pt modelId="{9A93FA40-1F95-44A5-94C9-55EF6F5B4AF5}" type="pres">
      <dgm:prSet presAssocID="{EA3C3DD0-676C-4670-9E3A-CDCA86C2A960}" presName="sibTrans" presStyleCnt="0"/>
      <dgm:spPr/>
    </dgm:pt>
    <dgm:pt modelId="{D95547A8-DEE3-4423-9D05-707E62DFB199}" type="pres">
      <dgm:prSet presAssocID="{B6E5DE6C-58FF-4EE3-8259-363F91240E9C}" presName="node" presStyleLbl="node1" presStyleIdx="11" presStyleCnt="40">
        <dgm:presLayoutVars>
          <dgm:bulletEnabled val="1"/>
        </dgm:presLayoutVars>
      </dgm:prSet>
      <dgm:spPr/>
    </dgm:pt>
    <dgm:pt modelId="{AEDBBAC2-B0D0-43D5-AF88-8C68C862ADA2}" type="pres">
      <dgm:prSet presAssocID="{38546BBA-1BB4-4CFC-B4BA-FFBDA0BFA86B}" presName="sibTrans" presStyleCnt="0"/>
      <dgm:spPr/>
    </dgm:pt>
    <dgm:pt modelId="{D9820DBA-6EE4-43B6-BC36-B83510E1E4AF}" type="pres">
      <dgm:prSet presAssocID="{515F97D2-1490-4BDD-8C31-41E4A9FB45BC}" presName="node" presStyleLbl="node1" presStyleIdx="12" presStyleCnt="40">
        <dgm:presLayoutVars>
          <dgm:bulletEnabled val="1"/>
        </dgm:presLayoutVars>
      </dgm:prSet>
      <dgm:spPr/>
    </dgm:pt>
    <dgm:pt modelId="{35B5F628-8CE5-4C6D-A8A4-88E1A842F50E}" type="pres">
      <dgm:prSet presAssocID="{0DA7EDED-5042-485F-9540-6E4F2A7F9434}" presName="sibTrans" presStyleCnt="0"/>
      <dgm:spPr/>
    </dgm:pt>
    <dgm:pt modelId="{8A8FC234-BC15-4109-8BA8-ABC784443928}" type="pres">
      <dgm:prSet presAssocID="{7DB0BD9E-72C2-43C0-B83B-733D52D88C56}" presName="node" presStyleLbl="node1" presStyleIdx="13" presStyleCnt="40">
        <dgm:presLayoutVars>
          <dgm:bulletEnabled val="1"/>
        </dgm:presLayoutVars>
      </dgm:prSet>
      <dgm:spPr/>
    </dgm:pt>
    <dgm:pt modelId="{1321491E-8E5C-40A2-AB4A-341006888CD8}" type="pres">
      <dgm:prSet presAssocID="{518382E1-ED0D-481F-8486-98AB3127CBAA}" presName="sibTrans" presStyleCnt="0"/>
      <dgm:spPr/>
    </dgm:pt>
    <dgm:pt modelId="{604AD511-88E0-4CDE-A10D-6EE6EE23C060}" type="pres">
      <dgm:prSet presAssocID="{9C0F99DC-5D1F-42D5-B8AE-1B5A712456A6}" presName="node" presStyleLbl="node1" presStyleIdx="14" presStyleCnt="40">
        <dgm:presLayoutVars>
          <dgm:bulletEnabled val="1"/>
        </dgm:presLayoutVars>
      </dgm:prSet>
      <dgm:spPr/>
    </dgm:pt>
    <dgm:pt modelId="{A05C3334-8F25-4730-92FF-DEBA7737F900}" type="pres">
      <dgm:prSet presAssocID="{C5E108DB-87A3-4E77-966C-4F8DF98A0DF7}" presName="sibTrans" presStyleCnt="0"/>
      <dgm:spPr/>
    </dgm:pt>
    <dgm:pt modelId="{DA5058AC-3686-4346-A24B-92B199B943CD}" type="pres">
      <dgm:prSet presAssocID="{FA6BA8D4-7FF4-4350-B2CE-3C3CBB567A8C}" presName="node" presStyleLbl="node1" presStyleIdx="15" presStyleCnt="40">
        <dgm:presLayoutVars>
          <dgm:bulletEnabled val="1"/>
        </dgm:presLayoutVars>
      </dgm:prSet>
      <dgm:spPr/>
    </dgm:pt>
    <dgm:pt modelId="{78B63E28-CCB8-4419-B6D9-489D2A29570F}" type="pres">
      <dgm:prSet presAssocID="{DE5A87F8-947D-4564-8F3C-F5F8EAC6F172}" presName="sibTrans" presStyleCnt="0"/>
      <dgm:spPr/>
    </dgm:pt>
    <dgm:pt modelId="{138D3298-DFC4-41D5-AA87-C27F990905EC}" type="pres">
      <dgm:prSet presAssocID="{A2535A99-292F-4F42-8E0A-C7282AF3D5E0}" presName="node" presStyleLbl="node1" presStyleIdx="16" presStyleCnt="40">
        <dgm:presLayoutVars>
          <dgm:bulletEnabled val="1"/>
        </dgm:presLayoutVars>
      </dgm:prSet>
      <dgm:spPr/>
    </dgm:pt>
    <dgm:pt modelId="{A189BD27-C46D-4091-9ED7-8C2E1763C027}" type="pres">
      <dgm:prSet presAssocID="{4CC1F5D2-013C-4836-99BD-D7EBFBEFD844}" presName="sibTrans" presStyleCnt="0"/>
      <dgm:spPr/>
    </dgm:pt>
    <dgm:pt modelId="{E4CA239F-C402-45B3-89F0-3A0CD3C87320}" type="pres">
      <dgm:prSet presAssocID="{CB2A1C07-B27E-4F17-91F6-CC4647E13439}" presName="node" presStyleLbl="node1" presStyleIdx="17" presStyleCnt="40">
        <dgm:presLayoutVars>
          <dgm:bulletEnabled val="1"/>
        </dgm:presLayoutVars>
      </dgm:prSet>
      <dgm:spPr/>
    </dgm:pt>
    <dgm:pt modelId="{DF44ACF2-AC08-4787-B595-1E6BA4CC15E9}" type="pres">
      <dgm:prSet presAssocID="{7BD5270E-FAC2-436E-A7C5-09E9AA79600E}" presName="sibTrans" presStyleCnt="0"/>
      <dgm:spPr/>
    </dgm:pt>
    <dgm:pt modelId="{28CD7D41-0062-4E8B-956C-EB72CAAD38B1}" type="pres">
      <dgm:prSet presAssocID="{B42D8D80-D19B-4396-AB1C-A295365AC95C}" presName="node" presStyleLbl="node1" presStyleIdx="18" presStyleCnt="40">
        <dgm:presLayoutVars>
          <dgm:bulletEnabled val="1"/>
        </dgm:presLayoutVars>
      </dgm:prSet>
      <dgm:spPr/>
    </dgm:pt>
    <dgm:pt modelId="{4ACAD992-BAA5-4F31-912A-4AA76B3274C7}" type="pres">
      <dgm:prSet presAssocID="{78B762A2-7042-4C92-9D55-045700F6325E}" presName="sibTrans" presStyleCnt="0"/>
      <dgm:spPr/>
    </dgm:pt>
    <dgm:pt modelId="{4796DFC3-2DF0-4DDA-9C3D-E2D57E4BAF4F}" type="pres">
      <dgm:prSet presAssocID="{F5100052-C1FC-4E3C-BC81-07A5C2F6681B}" presName="node" presStyleLbl="node1" presStyleIdx="19" presStyleCnt="40">
        <dgm:presLayoutVars>
          <dgm:bulletEnabled val="1"/>
        </dgm:presLayoutVars>
      </dgm:prSet>
      <dgm:spPr/>
    </dgm:pt>
    <dgm:pt modelId="{88038E1B-5D4A-48C0-9072-7DFED23890BB}" type="pres">
      <dgm:prSet presAssocID="{F5F15DC7-C2AB-4DFC-AFF1-24A47C1D9BC1}" presName="sibTrans" presStyleCnt="0"/>
      <dgm:spPr/>
    </dgm:pt>
    <dgm:pt modelId="{C1E72C02-4BE0-47F3-ACEE-C3E2F67229EF}" type="pres">
      <dgm:prSet presAssocID="{598A25AB-42C8-4341-9184-7A3426514F64}" presName="node" presStyleLbl="node1" presStyleIdx="20" presStyleCnt="40">
        <dgm:presLayoutVars>
          <dgm:bulletEnabled val="1"/>
        </dgm:presLayoutVars>
      </dgm:prSet>
      <dgm:spPr/>
    </dgm:pt>
    <dgm:pt modelId="{74224B72-3A53-4194-B1F4-8A5B2CF36E3C}" type="pres">
      <dgm:prSet presAssocID="{7BB8B06A-EE81-472D-9597-9B3FF7331418}" presName="sibTrans" presStyleCnt="0"/>
      <dgm:spPr/>
    </dgm:pt>
    <dgm:pt modelId="{59CA47A7-1C90-4615-AD35-FE6DD188CCB0}" type="pres">
      <dgm:prSet presAssocID="{3EE2F3FB-052A-42AB-8CFB-C099EEDD182A}" presName="node" presStyleLbl="node1" presStyleIdx="21" presStyleCnt="40">
        <dgm:presLayoutVars>
          <dgm:bulletEnabled val="1"/>
        </dgm:presLayoutVars>
      </dgm:prSet>
      <dgm:spPr/>
    </dgm:pt>
    <dgm:pt modelId="{F2BE4BE5-ECB7-47A9-B272-B7C21FD257F3}" type="pres">
      <dgm:prSet presAssocID="{7F42DDFB-E46B-45DF-87C8-108E91FAFB7F}" presName="sibTrans" presStyleCnt="0"/>
      <dgm:spPr/>
    </dgm:pt>
    <dgm:pt modelId="{965C282B-D6E9-486E-A500-B4600A16426C}" type="pres">
      <dgm:prSet presAssocID="{91707339-32CE-4706-9E60-2F45F34A1518}" presName="node" presStyleLbl="node1" presStyleIdx="22" presStyleCnt="40">
        <dgm:presLayoutVars>
          <dgm:bulletEnabled val="1"/>
        </dgm:presLayoutVars>
      </dgm:prSet>
      <dgm:spPr/>
    </dgm:pt>
    <dgm:pt modelId="{330A12E3-F0E1-43E9-A420-49629E7B63E2}" type="pres">
      <dgm:prSet presAssocID="{6D9E8EB0-9757-4CE7-A757-00E57328BB89}" presName="sibTrans" presStyleCnt="0"/>
      <dgm:spPr/>
    </dgm:pt>
    <dgm:pt modelId="{ADF44701-3543-4621-A232-FF7C156ED8ED}" type="pres">
      <dgm:prSet presAssocID="{A288A011-A4F6-4DE9-B916-C88B4C4EABFB}" presName="node" presStyleLbl="node1" presStyleIdx="23" presStyleCnt="40">
        <dgm:presLayoutVars>
          <dgm:bulletEnabled val="1"/>
        </dgm:presLayoutVars>
      </dgm:prSet>
      <dgm:spPr/>
    </dgm:pt>
    <dgm:pt modelId="{1BBD47DA-8926-4C23-AE64-B36C26FADEF0}" type="pres">
      <dgm:prSet presAssocID="{9ABB8A10-D2AA-44A3-9BFD-779AF221096A}" presName="sibTrans" presStyleCnt="0"/>
      <dgm:spPr/>
    </dgm:pt>
    <dgm:pt modelId="{27317A45-F47A-438A-B51F-16DBCF429999}" type="pres">
      <dgm:prSet presAssocID="{B2C8EA28-D43B-4EB5-913B-75E956EAFF29}" presName="node" presStyleLbl="node1" presStyleIdx="24" presStyleCnt="40">
        <dgm:presLayoutVars>
          <dgm:bulletEnabled val="1"/>
        </dgm:presLayoutVars>
      </dgm:prSet>
      <dgm:spPr/>
    </dgm:pt>
    <dgm:pt modelId="{4703A548-68CD-44D5-90A5-8D86F860C370}" type="pres">
      <dgm:prSet presAssocID="{122BBC80-7952-4652-988B-BF82FD83390B}" presName="sibTrans" presStyleCnt="0"/>
      <dgm:spPr/>
    </dgm:pt>
    <dgm:pt modelId="{68359AAA-9C5E-42AB-BBB5-34072C7C6DCF}" type="pres">
      <dgm:prSet presAssocID="{62866511-50A0-430A-BDBC-D40ED220EC82}" presName="node" presStyleLbl="node1" presStyleIdx="25" presStyleCnt="40">
        <dgm:presLayoutVars>
          <dgm:bulletEnabled val="1"/>
        </dgm:presLayoutVars>
      </dgm:prSet>
      <dgm:spPr/>
    </dgm:pt>
    <dgm:pt modelId="{95CEFB4D-647F-4D51-810A-F1B30AF49213}" type="pres">
      <dgm:prSet presAssocID="{4857EE5D-7733-47CC-8A78-4C760C56ECD5}" presName="sibTrans" presStyleCnt="0"/>
      <dgm:spPr/>
    </dgm:pt>
    <dgm:pt modelId="{45F52820-472F-435E-A578-565F268820D0}" type="pres">
      <dgm:prSet presAssocID="{5F296317-981F-40CF-9796-51D4373478F9}" presName="node" presStyleLbl="node1" presStyleIdx="26" presStyleCnt="40">
        <dgm:presLayoutVars>
          <dgm:bulletEnabled val="1"/>
        </dgm:presLayoutVars>
      </dgm:prSet>
      <dgm:spPr/>
    </dgm:pt>
    <dgm:pt modelId="{9BB7EF44-543E-4284-BAAD-497EE7D7DF7C}" type="pres">
      <dgm:prSet presAssocID="{606CBAEB-DC48-4D6B-A02A-87E77668E55A}" presName="sibTrans" presStyleCnt="0"/>
      <dgm:spPr/>
    </dgm:pt>
    <dgm:pt modelId="{BDE44163-F904-4B74-BDD3-94A550A7C869}" type="pres">
      <dgm:prSet presAssocID="{E6A92A38-AAF1-41F5-9E3D-252C0DD1F651}" presName="node" presStyleLbl="node1" presStyleIdx="27" presStyleCnt="40">
        <dgm:presLayoutVars>
          <dgm:bulletEnabled val="1"/>
        </dgm:presLayoutVars>
      </dgm:prSet>
      <dgm:spPr/>
    </dgm:pt>
    <dgm:pt modelId="{7B8FE34A-9465-4B1D-B981-50977428E1B0}" type="pres">
      <dgm:prSet presAssocID="{034282F3-2032-425E-829C-3F9379F1F435}" presName="sibTrans" presStyleCnt="0"/>
      <dgm:spPr/>
    </dgm:pt>
    <dgm:pt modelId="{25949356-9E93-4CAE-AA3B-A13B349CA80C}" type="pres">
      <dgm:prSet presAssocID="{2460D17D-D8C6-40D7-A02F-A588582CA62A}" presName="node" presStyleLbl="node1" presStyleIdx="28" presStyleCnt="40">
        <dgm:presLayoutVars>
          <dgm:bulletEnabled val="1"/>
        </dgm:presLayoutVars>
      </dgm:prSet>
      <dgm:spPr/>
    </dgm:pt>
    <dgm:pt modelId="{3E91CED4-7150-457E-BC91-62D252A5EAED}" type="pres">
      <dgm:prSet presAssocID="{3CF7C506-88C1-46C0-9E7D-2F298DE4FA4C}" presName="sibTrans" presStyleCnt="0"/>
      <dgm:spPr/>
    </dgm:pt>
    <dgm:pt modelId="{58BB4886-463E-40DD-9687-196B9438B6F8}" type="pres">
      <dgm:prSet presAssocID="{B00D8892-D469-44DC-BE66-B858C8F5D415}" presName="node" presStyleLbl="node1" presStyleIdx="29" presStyleCnt="40">
        <dgm:presLayoutVars>
          <dgm:bulletEnabled val="1"/>
        </dgm:presLayoutVars>
      </dgm:prSet>
      <dgm:spPr/>
    </dgm:pt>
    <dgm:pt modelId="{95C400EF-9975-47E2-A9BB-F38AF35B6F44}" type="pres">
      <dgm:prSet presAssocID="{A8189EEF-9A1B-48D5-9BB0-4CD480E56721}" presName="sibTrans" presStyleCnt="0"/>
      <dgm:spPr/>
    </dgm:pt>
    <dgm:pt modelId="{9700A894-3BDF-490A-95D9-6675F17B3DA1}" type="pres">
      <dgm:prSet presAssocID="{F4CED2FC-8B54-4851-80DA-C579ABFCF70A}" presName="node" presStyleLbl="node1" presStyleIdx="30" presStyleCnt="40">
        <dgm:presLayoutVars>
          <dgm:bulletEnabled val="1"/>
        </dgm:presLayoutVars>
      </dgm:prSet>
      <dgm:spPr/>
    </dgm:pt>
    <dgm:pt modelId="{AC6FC7CA-A669-475B-A4F7-E123C942FD7D}" type="pres">
      <dgm:prSet presAssocID="{820687F9-D4FA-4F07-8D06-17A641627D99}" presName="sibTrans" presStyleCnt="0"/>
      <dgm:spPr/>
    </dgm:pt>
    <dgm:pt modelId="{F231F709-0B32-4D54-8C2D-1681982B2574}" type="pres">
      <dgm:prSet presAssocID="{37B0D730-4859-4F85-B01B-7316C1411E1B}" presName="node" presStyleLbl="node1" presStyleIdx="31" presStyleCnt="40">
        <dgm:presLayoutVars>
          <dgm:bulletEnabled val="1"/>
        </dgm:presLayoutVars>
      </dgm:prSet>
      <dgm:spPr/>
    </dgm:pt>
    <dgm:pt modelId="{28EA5090-8FD6-4E8A-9FE9-6A797FD8E256}" type="pres">
      <dgm:prSet presAssocID="{2E1C8CA0-B87C-4742-A00E-5C4647149430}" presName="sibTrans" presStyleCnt="0"/>
      <dgm:spPr/>
    </dgm:pt>
    <dgm:pt modelId="{55DE3885-DEB3-4D10-9C01-356FC8F60AC4}" type="pres">
      <dgm:prSet presAssocID="{964A7430-ECB1-409A-841E-665D11C38186}" presName="node" presStyleLbl="node1" presStyleIdx="32" presStyleCnt="40">
        <dgm:presLayoutVars>
          <dgm:bulletEnabled val="1"/>
        </dgm:presLayoutVars>
      </dgm:prSet>
      <dgm:spPr/>
    </dgm:pt>
    <dgm:pt modelId="{6EB8F9D9-D196-4F85-AB80-5ADAA67F03D8}" type="pres">
      <dgm:prSet presAssocID="{D56BA574-FE8D-4AA3-BA86-C085EDF715BD}" presName="sibTrans" presStyleCnt="0"/>
      <dgm:spPr/>
    </dgm:pt>
    <dgm:pt modelId="{196A2AF0-4353-46BE-A1CC-9EA853A6861E}" type="pres">
      <dgm:prSet presAssocID="{67E85ADB-445F-43BF-BF0C-8D73C2A8BA8D}" presName="node" presStyleLbl="node1" presStyleIdx="33" presStyleCnt="40">
        <dgm:presLayoutVars>
          <dgm:bulletEnabled val="1"/>
        </dgm:presLayoutVars>
      </dgm:prSet>
      <dgm:spPr/>
    </dgm:pt>
    <dgm:pt modelId="{A53ADCE6-34CD-4962-94A7-288EB52C6B7B}" type="pres">
      <dgm:prSet presAssocID="{D7D5ECD0-2C1C-4736-BB6A-74C41EEEEF6D}" presName="sibTrans" presStyleCnt="0"/>
      <dgm:spPr/>
    </dgm:pt>
    <dgm:pt modelId="{2E3E1931-60F6-47AB-B11D-A168DDD1B9AE}" type="pres">
      <dgm:prSet presAssocID="{2D19E9F8-36F3-4C90-BEFC-F7ACDDB56DBF}" presName="node" presStyleLbl="node1" presStyleIdx="34" presStyleCnt="40">
        <dgm:presLayoutVars>
          <dgm:bulletEnabled val="1"/>
        </dgm:presLayoutVars>
      </dgm:prSet>
      <dgm:spPr/>
    </dgm:pt>
    <dgm:pt modelId="{D89C8974-E363-4B20-B127-9830CCCBDCDC}" type="pres">
      <dgm:prSet presAssocID="{D6185920-BDC5-4522-803B-084D66A0C161}" presName="sibTrans" presStyleCnt="0"/>
      <dgm:spPr/>
    </dgm:pt>
    <dgm:pt modelId="{6BBB27E6-CF72-4D3F-8596-6572171A1E11}" type="pres">
      <dgm:prSet presAssocID="{EB209DBA-4D17-4426-B540-22BBE4B8B8D2}" presName="node" presStyleLbl="node1" presStyleIdx="35" presStyleCnt="40">
        <dgm:presLayoutVars>
          <dgm:bulletEnabled val="1"/>
        </dgm:presLayoutVars>
      </dgm:prSet>
      <dgm:spPr/>
    </dgm:pt>
    <dgm:pt modelId="{10122730-C22A-4CF5-9D7B-BB9D0C0FA693}" type="pres">
      <dgm:prSet presAssocID="{B041712B-CABB-4817-9D88-E6C1AE6A6C72}" presName="sibTrans" presStyleCnt="0"/>
      <dgm:spPr/>
    </dgm:pt>
    <dgm:pt modelId="{5E3E1B58-590E-4B3B-BE8F-26E272617F16}" type="pres">
      <dgm:prSet presAssocID="{E1149337-73D2-4845-BBFB-585D017610B0}" presName="node" presStyleLbl="node1" presStyleIdx="36" presStyleCnt="40">
        <dgm:presLayoutVars>
          <dgm:bulletEnabled val="1"/>
        </dgm:presLayoutVars>
      </dgm:prSet>
      <dgm:spPr/>
    </dgm:pt>
    <dgm:pt modelId="{8AB93EB0-F5E1-44D8-AB07-540A3CE62320}" type="pres">
      <dgm:prSet presAssocID="{972EDDBE-405C-46CF-BD5B-0E2AA4CBFFFC}" presName="sibTrans" presStyleCnt="0"/>
      <dgm:spPr/>
    </dgm:pt>
    <dgm:pt modelId="{BF6ADE9F-AB4A-4D59-8E24-898D50529809}" type="pres">
      <dgm:prSet presAssocID="{625F4F00-65DC-459A-9507-3E7AE695691B}" presName="node" presStyleLbl="node1" presStyleIdx="37" presStyleCnt="40">
        <dgm:presLayoutVars>
          <dgm:bulletEnabled val="1"/>
        </dgm:presLayoutVars>
      </dgm:prSet>
      <dgm:spPr/>
    </dgm:pt>
    <dgm:pt modelId="{01410A91-9C33-4BFD-B671-E3EC105B3E39}" type="pres">
      <dgm:prSet presAssocID="{76549CC6-E86E-4E8E-B67E-88372131B26F}" presName="sibTrans" presStyleCnt="0"/>
      <dgm:spPr/>
    </dgm:pt>
    <dgm:pt modelId="{F59EF598-58C9-4689-A683-2B23ACA87A5A}" type="pres">
      <dgm:prSet presAssocID="{9EA7659C-8383-4767-8470-9C335FE768A8}" presName="node" presStyleLbl="node1" presStyleIdx="38" presStyleCnt="40">
        <dgm:presLayoutVars>
          <dgm:bulletEnabled val="1"/>
        </dgm:presLayoutVars>
      </dgm:prSet>
      <dgm:spPr/>
    </dgm:pt>
    <dgm:pt modelId="{E4D11784-7828-4B58-8F34-D9879BF26D1D}" type="pres">
      <dgm:prSet presAssocID="{03DDF72B-FA9B-4064-8FAA-11037BBB57FD}" presName="sibTrans" presStyleCnt="0"/>
      <dgm:spPr/>
    </dgm:pt>
    <dgm:pt modelId="{427C4A73-1AD5-4053-8E48-0271290C0B0A}" type="pres">
      <dgm:prSet presAssocID="{886A2C1E-26D0-4624-A759-F88699913362}" presName="node" presStyleLbl="node1" presStyleIdx="39" presStyleCnt="40">
        <dgm:presLayoutVars>
          <dgm:bulletEnabled val="1"/>
        </dgm:presLayoutVars>
      </dgm:prSet>
      <dgm:spPr/>
    </dgm:pt>
  </dgm:ptLst>
  <dgm:cxnLst>
    <dgm:cxn modelId="{A30E93E9-F41C-46C4-8715-82BD4F2BD66D}" type="presOf" srcId="{E6A92A38-AAF1-41F5-9E3D-252C0DD1F651}" destId="{BDE44163-F904-4B74-BDD3-94A550A7C869}" srcOrd="0" destOrd="0" presId="urn:microsoft.com/office/officeart/2005/8/layout/default"/>
    <dgm:cxn modelId="{2B4DC0E6-6780-4CE5-9690-EE3D1B854E7D}" type="presOf" srcId="{62866511-50A0-430A-BDBC-D40ED220EC82}" destId="{68359AAA-9C5E-42AB-BBB5-34072C7C6DCF}" srcOrd="0" destOrd="0" presId="urn:microsoft.com/office/officeart/2005/8/layout/default"/>
    <dgm:cxn modelId="{E2585539-9056-474A-9A94-D789B1AB60B8}" srcId="{B81E56D9-7F1B-4E0C-9D47-7D683AAD011B}" destId="{E6A92A38-AAF1-41F5-9E3D-252C0DD1F651}" srcOrd="27" destOrd="0" parTransId="{DDF84792-895C-4250-B79F-28EB0299F457}" sibTransId="{034282F3-2032-425E-829C-3F9379F1F435}"/>
    <dgm:cxn modelId="{9FB14453-9858-4172-B395-87A961552622}" type="presOf" srcId="{8B00E1C1-3BEB-489E-8197-E5479F1D77B5}" destId="{A13FF29A-2FE9-4837-AD81-83467421D5C5}" srcOrd="0" destOrd="0" presId="urn:microsoft.com/office/officeart/2005/8/layout/default"/>
    <dgm:cxn modelId="{465CE60E-75CA-48F7-9DE1-28BDB5B114D3}" srcId="{B81E56D9-7F1B-4E0C-9D47-7D683AAD011B}" destId="{5F296317-981F-40CF-9796-51D4373478F9}" srcOrd="26" destOrd="0" parTransId="{C358966F-A26B-4886-AFC2-33853E78EC09}" sibTransId="{606CBAEB-DC48-4D6B-A02A-87E77668E55A}"/>
    <dgm:cxn modelId="{3D289E08-AF8D-4754-A531-44F7F78EC549}" type="presOf" srcId="{A2535A99-292F-4F42-8E0A-C7282AF3D5E0}" destId="{138D3298-DFC4-41D5-AA87-C27F990905EC}" srcOrd="0" destOrd="0" presId="urn:microsoft.com/office/officeart/2005/8/layout/default"/>
    <dgm:cxn modelId="{51DA38BF-20C5-44BA-ABE9-654BE63ACE0C}" srcId="{B81E56D9-7F1B-4E0C-9D47-7D683AAD011B}" destId="{A2535A99-292F-4F42-8E0A-C7282AF3D5E0}" srcOrd="16" destOrd="0" parTransId="{E0291259-14A8-4F6B-802D-34C80305E33D}" sibTransId="{4CC1F5D2-013C-4836-99BD-D7EBFBEFD844}"/>
    <dgm:cxn modelId="{59867D8E-0251-416D-AFAF-6FAC0819F3BB}" srcId="{B81E56D9-7F1B-4E0C-9D47-7D683AAD011B}" destId="{FA6BA8D4-7FF4-4350-B2CE-3C3CBB567A8C}" srcOrd="15" destOrd="0" parTransId="{FE3B7BB0-9D17-4DE1-A754-B7755DF864AE}" sibTransId="{DE5A87F8-947D-4564-8F3C-F5F8EAC6F172}"/>
    <dgm:cxn modelId="{D9144EB6-CD92-42B0-AB3E-E8E6FDA79BB6}" srcId="{B81E56D9-7F1B-4E0C-9D47-7D683AAD011B}" destId="{464807F4-F1D9-4ED4-B7E5-305BD1B6DFA5}" srcOrd="6" destOrd="0" parTransId="{EF8B3374-887F-40BB-9690-61C7338B5429}" sibTransId="{C335A3FC-0CB2-46A8-88F2-4C1E07A09224}"/>
    <dgm:cxn modelId="{AF555CA4-6558-4564-9464-6D014CE6CAF3}" srcId="{B81E56D9-7F1B-4E0C-9D47-7D683AAD011B}" destId="{1E33D4F9-7B84-43CE-83FE-41A10FE74BA5}" srcOrd="8" destOrd="0" parTransId="{CB8660C1-5814-46CB-B3EC-AD083C2E0FAF}" sibTransId="{0D400582-5C0B-42A4-9533-68AF655C6576}"/>
    <dgm:cxn modelId="{335A8449-B6BB-4904-B6C4-D7F841DF94DB}" srcId="{B81E56D9-7F1B-4E0C-9D47-7D683AAD011B}" destId="{A288A011-A4F6-4DE9-B916-C88B4C4EABFB}" srcOrd="23" destOrd="0" parTransId="{F9A8958E-B196-4DD2-8DDE-C3A075E96A64}" sibTransId="{9ABB8A10-D2AA-44A3-9BFD-779AF221096A}"/>
    <dgm:cxn modelId="{F2829FC6-E942-4C75-B15F-C7EFDDBE5A09}" type="presOf" srcId="{37B0D730-4859-4F85-B01B-7316C1411E1B}" destId="{F231F709-0B32-4D54-8C2D-1681982B2574}" srcOrd="0" destOrd="0" presId="urn:microsoft.com/office/officeart/2005/8/layout/default"/>
    <dgm:cxn modelId="{84774840-DAFE-43D9-B9D4-71EE4DAA1082}" type="presOf" srcId="{7DB0BD9E-72C2-43C0-B83B-733D52D88C56}" destId="{8A8FC234-BC15-4109-8BA8-ABC784443928}" srcOrd="0" destOrd="0" presId="urn:microsoft.com/office/officeart/2005/8/layout/default"/>
    <dgm:cxn modelId="{B9F24CD5-B601-4C0A-9EDE-DFE2A8EB551A}" srcId="{B81E56D9-7F1B-4E0C-9D47-7D683AAD011B}" destId="{ABC196BD-9370-43D6-BBE8-F59140496435}" srcOrd="3" destOrd="0" parTransId="{3F8FD4FC-C80C-4833-962A-23A5D5FB513E}" sibTransId="{C1D1FA5B-E83A-463A-880C-0BE184E37F66}"/>
    <dgm:cxn modelId="{EE4F7238-28B2-48E4-844E-12356BD09800}" srcId="{B81E56D9-7F1B-4E0C-9D47-7D683AAD011B}" destId="{2460D17D-D8C6-40D7-A02F-A588582CA62A}" srcOrd="28" destOrd="0" parTransId="{07DB2DB1-618E-4CC6-9D26-E117489C5600}" sibTransId="{3CF7C506-88C1-46C0-9E7D-2F298DE4FA4C}"/>
    <dgm:cxn modelId="{E35944C9-6A28-4DA5-8B3E-A5401C4D73FB}" type="presOf" srcId="{886A2C1E-26D0-4624-A759-F88699913362}" destId="{427C4A73-1AD5-4053-8E48-0271290C0B0A}" srcOrd="0" destOrd="0" presId="urn:microsoft.com/office/officeart/2005/8/layout/default"/>
    <dgm:cxn modelId="{7D04973F-16E3-4AFD-B8C9-1B43B79502C0}" srcId="{B81E56D9-7F1B-4E0C-9D47-7D683AAD011B}" destId="{81BE43E9-76D6-4029-A686-7C9BFEAC98A5}" srcOrd="0" destOrd="0" parTransId="{BDD3B15C-1A5A-405B-9DBC-9D7131A0131B}" sibTransId="{3315F66C-9D92-48C0-80E8-BDCB0D556561}"/>
    <dgm:cxn modelId="{FAB89D4A-73AC-4C28-B133-825C43CC3713}" srcId="{B81E56D9-7F1B-4E0C-9D47-7D683AAD011B}" destId="{8B00E1C1-3BEB-489E-8197-E5479F1D77B5}" srcOrd="4" destOrd="0" parTransId="{91E2BDBC-7737-43B5-AC54-E71501C45900}" sibTransId="{98F61903-0A09-4D0B-AC50-9A777392BD58}"/>
    <dgm:cxn modelId="{9F58E01A-009E-4494-BD65-8841B836DC8C}" srcId="{B81E56D9-7F1B-4E0C-9D47-7D683AAD011B}" destId="{62866511-50A0-430A-BDBC-D40ED220EC82}" srcOrd="25" destOrd="0" parTransId="{7ACC0480-9906-4360-AD3E-BA11E9514A1E}" sibTransId="{4857EE5D-7733-47CC-8A78-4C760C56ECD5}"/>
    <dgm:cxn modelId="{BEE58EE0-9850-4255-A734-EA95BA96A281}" type="presOf" srcId="{3EE2F3FB-052A-42AB-8CFB-C099EEDD182A}" destId="{59CA47A7-1C90-4615-AD35-FE6DD188CCB0}" srcOrd="0" destOrd="0" presId="urn:microsoft.com/office/officeart/2005/8/layout/default"/>
    <dgm:cxn modelId="{25AE44C4-0D3B-40DA-8A86-65320BAF9835}" type="presOf" srcId="{464807F4-F1D9-4ED4-B7E5-305BD1B6DFA5}" destId="{46D4C788-1EEC-4C3D-8FDE-C51E86EFA778}" srcOrd="0" destOrd="0" presId="urn:microsoft.com/office/officeart/2005/8/layout/default"/>
    <dgm:cxn modelId="{73CA83D3-AA3D-4876-B077-8735A2629F9D}" type="presOf" srcId="{81BE43E9-76D6-4029-A686-7C9BFEAC98A5}" destId="{74C641D1-EDB4-4A42-8E24-9B6B2C6AC67D}" srcOrd="0" destOrd="0" presId="urn:microsoft.com/office/officeart/2005/8/layout/default"/>
    <dgm:cxn modelId="{A8069FC2-912F-4560-ABCD-F753CCE4DA82}" srcId="{B81E56D9-7F1B-4E0C-9D47-7D683AAD011B}" destId="{91707339-32CE-4706-9E60-2F45F34A1518}" srcOrd="22" destOrd="0" parTransId="{2CE461C9-10EE-4F3A-8B86-E220088959F6}" sibTransId="{6D9E8EB0-9757-4CE7-A757-00E57328BB89}"/>
    <dgm:cxn modelId="{60EF13A8-488F-473F-A422-AF59BB495A1A}" type="presOf" srcId="{E700A533-58EE-437A-BD34-C08F1A682BAC}" destId="{381BFB13-CBCC-46C1-82D3-AC8D3ED18FC0}" srcOrd="0" destOrd="0" presId="urn:microsoft.com/office/officeart/2005/8/layout/default"/>
    <dgm:cxn modelId="{684A3464-3A24-4AB0-8402-170585779C47}" srcId="{B81E56D9-7F1B-4E0C-9D47-7D683AAD011B}" destId="{B6E5DE6C-58FF-4EE3-8259-363F91240E9C}" srcOrd="11" destOrd="0" parTransId="{0BA93D32-96F8-48C9-BC2C-AD01B94118A1}" sibTransId="{38546BBA-1BB4-4CFC-B4BA-FFBDA0BFA86B}"/>
    <dgm:cxn modelId="{AD54A0F8-A543-4142-910F-2286262F4FEE}" type="presOf" srcId="{9EA7659C-8383-4767-8470-9C335FE768A8}" destId="{F59EF598-58C9-4689-A683-2B23ACA87A5A}" srcOrd="0" destOrd="0" presId="urn:microsoft.com/office/officeart/2005/8/layout/default"/>
    <dgm:cxn modelId="{D5ACEDC4-F01E-4AD8-BC3D-66D34DD26050}" type="presOf" srcId="{160D58E5-DDCF-483C-89D8-27B12527E154}" destId="{E9BAC539-0C8F-44B2-B345-C5D1AA46E488}" srcOrd="0" destOrd="0" presId="urn:microsoft.com/office/officeart/2005/8/layout/default"/>
    <dgm:cxn modelId="{AD7F79CE-0FA7-4E47-A085-69A9D72A58CC}" srcId="{B81E56D9-7F1B-4E0C-9D47-7D683AAD011B}" destId="{B42D8D80-D19B-4396-AB1C-A295365AC95C}" srcOrd="18" destOrd="0" parTransId="{FE6EF1D9-3CD2-4C6B-9011-BFBC07A3FFEE}" sibTransId="{78B762A2-7042-4C92-9D55-045700F6325E}"/>
    <dgm:cxn modelId="{F292B686-8BA6-4854-A76B-09EF9CD358E1}" srcId="{B81E56D9-7F1B-4E0C-9D47-7D683AAD011B}" destId="{515F97D2-1490-4BDD-8C31-41E4A9FB45BC}" srcOrd="12" destOrd="0" parTransId="{E67A7C72-86FC-4E39-A08D-CEF6C6E62D07}" sibTransId="{0DA7EDED-5042-485F-9540-6E4F2A7F9434}"/>
    <dgm:cxn modelId="{72B684A6-D71B-4BDB-A3B5-4A3649758020}" type="presOf" srcId="{EB209DBA-4D17-4426-B540-22BBE4B8B8D2}" destId="{6BBB27E6-CF72-4D3F-8596-6572171A1E11}" srcOrd="0" destOrd="0" presId="urn:microsoft.com/office/officeart/2005/8/layout/default"/>
    <dgm:cxn modelId="{EEB81C6A-EB6F-433E-97A7-EB8CD0F28197}" srcId="{B81E56D9-7F1B-4E0C-9D47-7D683AAD011B}" destId="{E1149337-73D2-4845-BBFB-585D017610B0}" srcOrd="36" destOrd="0" parTransId="{224F97F2-EF8E-4376-AD71-83E9CEB30A4A}" sibTransId="{972EDDBE-405C-46CF-BD5B-0E2AA4CBFFFC}"/>
    <dgm:cxn modelId="{B1402AA1-F068-4025-9080-EF38829A11C9}" srcId="{B81E56D9-7F1B-4E0C-9D47-7D683AAD011B}" destId="{F4CED2FC-8B54-4851-80DA-C579ABFCF70A}" srcOrd="30" destOrd="0" parTransId="{E9C2588E-E4FE-4089-9ABC-04D8293A294B}" sibTransId="{820687F9-D4FA-4F07-8D06-17A641627D99}"/>
    <dgm:cxn modelId="{D0C38CB0-B7FF-45BC-B0E8-57A9EE17593B}" srcId="{B81E56D9-7F1B-4E0C-9D47-7D683AAD011B}" destId="{F5100052-C1FC-4E3C-BC81-07A5C2F6681B}" srcOrd="19" destOrd="0" parTransId="{DFA08CEF-171B-4AAA-8390-E2CFB6AE0060}" sibTransId="{F5F15DC7-C2AB-4DFC-AFF1-24A47C1D9BC1}"/>
    <dgm:cxn modelId="{9209D22D-0E09-4C56-BC84-EB1F698ECD26}" srcId="{B81E56D9-7F1B-4E0C-9D47-7D683AAD011B}" destId="{B00D8892-D469-44DC-BE66-B858C8F5D415}" srcOrd="29" destOrd="0" parTransId="{6836CB2D-D608-4207-915E-97F66C715BFF}" sibTransId="{A8189EEF-9A1B-48D5-9BB0-4CD480E56721}"/>
    <dgm:cxn modelId="{D966F0B4-CEEF-4BA4-BB9D-C24BC292A2CC}" srcId="{B81E56D9-7F1B-4E0C-9D47-7D683AAD011B}" destId="{28398B4C-0511-4D08-84CD-20575158ED2F}" srcOrd="10" destOrd="0" parTransId="{00787D06-B93D-4025-9F1B-58AEB713FC0F}" sibTransId="{EA3C3DD0-676C-4670-9E3A-CDCA86C2A960}"/>
    <dgm:cxn modelId="{20BCEBB4-FA08-4519-87F2-E5DCF35E858F}" type="presOf" srcId="{B81E56D9-7F1B-4E0C-9D47-7D683AAD011B}" destId="{3E7EEEA0-9B0F-4FF5-A9A6-6969E1456199}" srcOrd="0" destOrd="0" presId="urn:microsoft.com/office/officeart/2005/8/layout/default"/>
    <dgm:cxn modelId="{89D6AA65-9F96-4A1A-BE61-BAB762793142}" srcId="{B81E56D9-7F1B-4E0C-9D47-7D683AAD011B}" destId="{9EA7659C-8383-4767-8470-9C335FE768A8}" srcOrd="38" destOrd="0" parTransId="{AF495EE3-9E78-4B3B-A507-8398E6DBB1BC}" sibTransId="{03DDF72B-FA9B-4064-8FAA-11037BBB57FD}"/>
    <dgm:cxn modelId="{815AA09C-AA45-4BD3-9E8B-247B26E1F7B5}" srcId="{B81E56D9-7F1B-4E0C-9D47-7D683AAD011B}" destId="{32F547C5-0CC2-4EFA-A72D-4B981615A562}" srcOrd="7" destOrd="0" parTransId="{1D0C6546-A8C7-4AD6-A858-12DD46B8F54B}" sibTransId="{254EF585-8613-4599-97A5-E146BC6B172C}"/>
    <dgm:cxn modelId="{F6CCF740-816D-4C15-8BB8-C0DC1F00B547}" type="presOf" srcId="{A288A011-A4F6-4DE9-B916-C88B4C4EABFB}" destId="{ADF44701-3543-4621-A232-FF7C156ED8ED}" srcOrd="0" destOrd="0" presId="urn:microsoft.com/office/officeart/2005/8/layout/default"/>
    <dgm:cxn modelId="{92A6CE2B-0811-4CA8-9B64-E251518F7E50}" type="presOf" srcId="{FA6BA8D4-7FF4-4350-B2CE-3C3CBB567A8C}" destId="{DA5058AC-3686-4346-A24B-92B199B943CD}" srcOrd="0" destOrd="0" presId="urn:microsoft.com/office/officeart/2005/8/layout/default"/>
    <dgm:cxn modelId="{27EAA8EE-0C78-4E8B-8EA4-7CB874E1B903}" srcId="{B81E56D9-7F1B-4E0C-9D47-7D683AAD011B}" destId="{160D58E5-DDCF-483C-89D8-27B12527E154}" srcOrd="5" destOrd="0" parTransId="{B497027C-D011-452D-A29A-95B511F672E9}" sibTransId="{43B27FAC-0E20-4AAC-963C-B677EA2013C6}"/>
    <dgm:cxn modelId="{ACDCAFFD-4D17-41AE-84AF-BDF26DB1579F}" type="presOf" srcId="{91707339-32CE-4706-9E60-2F45F34A1518}" destId="{965C282B-D6E9-486E-A500-B4600A16426C}" srcOrd="0" destOrd="0" presId="urn:microsoft.com/office/officeart/2005/8/layout/default"/>
    <dgm:cxn modelId="{A41C4BAB-BEA4-461E-ACA9-882D12DDDF16}" type="presOf" srcId="{67E85ADB-445F-43BF-BF0C-8D73C2A8BA8D}" destId="{196A2AF0-4353-46BE-A1CC-9EA853A6861E}" srcOrd="0" destOrd="0" presId="urn:microsoft.com/office/officeart/2005/8/layout/default"/>
    <dgm:cxn modelId="{B3E55A9C-9367-4509-8E20-3E47336FA3BA}" srcId="{B81E56D9-7F1B-4E0C-9D47-7D683AAD011B}" destId="{E700A533-58EE-437A-BD34-C08F1A682BAC}" srcOrd="2" destOrd="0" parTransId="{69E00E40-F8A8-4CE2-A382-399B49F2D06B}" sibTransId="{F3612843-C748-4F54-A80F-942348B3D626}"/>
    <dgm:cxn modelId="{F8F8B256-1819-475B-B5A0-5B9D0082CB56}" srcId="{B81E56D9-7F1B-4E0C-9D47-7D683AAD011B}" destId="{598A25AB-42C8-4341-9184-7A3426514F64}" srcOrd="20" destOrd="0" parTransId="{E6EDBC2D-1E1C-4318-8AC1-F1C8AA68DD70}" sibTransId="{7BB8B06A-EE81-472D-9597-9B3FF7331418}"/>
    <dgm:cxn modelId="{6C73DDC2-58A2-46F8-AC8E-C18DE9C32554}" type="presOf" srcId="{B2C8EA28-D43B-4EB5-913B-75E956EAFF29}" destId="{27317A45-F47A-438A-B51F-16DBCF429999}" srcOrd="0" destOrd="0" presId="urn:microsoft.com/office/officeart/2005/8/layout/default"/>
    <dgm:cxn modelId="{A9C176CA-F786-4719-A100-AC8B93C10517}" type="presOf" srcId="{6F7A267D-8AB2-4590-81EA-C08B5B6C2BBE}" destId="{86124FFF-BB32-4635-AFF6-69CC02DDE517}" srcOrd="0" destOrd="0" presId="urn:microsoft.com/office/officeart/2005/8/layout/default"/>
    <dgm:cxn modelId="{E1228E40-4682-4C7E-899F-574D502F8A79}" srcId="{B81E56D9-7F1B-4E0C-9D47-7D683AAD011B}" destId="{3EE2F3FB-052A-42AB-8CFB-C099EEDD182A}" srcOrd="21" destOrd="0" parTransId="{CCA583F4-28C3-48F2-B653-9D5F071D6776}" sibTransId="{7F42DDFB-E46B-45DF-87C8-108E91FAFB7F}"/>
    <dgm:cxn modelId="{B861EB1B-CA55-43F3-A21F-C57F8CF765CE}" type="presOf" srcId="{5F296317-981F-40CF-9796-51D4373478F9}" destId="{45F52820-472F-435E-A578-565F268820D0}" srcOrd="0" destOrd="0" presId="urn:microsoft.com/office/officeart/2005/8/layout/default"/>
    <dgm:cxn modelId="{F067F3F7-7E73-4D72-A0A2-90774C88814D}" srcId="{B81E56D9-7F1B-4E0C-9D47-7D683AAD011B}" destId="{EB209DBA-4D17-4426-B540-22BBE4B8B8D2}" srcOrd="35" destOrd="0" parTransId="{E8B2FD99-D51F-4C72-BDF5-8E1D0D09B9FF}" sibTransId="{B041712B-CABB-4817-9D88-E6C1AE6A6C72}"/>
    <dgm:cxn modelId="{625CDCC4-EF7C-4258-820E-FFAAAA0D356E}" type="presOf" srcId="{E1149337-73D2-4845-BBFB-585D017610B0}" destId="{5E3E1B58-590E-4B3B-BE8F-26E272617F16}" srcOrd="0" destOrd="0" presId="urn:microsoft.com/office/officeart/2005/8/layout/default"/>
    <dgm:cxn modelId="{15BF1668-CFAF-4238-9EA7-7062AF9BEADF}" type="presOf" srcId="{2D03CE71-FBA1-46C2-91ED-2C976FCF40BD}" destId="{263F4C72-64B0-49BA-B85C-058B55CAE0C1}" srcOrd="0" destOrd="0" presId="urn:microsoft.com/office/officeart/2005/8/layout/default"/>
    <dgm:cxn modelId="{6DAD2D82-6AD2-4AA3-BFE3-BC6D43394C7C}" srcId="{B81E56D9-7F1B-4E0C-9D47-7D683AAD011B}" destId="{37B0D730-4859-4F85-B01B-7316C1411E1B}" srcOrd="31" destOrd="0" parTransId="{3753CBAE-B947-460D-B131-889ACBDB3A18}" sibTransId="{2E1C8CA0-B87C-4742-A00E-5C4647149430}"/>
    <dgm:cxn modelId="{E0FF4968-D5D6-4B52-B6AD-9DC3F554A374}" type="presOf" srcId="{2460D17D-D8C6-40D7-A02F-A588582CA62A}" destId="{25949356-9E93-4CAE-AA3B-A13B349CA80C}" srcOrd="0" destOrd="0" presId="urn:microsoft.com/office/officeart/2005/8/layout/default"/>
    <dgm:cxn modelId="{B1BC8DAB-3501-4232-BC0E-2CAD26518D06}" srcId="{B81E56D9-7F1B-4E0C-9D47-7D683AAD011B}" destId="{2D19E9F8-36F3-4C90-BEFC-F7ACDDB56DBF}" srcOrd="34" destOrd="0" parTransId="{BCD25435-9E5E-46CA-8B38-3EE6ADF5A937}" sibTransId="{D6185920-BDC5-4522-803B-084D66A0C161}"/>
    <dgm:cxn modelId="{0E7E8E38-B6B6-4F2B-A093-AD59729E8930}" type="presOf" srcId="{2D19E9F8-36F3-4C90-BEFC-F7ACDDB56DBF}" destId="{2E3E1931-60F6-47AB-B11D-A168DDD1B9AE}" srcOrd="0" destOrd="0" presId="urn:microsoft.com/office/officeart/2005/8/layout/default"/>
    <dgm:cxn modelId="{D81FE8EF-F26F-4337-81C7-6E5C20B6D34D}" type="presOf" srcId="{B6E5DE6C-58FF-4EE3-8259-363F91240E9C}" destId="{D95547A8-DEE3-4423-9D05-707E62DFB199}" srcOrd="0" destOrd="0" presId="urn:microsoft.com/office/officeart/2005/8/layout/default"/>
    <dgm:cxn modelId="{EA83EC58-87ED-45DD-B743-2C603F0732AC}" srcId="{B81E56D9-7F1B-4E0C-9D47-7D683AAD011B}" destId="{7DB0BD9E-72C2-43C0-B83B-733D52D88C56}" srcOrd="13" destOrd="0" parTransId="{1A53F742-BADA-4EB4-8BD8-86803EC666C8}" sibTransId="{518382E1-ED0D-481F-8486-98AB3127CBAA}"/>
    <dgm:cxn modelId="{90E03CE1-D4A2-442F-B152-2D0A0270D222}" type="presOf" srcId="{1E33D4F9-7B84-43CE-83FE-41A10FE74BA5}" destId="{FE63ADFE-95CA-4689-BF2C-669A3E482FB6}" srcOrd="0" destOrd="0" presId="urn:microsoft.com/office/officeart/2005/8/layout/default"/>
    <dgm:cxn modelId="{3B2C168D-EC2C-4A9D-9A4F-7687214949D2}" type="presOf" srcId="{625F4F00-65DC-459A-9507-3E7AE695691B}" destId="{BF6ADE9F-AB4A-4D59-8E24-898D50529809}" srcOrd="0" destOrd="0" presId="urn:microsoft.com/office/officeart/2005/8/layout/default"/>
    <dgm:cxn modelId="{BA08ABE7-A518-449F-90C1-B50AF00870A5}" type="presOf" srcId="{F4CED2FC-8B54-4851-80DA-C579ABFCF70A}" destId="{9700A894-3BDF-490A-95D9-6675F17B3DA1}" srcOrd="0" destOrd="0" presId="urn:microsoft.com/office/officeart/2005/8/layout/default"/>
    <dgm:cxn modelId="{2E620EF7-87C0-4C53-BA6F-7FFE728C9267}" type="presOf" srcId="{28398B4C-0511-4D08-84CD-20575158ED2F}" destId="{FBEB37F6-DBC8-4E2F-B77A-ED5B6C6FEA67}" srcOrd="0" destOrd="0" presId="urn:microsoft.com/office/officeart/2005/8/layout/default"/>
    <dgm:cxn modelId="{06A7427F-00B1-4724-A4CC-5FFC752B477E}" srcId="{B81E56D9-7F1B-4E0C-9D47-7D683AAD011B}" destId="{964A7430-ECB1-409A-841E-665D11C38186}" srcOrd="32" destOrd="0" parTransId="{D98B4AD4-60C9-4413-84F9-38E99C2E8990}" sibTransId="{D56BA574-FE8D-4AA3-BA86-C085EDF715BD}"/>
    <dgm:cxn modelId="{F26749F4-C3F4-4223-BB28-99C12377DE36}" type="presOf" srcId="{B42D8D80-D19B-4396-AB1C-A295365AC95C}" destId="{28CD7D41-0062-4E8B-956C-EB72CAAD38B1}" srcOrd="0" destOrd="0" presId="urn:microsoft.com/office/officeart/2005/8/layout/default"/>
    <dgm:cxn modelId="{0556E8A2-40C4-448B-B9FB-1967A6228DAF}" srcId="{B81E56D9-7F1B-4E0C-9D47-7D683AAD011B}" destId="{B2C8EA28-D43B-4EB5-913B-75E956EAFF29}" srcOrd="24" destOrd="0" parTransId="{78425C84-472D-4717-86BD-4AC5D464AB53}" sibTransId="{122BBC80-7952-4652-988B-BF82FD83390B}"/>
    <dgm:cxn modelId="{864FA0D4-C6E9-4315-B27C-D375D05807C5}" srcId="{B81E56D9-7F1B-4E0C-9D47-7D683AAD011B}" destId="{CB2A1C07-B27E-4F17-91F6-CC4647E13439}" srcOrd="17" destOrd="0" parTransId="{1B9490AA-D02A-4006-A0A2-DCDCD482641B}" sibTransId="{7BD5270E-FAC2-436E-A7C5-09E9AA79600E}"/>
    <dgm:cxn modelId="{46423A41-7F91-49C7-9F03-52D42A4BE81C}" type="presOf" srcId="{ABC196BD-9370-43D6-BBE8-F59140496435}" destId="{2BD31D2B-E124-4829-B8D4-16B6FD97773B}" srcOrd="0" destOrd="0" presId="urn:microsoft.com/office/officeart/2005/8/layout/default"/>
    <dgm:cxn modelId="{029A1718-839D-42C5-AE7B-D07AF795EABE}" srcId="{B81E56D9-7F1B-4E0C-9D47-7D683AAD011B}" destId="{886A2C1E-26D0-4624-A759-F88699913362}" srcOrd="39" destOrd="0" parTransId="{4BF145BD-DC6D-4F21-A7F3-76B800A9FEB2}" sibTransId="{AC194B76-38E0-4248-AE72-ABB82618353C}"/>
    <dgm:cxn modelId="{FB59547A-94A1-4E0E-B849-E6124AB6DB3D}" type="presOf" srcId="{B00D8892-D469-44DC-BE66-B858C8F5D415}" destId="{58BB4886-463E-40DD-9687-196B9438B6F8}" srcOrd="0" destOrd="0" presId="urn:microsoft.com/office/officeart/2005/8/layout/default"/>
    <dgm:cxn modelId="{59E26BB7-5B5A-49CD-90F2-A1F3BE8E2170}" type="presOf" srcId="{598A25AB-42C8-4341-9184-7A3426514F64}" destId="{C1E72C02-4BE0-47F3-ACEE-C3E2F67229EF}" srcOrd="0" destOrd="0" presId="urn:microsoft.com/office/officeart/2005/8/layout/default"/>
    <dgm:cxn modelId="{05B48023-0848-452D-87A8-25A3CB128663}" type="presOf" srcId="{F5100052-C1FC-4E3C-BC81-07A5C2F6681B}" destId="{4796DFC3-2DF0-4DDA-9C3D-E2D57E4BAF4F}" srcOrd="0" destOrd="0" presId="urn:microsoft.com/office/officeart/2005/8/layout/default"/>
    <dgm:cxn modelId="{01120A4F-F8A1-41B7-B483-E64F3CEB6BEE}" type="presOf" srcId="{CB2A1C07-B27E-4F17-91F6-CC4647E13439}" destId="{E4CA239F-C402-45B3-89F0-3A0CD3C87320}" srcOrd="0" destOrd="0" presId="urn:microsoft.com/office/officeart/2005/8/layout/default"/>
    <dgm:cxn modelId="{4C96DA7B-EB36-4668-A0CC-097B704437B0}" srcId="{B81E56D9-7F1B-4E0C-9D47-7D683AAD011B}" destId="{67E85ADB-445F-43BF-BF0C-8D73C2A8BA8D}" srcOrd="33" destOrd="0" parTransId="{F8B965E8-1FB8-4009-9B73-CA0565C47868}" sibTransId="{D7D5ECD0-2C1C-4736-BB6A-74C41EEEEF6D}"/>
    <dgm:cxn modelId="{25480099-3927-437B-AC43-CE4052E0626D}" srcId="{B81E56D9-7F1B-4E0C-9D47-7D683AAD011B}" destId="{6F7A267D-8AB2-4590-81EA-C08B5B6C2BBE}" srcOrd="9" destOrd="0" parTransId="{470C3B8B-0A3F-4496-B7B9-0A2EF41B4897}" sibTransId="{B9253012-F212-4020-80DE-D0FC94B19515}"/>
    <dgm:cxn modelId="{33DF96D8-256B-4A51-B0CC-CD418D0838CC}" srcId="{B81E56D9-7F1B-4E0C-9D47-7D683AAD011B}" destId="{9C0F99DC-5D1F-42D5-B8AE-1B5A712456A6}" srcOrd="14" destOrd="0" parTransId="{73D3599C-E1E8-4BFC-80A2-3C469C6FB760}" sibTransId="{C5E108DB-87A3-4E77-966C-4F8DF98A0DF7}"/>
    <dgm:cxn modelId="{DF794BD5-006D-42F8-90DB-C93F31BCEDB8}" srcId="{B81E56D9-7F1B-4E0C-9D47-7D683AAD011B}" destId="{625F4F00-65DC-459A-9507-3E7AE695691B}" srcOrd="37" destOrd="0" parTransId="{9788B51B-D856-4D7B-B3A5-B582DF2660C4}" sibTransId="{76549CC6-E86E-4E8E-B67E-88372131B26F}"/>
    <dgm:cxn modelId="{123A4A06-7918-4EB9-8614-BF7E158E220B}" type="presOf" srcId="{515F97D2-1490-4BDD-8C31-41E4A9FB45BC}" destId="{D9820DBA-6EE4-43B6-BC36-B83510E1E4AF}" srcOrd="0" destOrd="0" presId="urn:microsoft.com/office/officeart/2005/8/layout/default"/>
    <dgm:cxn modelId="{3D7D7B0A-BF45-44C5-BBF2-7AE2985F688B}" type="presOf" srcId="{9C0F99DC-5D1F-42D5-B8AE-1B5A712456A6}" destId="{604AD511-88E0-4CDE-A10D-6EE6EE23C060}" srcOrd="0" destOrd="0" presId="urn:microsoft.com/office/officeart/2005/8/layout/default"/>
    <dgm:cxn modelId="{56DF9AF1-BAC1-4ABE-AF8B-BC3C82D0A1F4}" type="presOf" srcId="{964A7430-ECB1-409A-841E-665D11C38186}" destId="{55DE3885-DEB3-4D10-9C01-356FC8F60AC4}" srcOrd="0" destOrd="0" presId="urn:microsoft.com/office/officeart/2005/8/layout/default"/>
    <dgm:cxn modelId="{5BB0CC64-6CAE-4542-A45D-2EC2FEA6BEA4}" type="presOf" srcId="{32F547C5-0CC2-4EFA-A72D-4B981615A562}" destId="{13F53608-7633-43AF-B564-1AA7D3BD5DE4}" srcOrd="0" destOrd="0" presId="urn:microsoft.com/office/officeart/2005/8/layout/default"/>
    <dgm:cxn modelId="{5F89D6B5-C6AA-4E39-B3ED-76CAE31B9D87}" srcId="{B81E56D9-7F1B-4E0C-9D47-7D683AAD011B}" destId="{2D03CE71-FBA1-46C2-91ED-2C976FCF40BD}" srcOrd="1" destOrd="0" parTransId="{061FC79B-913D-446B-9F1B-2FB781831055}" sibTransId="{31E039C1-205E-44A1-97AB-D059A840E2F8}"/>
    <dgm:cxn modelId="{FBBAE4F0-5AF0-451E-ADD9-73269439F608}" type="presParOf" srcId="{3E7EEEA0-9B0F-4FF5-A9A6-6969E1456199}" destId="{74C641D1-EDB4-4A42-8E24-9B6B2C6AC67D}" srcOrd="0" destOrd="0" presId="urn:microsoft.com/office/officeart/2005/8/layout/default"/>
    <dgm:cxn modelId="{90A77DD6-0A70-494A-88EC-AEC59DBD6673}" type="presParOf" srcId="{3E7EEEA0-9B0F-4FF5-A9A6-6969E1456199}" destId="{009454E6-85AC-4155-A8C0-DE8506034F8F}" srcOrd="1" destOrd="0" presId="urn:microsoft.com/office/officeart/2005/8/layout/default"/>
    <dgm:cxn modelId="{59B3111B-4F01-4A55-9B2C-D0CF58679E74}" type="presParOf" srcId="{3E7EEEA0-9B0F-4FF5-A9A6-6969E1456199}" destId="{263F4C72-64B0-49BA-B85C-058B55CAE0C1}" srcOrd="2" destOrd="0" presId="urn:microsoft.com/office/officeart/2005/8/layout/default"/>
    <dgm:cxn modelId="{23D2C280-8F12-4063-818C-2405A36ADC6B}" type="presParOf" srcId="{3E7EEEA0-9B0F-4FF5-A9A6-6969E1456199}" destId="{306F750E-0592-47A6-A5CA-34C4A9E7258B}" srcOrd="3" destOrd="0" presId="urn:microsoft.com/office/officeart/2005/8/layout/default"/>
    <dgm:cxn modelId="{8300FF47-74DF-4049-A667-924C5156F099}" type="presParOf" srcId="{3E7EEEA0-9B0F-4FF5-A9A6-6969E1456199}" destId="{381BFB13-CBCC-46C1-82D3-AC8D3ED18FC0}" srcOrd="4" destOrd="0" presId="urn:microsoft.com/office/officeart/2005/8/layout/default"/>
    <dgm:cxn modelId="{51FDC1D4-DCB5-4FA6-B5B6-2137E0789907}" type="presParOf" srcId="{3E7EEEA0-9B0F-4FF5-A9A6-6969E1456199}" destId="{5288D595-E4D5-458A-891F-6A4C70E686DE}" srcOrd="5" destOrd="0" presId="urn:microsoft.com/office/officeart/2005/8/layout/default"/>
    <dgm:cxn modelId="{E1003769-AE66-4A8D-9EEF-AC1F354C816F}" type="presParOf" srcId="{3E7EEEA0-9B0F-4FF5-A9A6-6969E1456199}" destId="{2BD31D2B-E124-4829-B8D4-16B6FD97773B}" srcOrd="6" destOrd="0" presId="urn:microsoft.com/office/officeart/2005/8/layout/default"/>
    <dgm:cxn modelId="{1F90CBEB-F0A7-49C8-8F8D-9F6E3165BA17}" type="presParOf" srcId="{3E7EEEA0-9B0F-4FF5-A9A6-6969E1456199}" destId="{3AD92182-6EFB-4EEE-8186-76162157DF31}" srcOrd="7" destOrd="0" presId="urn:microsoft.com/office/officeart/2005/8/layout/default"/>
    <dgm:cxn modelId="{553342C5-7385-477C-9DC9-6F1EC82BD030}" type="presParOf" srcId="{3E7EEEA0-9B0F-4FF5-A9A6-6969E1456199}" destId="{A13FF29A-2FE9-4837-AD81-83467421D5C5}" srcOrd="8" destOrd="0" presId="urn:microsoft.com/office/officeart/2005/8/layout/default"/>
    <dgm:cxn modelId="{CE25EABD-3BA2-4552-AB2E-C6CEC6651E04}" type="presParOf" srcId="{3E7EEEA0-9B0F-4FF5-A9A6-6969E1456199}" destId="{329B1605-B08C-4415-AF34-01A94AC01A54}" srcOrd="9" destOrd="0" presId="urn:microsoft.com/office/officeart/2005/8/layout/default"/>
    <dgm:cxn modelId="{1863774F-0273-4AF5-A899-FE1E50BDA6A3}" type="presParOf" srcId="{3E7EEEA0-9B0F-4FF5-A9A6-6969E1456199}" destId="{E9BAC539-0C8F-44B2-B345-C5D1AA46E488}" srcOrd="10" destOrd="0" presId="urn:microsoft.com/office/officeart/2005/8/layout/default"/>
    <dgm:cxn modelId="{7E35C82B-DF65-4055-9A6E-771405273033}" type="presParOf" srcId="{3E7EEEA0-9B0F-4FF5-A9A6-6969E1456199}" destId="{9F41BA1E-B89D-4E45-B0D3-CD0888C78056}" srcOrd="11" destOrd="0" presId="urn:microsoft.com/office/officeart/2005/8/layout/default"/>
    <dgm:cxn modelId="{92E4E666-2E24-44C6-90D6-0BB0B6E9E3EE}" type="presParOf" srcId="{3E7EEEA0-9B0F-4FF5-A9A6-6969E1456199}" destId="{46D4C788-1EEC-4C3D-8FDE-C51E86EFA778}" srcOrd="12" destOrd="0" presId="urn:microsoft.com/office/officeart/2005/8/layout/default"/>
    <dgm:cxn modelId="{A7AE4AD4-9367-4522-AF64-32293D67B22C}" type="presParOf" srcId="{3E7EEEA0-9B0F-4FF5-A9A6-6969E1456199}" destId="{AD6DEAE8-C910-4661-B6F4-EBFB060523AE}" srcOrd="13" destOrd="0" presId="urn:microsoft.com/office/officeart/2005/8/layout/default"/>
    <dgm:cxn modelId="{D47C23BA-48E7-46CB-96C9-439F8F3DB8C8}" type="presParOf" srcId="{3E7EEEA0-9B0F-4FF5-A9A6-6969E1456199}" destId="{13F53608-7633-43AF-B564-1AA7D3BD5DE4}" srcOrd="14" destOrd="0" presId="urn:microsoft.com/office/officeart/2005/8/layout/default"/>
    <dgm:cxn modelId="{FE998F38-221B-4CBD-94C7-842CB9FEE8A9}" type="presParOf" srcId="{3E7EEEA0-9B0F-4FF5-A9A6-6969E1456199}" destId="{EF21C217-0E39-4035-8F46-6A6CBDC210CC}" srcOrd="15" destOrd="0" presId="urn:microsoft.com/office/officeart/2005/8/layout/default"/>
    <dgm:cxn modelId="{3372BD94-EE1D-4155-A627-C0D52AE7A6B0}" type="presParOf" srcId="{3E7EEEA0-9B0F-4FF5-A9A6-6969E1456199}" destId="{FE63ADFE-95CA-4689-BF2C-669A3E482FB6}" srcOrd="16" destOrd="0" presId="urn:microsoft.com/office/officeart/2005/8/layout/default"/>
    <dgm:cxn modelId="{AAA974DC-C43B-4A6B-96F3-47DF90797310}" type="presParOf" srcId="{3E7EEEA0-9B0F-4FF5-A9A6-6969E1456199}" destId="{555475B1-9D8D-416A-8DB4-A80B62DE015C}" srcOrd="17" destOrd="0" presId="urn:microsoft.com/office/officeart/2005/8/layout/default"/>
    <dgm:cxn modelId="{FB0B95B1-999D-4146-9ACD-5B3108A0E7D5}" type="presParOf" srcId="{3E7EEEA0-9B0F-4FF5-A9A6-6969E1456199}" destId="{86124FFF-BB32-4635-AFF6-69CC02DDE517}" srcOrd="18" destOrd="0" presId="urn:microsoft.com/office/officeart/2005/8/layout/default"/>
    <dgm:cxn modelId="{57C18865-BDD9-4DDD-9530-4F8806317420}" type="presParOf" srcId="{3E7EEEA0-9B0F-4FF5-A9A6-6969E1456199}" destId="{81F3BFED-57F7-468A-BBA0-D4EE946BF30E}" srcOrd="19" destOrd="0" presId="urn:microsoft.com/office/officeart/2005/8/layout/default"/>
    <dgm:cxn modelId="{BA48CFF3-66A2-4352-A53E-B4A5BB8BB4A8}" type="presParOf" srcId="{3E7EEEA0-9B0F-4FF5-A9A6-6969E1456199}" destId="{FBEB37F6-DBC8-4E2F-B77A-ED5B6C6FEA67}" srcOrd="20" destOrd="0" presId="urn:microsoft.com/office/officeart/2005/8/layout/default"/>
    <dgm:cxn modelId="{CAF59E9E-FDEC-4849-919B-7A56F89241F6}" type="presParOf" srcId="{3E7EEEA0-9B0F-4FF5-A9A6-6969E1456199}" destId="{9A93FA40-1F95-44A5-94C9-55EF6F5B4AF5}" srcOrd="21" destOrd="0" presId="urn:microsoft.com/office/officeart/2005/8/layout/default"/>
    <dgm:cxn modelId="{92A7FE0F-DC77-4764-89B2-C704F5BCC340}" type="presParOf" srcId="{3E7EEEA0-9B0F-4FF5-A9A6-6969E1456199}" destId="{D95547A8-DEE3-4423-9D05-707E62DFB199}" srcOrd="22" destOrd="0" presId="urn:microsoft.com/office/officeart/2005/8/layout/default"/>
    <dgm:cxn modelId="{8EDA29C8-48F3-4752-AE01-DE5D5D4AF9E8}" type="presParOf" srcId="{3E7EEEA0-9B0F-4FF5-A9A6-6969E1456199}" destId="{AEDBBAC2-B0D0-43D5-AF88-8C68C862ADA2}" srcOrd="23" destOrd="0" presId="urn:microsoft.com/office/officeart/2005/8/layout/default"/>
    <dgm:cxn modelId="{4AC4407A-239D-4F11-A3D4-51A417501643}" type="presParOf" srcId="{3E7EEEA0-9B0F-4FF5-A9A6-6969E1456199}" destId="{D9820DBA-6EE4-43B6-BC36-B83510E1E4AF}" srcOrd="24" destOrd="0" presId="urn:microsoft.com/office/officeart/2005/8/layout/default"/>
    <dgm:cxn modelId="{5C9026A8-CA15-4D1B-A801-1BB02358B870}" type="presParOf" srcId="{3E7EEEA0-9B0F-4FF5-A9A6-6969E1456199}" destId="{35B5F628-8CE5-4C6D-A8A4-88E1A842F50E}" srcOrd="25" destOrd="0" presId="urn:microsoft.com/office/officeart/2005/8/layout/default"/>
    <dgm:cxn modelId="{65AF0310-64FE-401B-9776-BB14FF1519ED}" type="presParOf" srcId="{3E7EEEA0-9B0F-4FF5-A9A6-6969E1456199}" destId="{8A8FC234-BC15-4109-8BA8-ABC784443928}" srcOrd="26" destOrd="0" presId="urn:microsoft.com/office/officeart/2005/8/layout/default"/>
    <dgm:cxn modelId="{C1BC3629-E9B4-4EC6-81F4-D43DB33BBB2A}" type="presParOf" srcId="{3E7EEEA0-9B0F-4FF5-A9A6-6969E1456199}" destId="{1321491E-8E5C-40A2-AB4A-341006888CD8}" srcOrd="27" destOrd="0" presId="urn:microsoft.com/office/officeart/2005/8/layout/default"/>
    <dgm:cxn modelId="{C9C543B1-67E3-4FA0-B938-120270B4E2CC}" type="presParOf" srcId="{3E7EEEA0-9B0F-4FF5-A9A6-6969E1456199}" destId="{604AD511-88E0-4CDE-A10D-6EE6EE23C060}" srcOrd="28" destOrd="0" presId="urn:microsoft.com/office/officeart/2005/8/layout/default"/>
    <dgm:cxn modelId="{5BD2D02B-9391-4A01-AD4A-C9068FFBEE92}" type="presParOf" srcId="{3E7EEEA0-9B0F-4FF5-A9A6-6969E1456199}" destId="{A05C3334-8F25-4730-92FF-DEBA7737F900}" srcOrd="29" destOrd="0" presId="urn:microsoft.com/office/officeart/2005/8/layout/default"/>
    <dgm:cxn modelId="{B9E6CF69-490A-4CA9-840F-CB5F8C3C3C86}" type="presParOf" srcId="{3E7EEEA0-9B0F-4FF5-A9A6-6969E1456199}" destId="{DA5058AC-3686-4346-A24B-92B199B943CD}" srcOrd="30" destOrd="0" presId="urn:microsoft.com/office/officeart/2005/8/layout/default"/>
    <dgm:cxn modelId="{69B4BF73-42FD-4E0C-9158-84D8A682735E}" type="presParOf" srcId="{3E7EEEA0-9B0F-4FF5-A9A6-6969E1456199}" destId="{78B63E28-CCB8-4419-B6D9-489D2A29570F}" srcOrd="31" destOrd="0" presId="urn:microsoft.com/office/officeart/2005/8/layout/default"/>
    <dgm:cxn modelId="{8B69D542-BE32-4344-9DCB-0F73425EBA0A}" type="presParOf" srcId="{3E7EEEA0-9B0F-4FF5-A9A6-6969E1456199}" destId="{138D3298-DFC4-41D5-AA87-C27F990905EC}" srcOrd="32" destOrd="0" presId="urn:microsoft.com/office/officeart/2005/8/layout/default"/>
    <dgm:cxn modelId="{68F22018-7DA9-48F4-A8C8-AEA471EE3B7B}" type="presParOf" srcId="{3E7EEEA0-9B0F-4FF5-A9A6-6969E1456199}" destId="{A189BD27-C46D-4091-9ED7-8C2E1763C027}" srcOrd="33" destOrd="0" presId="urn:microsoft.com/office/officeart/2005/8/layout/default"/>
    <dgm:cxn modelId="{3E84B0EE-6BD6-4470-8601-47FB22D5108C}" type="presParOf" srcId="{3E7EEEA0-9B0F-4FF5-A9A6-6969E1456199}" destId="{E4CA239F-C402-45B3-89F0-3A0CD3C87320}" srcOrd="34" destOrd="0" presId="urn:microsoft.com/office/officeart/2005/8/layout/default"/>
    <dgm:cxn modelId="{9990E518-ADCB-40F3-902B-94D6999C6692}" type="presParOf" srcId="{3E7EEEA0-9B0F-4FF5-A9A6-6969E1456199}" destId="{DF44ACF2-AC08-4787-B595-1E6BA4CC15E9}" srcOrd="35" destOrd="0" presId="urn:microsoft.com/office/officeart/2005/8/layout/default"/>
    <dgm:cxn modelId="{DCA87310-D3E7-4E2F-9BE6-16248D0A927B}" type="presParOf" srcId="{3E7EEEA0-9B0F-4FF5-A9A6-6969E1456199}" destId="{28CD7D41-0062-4E8B-956C-EB72CAAD38B1}" srcOrd="36" destOrd="0" presId="urn:microsoft.com/office/officeart/2005/8/layout/default"/>
    <dgm:cxn modelId="{042605B6-17BD-4872-9456-79F10C968D5F}" type="presParOf" srcId="{3E7EEEA0-9B0F-4FF5-A9A6-6969E1456199}" destId="{4ACAD992-BAA5-4F31-912A-4AA76B3274C7}" srcOrd="37" destOrd="0" presId="urn:microsoft.com/office/officeart/2005/8/layout/default"/>
    <dgm:cxn modelId="{1AE7616C-66C2-44F1-B89F-D5BDC623B89B}" type="presParOf" srcId="{3E7EEEA0-9B0F-4FF5-A9A6-6969E1456199}" destId="{4796DFC3-2DF0-4DDA-9C3D-E2D57E4BAF4F}" srcOrd="38" destOrd="0" presId="urn:microsoft.com/office/officeart/2005/8/layout/default"/>
    <dgm:cxn modelId="{92437262-65DC-46FB-A298-DFD9AF48CBF6}" type="presParOf" srcId="{3E7EEEA0-9B0F-4FF5-A9A6-6969E1456199}" destId="{88038E1B-5D4A-48C0-9072-7DFED23890BB}" srcOrd="39" destOrd="0" presId="urn:microsoft.com/office/officeart/2005/8/layout/default"/>
    <dgm:cxn modelId="{DE7022BA-A245-4BE4-8042-B1A43B2888C7}" type="presParOf" srcId="{3E7EEEA0-9B0F-4FF5-A9A6-6969E1456199}" destId="{C1E72C02-4BE0-47F3-ACEE-C3E2F67229EF}" srcOrd="40" destOrd="0" presId="urn:microsoft.com/office/officeart/2005/8/layout/default"/>
    <dgm:cxn modelId="{E5ACEE09-5558-4278-A8A8-97CE7B3EE1A7}" type="presParOf" srcId="{3E7EEEA0-9B0F-4FF5-A9A6-6969E1456199}" destId="{74224B72-3A53-4194-B1F4-8A5B2CF36E3C}" srcOrd="41" destOrd="0" presId="urn:microsoft.com/office/officeart/2005/8/layout/default"/>
    <dgm:cxn modelId="{F913DC42-0520-48E5-9237-505BADBDAAE1}" type="presParOf" srcId="{3E7EEEA0-9B0F-4FF5-A9A6-6969E1456199}" destId="{59CA47A7-1C90-4615-AD35-FE6DD188CCB0}" srcOrd="42" destOrd="0" presId="urn:microsoft.com/office/officeart/2005/8/layout/default"/>
    <dgm:cxn modelId="{3F888AFE-017E-4838-9DF0-F22B86239C2E}" type="presParOf" srcId="{3E7EEEA0-9B0F-4FF5-A9A6-6969E1456199}" destId="{F2BE4BE5-ECB7-47A9-B272-B7C21FD257F3}" srcOrd="43" destOrd="0" presId="urn:microsoft.com/office/officeart/2005/8/layout/default"/>
    <dgm:cxn modelId="{94484965-28D7-4FF7-AF3F-7D3B3ADC9184}" type="presParOf" srcId="{3E7EEEA0-9B0F-4FF5-A9A6-6969E1456199}" destId="{965C282B-D6E9-486E-A500-B4600A16426C}" srcOrd="44" destOrd="0" presId="urn:microsoft.com/office/officeart/2005/8/layout/default"/>
    <dgm:cxn modelId="{9B00289E-8B82-472F-96C9-E2613CDB637C}" type="presParOf" srcId="{3E7EEEA0-9B0F-4FF5-A9A6-6969E1456199}" destId="{330A12E3-F0E1-43E9-A420-49629E7B63E2}" srcOrd="45" destOrd="0" presId="urn:microsoft.com/office/officeart/2005/8/layout/default"/>
    <dgm:cxn modelId="{BE1C9D1B-5A04-49CC-A0FA-01E6E2EC85E4}" type="presParOf" srcId="{3E7EEEA0-9B0F-4FF5-A9A6-6969E1456199}" destId="{ADF44701-3543-4621-A232-FF7C156ED8ED}" srcOrd="46" destOrd="0" presId="urn:microsoft.com/office/officeart/2005/8/layout/default"/>
    <dgm:cxn modelId="{38216472-6BEC-42C4-8E76-6CC84F34B2D4}" type="presParOf" srcId="{3E7EEEA0-9B0F-4FF5-A9A6-6969E1456199}" destId="{1BBD47DA-8926-4C23-AE64-B36C26FADEF0}" srcOrd="47" destOrd="0" presId="urn:microsoft.com/office/officeart/2005/8/layout/default"/>
    <dgm:cxn modelId="{89D88E2D-B722-4DB3-A225-7E4AD42B03E2}" type="presParOf" srcId="{3E7EEEA0-9B0F-4FF5-A9A6-6969E1456199}" destId="{27317A45-F47A-438A-B51F-16DBCF429999}" srcOrd="48" destOrd="0" presId="urn:microsoft.com/office/officeart/2005/8/layout/default"/>
    <dgm:cxn modelId="{4243AE11-E9F1-4938-A7CC-47A6B1B53E6D}" type="presParOf" srcId="{3E7EEEA0-9B0F-4FF5-A9A6-6969E1456199}" destId="{4703A548-68CD-44D5-90A5-8D86F860C370}" srcOrd="49" destOrd="0" presId="urn:microsoft.com/office/officeart/2005/8/layout/default"/>
    <dgm:cxn modelId="{24E8B5BB-31C9-45AD-A779-BA6ACD9E7D5A}" type="presParOf" srcId="{3E7EEEA0-9B0F-4FF5-A9A6-6969E1456199}" destId="{68359AAA-9C5E-42AB-BBB5-34072C7C6DCF}" srcOrd="50" destOrd="0" presId="urn:microsoft.com/office/officeart/2005/8/layout/default"/>
    <dgm:cxn modelId="{DCA88658-CEFF-4CC9-A73D-25CF092F316D}" type="presParOf" srcId="{3E7EEEA0-9B0F-4FF5-A9A6-6969E1456199}" destId="{95CEFB4D-647F-4D51-810A-F1B30AF49213}" srcOrd="51" destOrd="0" presId="urn:microsoft.com/office/officeart/2005/8/layout/default"/>
    <dgm:cxn modelId="{42D15194-B3DB-4C2C-AD0F-539FC2B80724}" type="presParOf" srcId="{3E7EEEA0-9B0F-4FF5-A9A6-6969E1456199}" destId="{45F52820-472F-435E-A578-565F268820D0}" srcOrd="52" destOrd="0" presId="urn:microsoft.com/office/officeart/2005/8/layout/default"/>
    <dgm:cxn modelId="{A5EA9C7B-8A74-4D41-8A41-597282B5BFD6}" type="presParOf" srcId="{3E7EEEA0-9B0F-4FF5-A9A6-6969E1456199}" destId="{9BB7EF44-543E-4284-BAAD-497EE7D7DF7C}" srcOrd="53" destOrd="0" presId="urn:microsoft.com/office/officeart/2005/8/layout/default"/>
    <dgm:cxn modelId="{E67DFDBB-C6A6-497D-A9B7-CBB94D813846}" type="presParOf" srcId="{3E7EEEA0-9B0F-4FF5-A9A6-6969E1456199}" destId="{BDE44163-F904-4B74-BDD3-94A550A7C869}" srcOrd="54" destOrd="0" presId="urn:microsoft.com/office/officeart/2005/8/layout/default"/>
    <dgm:cxn modelId="{3AB5E702-8570-4714-B8E9-3EAF807D039C}" type="presParOf" srcId="{3E7EEEA0-9B0F-4FF5-A9A6-6969E1456199}" destId="{7B8FE34A-9465-4B1D-B981-50977428E1B0}" srcOrd="55" destOrd="0" presId="urn:microsoft.com/office/officeart/2005/8/layout/default"/>
    <dgm:cxn modelId="{AACA42CE-03AF-437B-B1F2-4F10A3E01C66}" type="presParOf" srcId="{3E7EEEA0-9B0F-4FF5-A9A6-6969E1456199}" destId="{25949356-9E93-4CAE-AA3B-A13B349CA80C}" srcOrd="56" destOrd="0" presId="urn:microsoft.com/office/officeart/2005/8/layout/default"/>
    <dgm:cxn modelId="{F3BC2ED1-8239-49E3-B981-8FC6E170FADD}" type="presParOf" srcId="{3E7EEEA0-9B0F-4FF5-A9A6-6969E1456199}" destId="{3E91CED4-7150-457E-BC91-62D252A5EAED}" srcOrd="57" destOrd="0" presId="urn:microsoft.com/office/officeart/2005/8/layout/default"/>
    <dgm:cxn modelId="{DCB033C6-65A4-4D98-A074-6C7C5F690264}" type="presParOf" srcId="{3E7EEEA0-9B0F-4FF5-A9A6-6969E1456199}" destId="{58BB4886-463E-40DD-9687-196B9438B6F8}" srcOrd="58" destOrd="0" presId="urn:microsoft.com/office/officeart/2005/8/layout/default"/>
    <dgm:cxn modelId="{7DC8A1D9-B235-4304-BD5B-96F1DDA0AE49}" type="presParOf" srcId="{3E7EEEA0-9B0F-4FF5-A9A6-6969E1456199}" destId="{95C400EF-9975-47E2-A9BB-F38AF35B6F44}" srcOrd="59" destOrd="0" presId="urn:microsoft.com/office/officeart/2005/8/layout/default"/>
    <dgm:cxn modelId="{110D6C6E-DE60-4882-8CB8-CFD925DC1166}" type="presParOf" srcId="{3E7EEEA0-9B0F-4FF5-A9A6-6969E1456199}" destId="{9700A894-3BDF-490A-95D9-6675F17B3DA1}" srcOrd="60" destOrd="0" presId="urn:microsoft.com/office/officeart/2005/8/layout/default"/>
    <dgm:cxn modelId="{2B0D0DB6-BFA3-4BD0-9773-67036F6FB1FF}" type="presParOf" srcId="{3E7EEEA0-9B0F-4FF5-A9A6-6969E1456199}" destId="{AC6FC7CA-A669-475B-A4F7-E123C942FD7D}" srcOrd="61" destOrd="0" presId="urn:microsoft.com/office/officeart/2005/8/layout/default"/>
    <dgm:cxn modelId="{2B91D8A9-CAED-4EA6-805A-0B351BC55C6C}" type="presParOf" srcId="{3E7EEEA0-9B0F-4FF5-A9A6-6969E1456199}" destId="{F231F709-0B32-4D54-8C2D-1681982B2574}" srcOrd="62" destOrd="0" presId="urn:microsoft.com/office/officeart/2005/8/layout/default"/>
    <dgm:cxn modelId="{2CCA5388-C8DA-450E-99A9-C2944551D42C}" type="presParOf" srcId="{3E7EEEA0-9B0F-4FF5-A9A6-6969E1456199}" destId="{28EA5090-8FD6-4E8A-9FE9-6A797FD8E256}" srcOrd="63" destOrd="0" presId="urn:microsoft.com/office/officeart/2005/8/layout/default"/>
    <dgm:cxn modelId="{3D8316E8-EAFC-4D34-B28E-1AAD195CB515}" type="presParOf" srcId="{3E7EEEA0-9B0F-4FF5-A9A6-6969E1456199}" destId="{55DE3885-DEB3-4D10-9C01-356FC8F60AC4}" srcOrd="64" destOrd="0" presId="urn:microsoft.com/office/officeart/2005/8/layout/default"/>
    <dgm:cxn modelId="{B197EE13-FAE9-4211-8563-688E643402A6}" type="presParOf" srcId="{3E7EEEA0-9B0F-4FF5-A9A6-6969E1456199}" destId="{6EB8F9D9-D196-4F85-AB80-5ADAA67F03D8}" srcOrd="65" destOrd="0" presId="urn:microsoft.com/office/officeart/2005/8/layout/default"/>
    <dgm:cxn modelId="{6ECA2447-4512-4465-8FA3-2DC894255D02}" type="presParOf" srcId="{3E7EEEA0-9B0F-4FF5-A9A6-6969E1456199}" destId="{196A2AF0-4353-46BE-A1CC-9EA853A6861E}" srcOrd="66" destOrd="0" presId="urn:microsoft.com/office/officeart/2005/8/layout/default"/>
    <dgm:cxn modelId="{E9A4010A-7211-42D4-9D0F-6FF9E409F7EA}" type="presParOf" srcId="{3E7EEEA0-9B0F-4FF5-A9A6-6969E1456199}" destId="{A53ADCE6-34CD-4962-94A7-288EB52C6B7B}" srcOrd="67" destOrd="0" presId="urn:microsoft.com/office/officeart/2005/8/layout/default"/>
    <dgm:cxn modelId="{3C47621A-A82B-40B2-A291-6FA78B26B8CA}" type="presParOf" srcId="{3E7EEEA0-9B0F-4FF5-A9A6-6969E1456199}" destId="{2E3E1931-60F6-47AB-B11D-A168DDD1B9AE}" srcOrd="68" destOrd="0" presId="urn:microsoft.com/office/officeart/2005/8/layout/default"/>
    <dgm:cxn modelId="{C553C2FE-69E8-403E-BCAB-607DEE532B93}" type="presParOf" srcId="{3E7EEEA0-9B0F-4FF5-A9A6-6969E1456199}" destId="{D89C8974-E363-4B20-B127-9830CCCBDCDC}" srcOrd="69" destOrd="0" presId="urn:microsoft.com/office/officeart/2005/8/layout/default"/>
    <dgm:cxn modelId="{E2090D72-6B59-462F-BBAC-CB99C34B3BBF}" type="presParOf" srcId="{3E7EEEA0-9B0F-4FF5-A9A6-6969E1456199}" destId="{6BBB27E6-CF72-4D3F-8596-6572171A1E11}" srcOrd="70" destOrd="0" presId="urn:microsoft.com/office/officeart/2005/8/layout/default"/>
    <dgm:cxn modelId="{F7F2EC9A-9EBA-44A2-BC7E-AA91288AA8C3}" type="presParOf" srcId="{3E7EEEA0-9B0F-4FF5-A9A6-6969E1456199}" destId="{10122730-C22A-4CF5-9D7B-BB9D0C0FA693}" srcOrd="71" destOrd="0" presId="urn:microsoft.com/office/officeart/2005/8/layout/default"/>
    <dgm:cxn modelId="{3B6F28A0-0AD2-4D7E-BE33-C7F430D42877}" type="presParOf" srcId="{3E7EEEA0-9B0F-4FF5-A9A6-6969E1456199}" destId="{5E3E1B58-590E-4B3B-BE8F-26E272617F16}" srcOrd="72" destOrd="0" presId="urn:microsoft.com/office/officeart/2005/8/layout/default"/>
    <dgm:cxn modelId="{E643B39F-04D2-4C6F-8B34-7D8B661867EF}" type="presParOf" srcId="{3E7EEEA0-9B0F-4FF5-A9A6-6969E1456199}" destId="{8AB93EB0-F5E1-44D8-AB07-540A3CE62320}" srcOrd="73" destOrd="0" presId="urn:microsoft.com/office/officeart/2005/8/layout/default"/>
    <dgm:cxn modelId="{102EDB1D-314E-4EC8-8F93-6D31A0549924}" type="presParOf" srcId="{3E7EEEA0-9B0F-4FF5-A9A6-6969E1456199}" destId="{BF6ADE9F-AB4A-4D59-8E24-898D50529809}" srcOrd="74" destOrd="0" presId="urn:microsoft.com/office/officeart/2005/8/layout/default"/>
    <dgm:cxn modelId="{5BB032C0-49EC-4272-B230-5D85FFF29CA6}" type="presParOf" srcId="{3E7EEEA0-9B0F-4FF5-A9A6-6969E1456199}" destId="{01410A91-9C33-4BFD-B671-E3EC105B3E39}" srcOrd="75" destOrd="0" presId="urn:microsoft.com/office/officeart/2005/8/layout/default"/>
    <dgm:cxn modelId="{DADAE88C-A410-47DF-AF18-D65DA2A4ADE5}" type="presParOf" srcId="{3E7EEEA0-9B0F-4FF5-A9A6-6969E1456199}" destId="{F59EF598-58C9-4689-A683-2B23ACA87A5A}" srcOrd="76" destOrd="0" presId="urn:microsoft.com/office/officeart/2005/8/layout/default"/>
    <dgm:cxn modelId="{38CBEE07-2FF6-4D6C-8C27-B818695324AB}" type="presParOf" srcId="{3E7EEEA0-9B0F-4FF5-A9A6-6969E1456199}" destId="{E4D11784-7828-4B58-8F34-D9879BF26D1D}" srcOrd="77" destOrd="0" presId="urn:microsoft.com/office/officeart/2005/8/layout/default"/>
    <dgm:cxn modelId="{33F4622F-4678-4273-AA67-9FE4CD4E582E}" type="presParOf" srcId="{3E7EEEA0-9B0F-4FF5-A9A6-6969E1456199}" destId="{427C4A73-1AD5-4053-8E48-0271290C0B0A}" srcOrd="7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1E56D9-7F1B-4E0C-9D47-7D683AAD011B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CCAE2A75-FBF3-4067-B829-06D33608F66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sz="1600" b="1">
              <a:solidFill>
                <a:schemeClr val="tx1"/>
              </a:solidFill>
            </a:rPr>
            <a:t>I</a:t>
          </a:r>
          <a:endParaRPr lang="ko-KR" sz="1600" b="1">
            <a:solidFill>
              <a:schemeClr val="tx1"/>
            </a:solidFill>
          </a:endParaRPr>
        </a:p>
      </dgm:t>
    </dgm:pt>
    <dgm:pt modelId="{8AD96BCC-0EC8-4161-8975-D4D5842BB450}" type="parTrans" cxnId="{51087858-AA73-47A7-8013-E2D631B0C1AF}">
      <dgm:prSet/>
      <dgm:spPr/>
      <dgm:t>
        <a:bodyPr/>
        <a:lstStyle/>
        <a:p>
          <a:pPr latinLnBrk="1"/>
          <a:endParaRPr lang="ko-KR" altLang="en-US"/>
        </a:p>
      </dgm:t>
    </dgm:pt>
    <dgm:pt modelId="{077891AD-4256-473B-A613-7B16E24AD57E}" type="sibTrans" cxnId="{51087858-AA73-47A7-8013-E2D631B0C1AF}">
      <dgm:prSet/>
      <dgm:spPr/>
      <dgm:t>
        <a:bodyPr/>
        <a:lstStyle/>
        <a:p>
          <a:pPr latinLnBrk="1"/>
          <a:endParaRPr lang="ko-KR" altLang="en-US"/>
        </a:p>
      </dgm:t>
    </dgm:pt>
    <dgm:pt modelId="{015ECC46-1E24-4DA8-87D4-277DD1F8BBA8}">
      <dgm:prSet/>
      <dgm:spPr/>
      <dgm:t>
        <a:bodyPr/>
        <a:lstStyle/>
        <a:p>
          <a:pPr rtl="0" eaLnBrk="1" latinLnBrk="1" hangingPunct="1"/>
          <a:r>
            <a:rPr lang="en-US"/>
            <a:t>The</a:t>
          </a:r>
          <a:endParaRPr lang="ko-KR"/>
        </a:p>
      </dgm:t>
    </dgm:pt>
    <dgm:pt modelId="{0E007791-267A-41BD-A100-29293577B5B0}" type="parTrans" cxnId="{9B05F8FE-2A75-4518-B61E-DB2DA8A03232}">
      <dgm:prSet/>
      <dgm:spPr/>
      <dgm:t>
        <a:bodyPr/>
        <a:lstStyle/>
        <a:p>
          <a:pPr latinLnBrk="1"/>
          <a:endParaRPr lang="ko-KR" altLang="en-US"/>
        </a:p>
      </dgm:t>
    </dgm:pt>
    <dgm:pt modelId="{E49EC365-460A-4364-91AA-6A95926FA726}" type="sibTrans" cxnId="{9B05F8FE-2A75-4518-B61E-DB2DA8A03232}">
      <dgm:prSet/>
      <dgm:spPr/>
      <dgm:t>
        <a:bodyPr/>
        <a:lstStyle/>
        <a:p>
          <a:pPr latinLnBrk="1"/>
          <a:endParaRPr lang="ko-KR" altLang="en-US"/>
        </a:p>
      </dgm:t>
    </dgm:pt>
    <dgm:pt modelId="{38130BD8-F2CF-4353-BD27-3C921D7C2CE0}">
      <dgm:prSet/>
      <dgm:spPr/>
      <dgm:t>
        <a:bodyPr/>
        <a:lstStyle/>
        <a:p>
          <a:pPr rtl="0" eaLnBrk="1" latinLnBrk="1" hangingPunct="1"/>
          <a:r>
            <a:rPr lang="en-US"/>
            <a:t>This</a:t>
          </a:r>
          <a:endParaRPr lang="ko-KR"/>
        </a:p>
      </dgm:t>
    </dgm:pt>
    <dgm:pt modelId="{D4ACCD8F-0D68-4FF3-B274-E51155F460CF}" type="parTrans" cxnId="{1E4DB1E3-EE40-40E3-BB90-1E524CBA1277}">
      <dgm:prSet/>
      <dgm:spPr/>
      <dgm:t>
        <a:bodyPr/>
        <a:lstStyle/>
        <a:p>
          <a:pPr latinLnBrk="1"/>
          <a:endParaRPr lang="ko-KR" altLang="en-US"/>
        </a:p>
      </dgm:t>
    </dgm:pt>
    <dgm:pt modelId="{ECF33A65-1CD6-4C19-A6EE-0DD665117FC3}" type="sibTrans" cxnId="{1E4DB1E3-EE40-40E3-BB90-1E524CBA1277}">
      <dgm:prSet/>
      <dgm:spPr/>
      <dgm:t>
        <a:bodyPr/>
        <a:lstStyle/>
        <a:p>
          <a:pPr latinLnBrk="1"/>
          <a:endParaRPr lang="ko-KR" altLang="en-US"/>
        </a:p>
      </dgm:t>
    </dgm:pt>
    <dgm:pt modelId="{68368465-7DB4-4852-AF2E-7055C8EC1A33}">
      <dgm:prSet/>
      <dgm:spPr/>
      <dgm:t>
        <a:bodyPr/>
        <a:lstStyle/>
        <a:p>
          <a:pPr rtl="0" eaLnBrk="1" latinLnBrk="1" hangingPunct="1"/>
          <a:r>
            <a:rPr lang="en-US"/>
            <a:t>ate</a:t>
          </a:r>
          <a:endParaRPr lang="ko-KR"/>
        </a:p>
      </dgm:t>
    </dgm:pt>
    <dgm:pt modelId="{97D69675-E256-478D-9A07-45F3C0F796F0}" type="parTrans" cxnId="{4524CCBC-41D8-4227-95F1-99587F6647CA}">
      <dgm:prSet/>
      <dgm:spPr/>
      <dgm:t>
        <a:bodyPr/>
        <a:lstStyle/>
        <a:p>
          <a:pPr latinLnBrk="1"/>
          <a:endParaRPr lang="ko-KR" altLang="en-US"/>
        </a:p>
      </dgm:t>
    </dgm:pt>
    <dgm:pt modelId="{63D71761-394A-465E-9472-1B93FE0C8A67}" type="sibTrans" cxnId="{4524CCBC-41D8-4227-95F1-99587F6647CA}">
      <dgm:prSet/>
      <dgm:spPr/>
      <dgm:t>
        <a:bodyPr/>
        <a:lstStyle/>
        <a:p>
          <a:pPr latinLnBrk="1"/>
          <a:endParaRPr lang="ko-KR" altLang="en-US"/>
        </a:p>
      </dgm:t>
    </dgm:pt>
    <dgm:pt modelId="{DC73E646-2787-4286-BF11-A72024CDBB74}">
      <dgm:prSet/>
      <dgm:spPr/>
      <dgm:t>
        <a:bodyPr/>
        <a:lstStyle/>
        <a:p>
          <a:pPr rtl="0" eaLnBrk="1" latinLnBrk="1" hangingPunct="1"/>
          <a:r>
            <a:rPr lang="en-US"/>
            <a:t>bag</a:t>
          </a:r>
          <a:endParaRPr lang="ko-KR"/>
        </a:p>
      </dgm:t>
    </dgm:pt>
    <dgm:pt modelId="{76A022BD-F8A2-4137-B7C0-9A93BEBC7E25}" type="parTrans" cxnId="{34890004-FD27-46C3-9EF6-CCA0EE2FAEEF}">
      <dgm:prSet/>
      <dgm:spPr/>
      <dgm:t>
        <a:bodyPr/>
        <a:lstStyle/>
        <a:p>
          <a:pPr latinLnBrk="1"/>
          <a:endParaRPr lang="ko-KR" altLang="en-US"/>
        </a:p>
      </dgm:t>
    </dgm:pt>
    <dgm:pt modelId="{02456CDC-8A77-4F20-BE6F-641860B23887}" type="sibTrans" cxnId="{34890004-FD27-46C3-9EF6-CCA0EE2FAEEF}">
      <dgm:prSet/>
      <dgm:spPr/>
      <dgm:t>
        <a:bodyPr/>
        <a:lstStyle/>
        <a:p>
          <a:pPr latinLnBrk="1"/>
          <a:endParaRPr lang="ko-KR" altLang="en-US"/>
        </a:p>
      </dgm:t>
    </dgm:pt>
    <dgm:pt modelId="{DB777278-F958-436B-B7D5-251DE4FFAB46}">
      <dgm:prSet/>
      <dgm:spPr/>
      <dgm:t>
        <a:bodyPr/>
        <a:lstStyle/>
        <a:p>
          <a:pPr rtl="0" eaLnBrk="1" latinLnBrk="1" hangingPunct="1"/>
          <a:r>
            <a:rPr lang="en-US"/>
            <a:t>buying</a:t>
          </a:r>
          <a:endParaRPr lang="ko-KR"/>
        </a:p>
      </dgm:t>
    </dgm:pt>
    <dgm:pt modelId="{A3CF55D8-7986-4233-A38C-0531B148DD6D}" type="parTrans" cxnId="{8A4AB5D1-68F6-4364-AC66-9988DDFD5F91}">
      <dgm:prSet/>
      <dgm:spPr/>
      <dgm:t>
        <a:bodyPr/>
        <a:lstStyle/>
        <a:p>
          <a:pPr latinLnBrk="1"/>
          <a:endParaRPr lang="ko-KR" altLang="en-US"/>
        </a:p>
      </dgm:t>
    </dgm:pt>
    <dgm:pt modelId="{2E1AF2EF-72AA-4695-814D-C6C3CA3AFB7A}" type="sibTrans" cxnId="{8A4AB5D1-68F6-4364-AC66-9988DDFD5F91}">
      <dgm:prSet/>
      <dgm:spPr/>
      <dgm:t>
        <a:bodyPr/>
        <a:lstStyle/>
        <a:p>
          <a:pPr latinLnBrk="1"/>
          <a:endParaRPr lang="ko-KR" altLang="en-US"/>
        </a:p>
      </dgm:t>
    </dgm:pt>
    <dgm:pt modelId="{9E421038-8FFF-4635-B552-4EF7DD77DBBC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sz="1600" b="1">
              <a:solidFill>
                <a:schemeClr val="tx1"/>
              </a:solidFill>
            </a:rPr>
            <a:t>cute</a:t>
          </a:r>
          <a:endParaRPr lang="ko-KR" sz="1600" b="1">
            <a:solidFill>
              <a:schemeClr val="tx1"/>
            </a:solidFill>
          </a:endParaRPr>
        </a:p>
      </dgm:t>
    </dgm:pt>
    <dgm:pt modelId="{6D455242-137F-486C-8606-5A84A6AAA1EE}" type="parTrans" cxnId="{B304A1F3-63DB-457C-A7B8-D88A161248C9}">
      <dgm:prSet/>
      <dgm:spPr/>
      <dgm:t>
        <a:bodyPr/>
        <a:lstStyle/>
        <a:p>
          <a:pPr latinLnBrk="1"/>
          <a:endParaRPr lang="ko-KR" altLang="en-US"/>
        </a:p>
      </dgm:t>
    </dgm:pt>
    <dgm:pt modelId="{D942D37A-25C8-41DC-B1FD-3A22A1E3DC2C}" type="sibTrans" cxnId="{B304A1F3-63DB-457C-A7B8-D88A161248C9}">
      <dgm:prSet/>
      <dgm:spPr/>
      <dgm:t>
        <a:bodyPr/>
        <a:lstStyle/>
        <a:p>
          <a:pPr latinLnBrk="1"/>
          <a:endParaRPr lang="ko-KR" altLang="en-US"/>
        </a:p>
      </dgm:t>
    </dgm:pt>
    <dgm:pt modelId="{F7CB6947-61F8-4DF1-9CE3-D035817B6219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sz="1600" b="1">
              <a:solidFill>
                <a:schemeClr val="tx1"/>
              </a:solidFill>
            </a:rPr>
            <a:t>dalma-</a:t>
          </a:r>
          <a:br>
            <a:rPr lang="en-US" sz="1600" b="1">
              <a:solidFill>
                <a:schemeClr val="tx1"/>
              </a:solidFill>
            </a:rPr>
          </a:br>
          <a:r>
            <a:rPr lang="en-US" sz="1600" b="1">
              <a:solidFill>
                <a:schemeClr val="tx1"/>
              </a:solidFill>
            </a:rPr>
            <a:t>-tion</a:t>
          </a:r>
          <a:endParaRPr lang="ko-KR" sz="1600" b="1" dirty="0">
            <a:solidFill>
              <a:schemeClr val="tx1"/>
            </a:solidFill>
          </a:endParaRPr>
        </a:p>
      </dgm:t>
    </dgm:pt>
    <dgm:pt modelId="{0C49DDFC-0621-4738-90FE-20119F6B1833}" type="parTrans" cxnId="{B26CC25D-06CF-42CD-8FAA-0636443EC273}">
      <dgm:prSet/>
      <dgm:spPr/>
      <dgm:t>
        <a:bodyPr/>
        <a:lstStyle/>
        <a:p>
          <a:pPr latinLnBrk="1"/>
          <a:endParaRPr lang="ko-KR" altLang="en-US"/>
        </a:p>
      </dgm:t>
    </dgm:pt>
    <dgm:pt modelId="{E1D6897A-188A-4DA1-821D-E4C154E4CFDD}" type="sibTrans" cxnId="{B26CC25D-06CF-42CD-8FAA-0636443EC273}">
      <dgm:prSet/>
      <dgm:spPr/>
      <dgm:t>
        <a:bodyPr/>
        <a:lstStyle/>
        <a:p>
          <a:pPr latinLnBrk="1"/>
          <a:endParaRPr lang="ko-KR" altLang="en-US"/>
        </a:p>
      </dgm:t>
    </dgm:pt>
    <dgm:pt modelId="{C5207BC1-BC30-4112-AAB7-729B9FE0DBC5}">
      <dgm:prSet/>
      <dgm:spPr/>
      <dgm:t>
        <a:bodyPr/>
        <a:lstStyle/>
        <a:p>
          <a:pPr rtl="0" eaLnBrk="1" latinLnBrk="1" hangingPunct="1"/>
          <a:r>
            <a:rPr lang="en-US"/>
            <a:t>does</a:t>
          </a:r>
          <a:endParaRPr lang="ko-KR"/>
        </a:p>
      </dgm:t>
    </dgm:pt>
    <dgm:pt modelId="{259185E1-23DB-44C6-BD0F-BB351332B0BC}" type="parTrans" cxnId="{20A9F5EC-2319-402E-8D88-6447F64211C7}">
      <dgm:prSet/>
      <dgm:spPr/>
      <dgm:t>
        <a:bodyPr/>
        <a:lstStyle/>
        <a:p>
          <a:pPr latinLnBrk="1"/>
          <a:endParaRPr lang="ko-KR" altLang="en-US"/>
        </a:p>
      </dgm:t>
    </dgm:pt>
    <dgm:pt modelId="{E6322B5C-5DEA-43F6-AEE0-147C76FC4714}" type="sibTrans" cxnId="{20A9F5EC-2319-402E-8D88-6447F64211C7}">
      <dgm:prSet/>
      <dgm:spPr/>
      <dgm:t>
        <a:bodyPr/>
        <a:lstStyle/>
        <a:p>
          <a:pPr latinLnBrk="1"/>
          <a:endParaRPr lang="ko-KR" altLang="en-US"/>
        </a:p>
      </dgm:t>
    </dgm:pt>
    <dgm:pt modelId="{86E5A471-31D4-456B-A93F-EA87EF886763}">
      <dgm:prSet/>
      <dgm:spPr/>
      <dgm:t>
        <a:bodyPr/>
        <a:lstStyle/>
        <a:p>
          <a:pPr rtl="0" eaLnBrk="1" latinLnBrk="1" hangingPunct="1"/>
          <a:r>
            <a:rPr lang="en-US"/>
            <a:t>dog</a:t>
          </a:r>
          <a:endParaRPr lang="ko-KR"/>
        </a:p>
      </dgm:t>
    </dgm:pt>
    <dgm:pt modelId="{7A56C3F0-C1F5-46F0-AFEF-2B34E309FA4E}" type="parTrans" cxnId="{A2FAF398-AE8E-4BB0-9008-E59727A5644E}">
      <dgm:prSet/>
      <dgm:spPr/>
      <dgm:t>
        <a:bodyPr/>
        <a:lstStyle/>
        <a:p>
          <a:pPr latinLnBrk="1"/>
          <a:endParaRPr lang="ko-KR" altLang="en-US"/>
        </a:p>
      </dgm:t>
    </dgm:pt>
    <dgm:pt modelId="{DD7200BF-6D99-42F7-8AEA-7A81822184DC}" type="sibTrans" cxnId="{A2FAF398-AE8E-4BB0-9008-E59727A5644E}">
      <dgm:prSet/>
      <dgm:spPr/>
      <dgm:t>
        <a:bodyPr/>
        <a:lstStyle/>
        <a:p>
          <a:pPr latinLnBrk="1"/>
          <a:endParaRPr lang="ko-KR" altLang="en-US"/>
        </a:p>
      </dgm:t>
    </dgm:pt>
    <dgm:pt modelId="{BEB9A0B0-81F6-4760-8002-AA6BFDA44951}">
      <dgm:prSet/>
      <dgm:spPr/>
      <dgm:t>
        <a:bodyPr/>
        <a:lstStyle/>
        <a:p>
          <a:pPr rtl="0" eaLnBrk="1" latinLnBrk="1" hangingPunct="1"/>
          <a:r>
            <a:rPr lang="en-US"/>
            <a:t>flea</a:t>
          </a:r>
          <a:endParaRPr lang="ko-KR"/>
        </a:p>
      </dgm:t>
    </dgm:pt>
    <dgm:pt modelId="{342D54AD-064B-417F-A09D-E79C2CF595AA}" type="parTrans" cxnId="{C9B98FD9-49B1-4687-A974-DE90B52A3A0E}">
      <dgm:prSet/>
      <dgm:spPr/>
      <dgm:t>
        <a:bodyPr/>
        <a:lstStyle/>
        <a:p>
          <a:pPr latinLnBrk="1"/>
          <a:endParaRPr lang="ko-KR" altLang="en-US"/>
        </a:p>
      </dgm:t>
    </dgm:pt>
    <dgm:pt modelId="{59F375B4-FDD6-4C7C-ADE4-5FA731BE5B0B}" type="sibTrans" cxnId="{C9B98FD9-49B1-4687-A974-DE90B52A3A0E}">
      <dgm:prSet/>
      <dgm:spPr/>
      <dgm:t>
        <a:bodyPr/>
        <a:lstStyle/>
        <a:p>
          <a:pPr latinLnBrk="1"/>
          <a:endParaRPr lang="ko-KR" altLang="en-US"/>
        </a:p>
      </dgm:t>
    </dgm:pt>
    <dgm:pt modelId="{AE9A7EC4-513B-43F2-BF33-5580BEC0A8E3}">
      <dgm:prSet/>
      <dgm:spPr/>
      <dgm:t>
        <a:bodyPr/>
        <a:lstStyle/>
        <a:p>
          <a:pPr rtl="0" eaLnBrk="1" latinLnBrk="1" hangingPunct="1"/>
          <a:r>
            <a:rPr lang="en-US"/>
            <a:t>food</a:t>
          </a:r>
          <a:endParaRPr lang="ko-KR"/>
        </a:p>
      </dgm:t>
    </dgm:pt>
    <dgm:pt modelId="{DF71DB2A-E523-4F5A-8DDB-C257291891EB}" type="parTrans" cxnId="{80A9C50C-3B22-45FD-8EF8-0924A20BED35}">
      <dgm:prSet/>
      <dgm:spPr/>
      <dgm:t>
        <a:bodyPr/>
        <a:lstStyle/>
        <a:p>
          <a:pPr latinLnBrk="1"/>
          <a:endParaRPr lang="ko-KR" altLang="en-US"/>
        </a:p>
      </dgm:t>
    </dgm:pt>
    <dgm:pt modelId="{4C142C46-1F4B-47DC-B26E-3445196D207F}" type="sibTrans" cxnId="{80A9C50C-3B22-45FD-8EF8-0924A20BED35}">
      <dgm:prSet/>
      <dgm:spPr/>
      <dgm:t>
        <a:bodyPr/>
        <a:lstStyle/>
        <a:p>
          <a:pPr latinLnBrk="1"/>
          <a:endParaRPr lang="ko-KR" altLang="en-US"/>
        </a:p>
      </dgm:t>
    </dgm:pt>
    <dgm:pt modelId="{9CFB4857-CF0E-439B-AFEE-2DE6A984CD12}">
      <dgm:prSet/>
      <dgm:spPr/>
      <dgm:t>
        <a:bodyPr/>
        <a:lstStyle/>
        <a:p>
          <a:pPr rtl="0" eaLnBrk="1" latinLnBrk="1" hangingPunct="1"/>
          <a:r>
            <a:rPr lang="en-US"/>
            <a:t>garbage</a:t>
          </a:r>
          <a:endParaRPr lang="ko-KR"/>
        </a:p>
      </dgm:t>
    </dgm:pt>
    <dgm:pt modelId="{67F30A04-19E5-445F-8370-3FBA4AAE686A}" type="parTrans" cxnId="{628E40C8-4E92-4A60-95FB-4C4B46868B59}">
      <dgm:prSet/>
      <dgm:spPr/>
      <dgm:t>
        <a:bodyPr/>
        <a:lstStyle/>
        <a:p>
          <a:pPr latinLnBrk="1"/>
          <a:endParaRPr lang="ko-KR" altLang="en-US"/>
        </a:p>
      </dgm:t>
    </dgm:pt>
    <dgm:pt modelId="{291DEBCB-836D-4E77-A7A4-695C75877533}" type="sibTrans" cxnId="{628E40C8-4E92-4A60-95FB-4C4B46868B59}">
      <dgm:prSet/>
      <dgm:spPr/>
      <dgm:t>
        <a:bodyPr/>
        <a:lstStyle/>
        <a:p>
          <a:pPr latinLnBrk="1"/>
          <a:endParaRPr lang="ko-KR" altLang="en-US"/>
        </a:p>
      </dgm:t>
    </dgm:pt>
    <dgm:pt modelId="{985EC314-1172-41B4-AD5D-6420A2EF368C}">
      <dgm:prSet/>
      <dgm:spPr/>
      <dgm:t>
        <a:bodyPr/>
        <a:lstStyle/>
        <a:p>
          <a:pPr rtl="0" eaLnBrk="1" latinLnBrk="1" hangingPunct="1"/>
          <a:r>
            <a:rPr lang="en-US"/>
            <a:t>great</a:t>
          </a:r>
          <a:endParaRPr lang="ko-KR"/>
        </a:p>
      </dgm:t>
    </dgm:pt>
    <dgm:pt modelId="{E774C796-69C1-4541-BEBD-1893A0545D22}" type="parTrans" cxnId="{4DDA2B26-7AFA-464D-AEC4-3A3D255277D0}">
      <dgm:prSet/>
      <dgm:spPr/>
      <dgm:t>
        <a:bodyPr/>
        <a:lstStyle/>
        <a:p>
          <a:pPr latinLnBrk="1"/>
          <a:endParaRPr lang="ko-KR" altLang="en-US"/>
        </a:p>
      </dgm:t>
    </dgm:pt>
    <dgm:pt modelId="{2825DF28-89AA-4D6C-B52F-BE4063E39E29}" type="sibTrans" cxnId="{4DDA2B26-7AFA-464D-AEC4-3A3D255277D0}">
      <dgm:prSet/>
      <dgm:spPr/>
      <dgm:t>
        <a:bodyPr/>
        <a:lstStyle/>
        <a:p>
          <a:pPr latinLnBrk="1"/>
          <a:endParaRPr lang="ko-KR" altLang="en-US"/>
        </a:p>
      </dgm:t>
    </dgm:pt>
    <dgm:pt modelId="{E3631270-8328-45DD-A77A-64D819A74557}">
      <dgm:prSet/>
      <dgm:spPr/>
      <dgm:t>
        <a:bodyPr/>
        <a:lstStyle/>
        <a:p>
          <a:pPr rtl="0" eaLnBrk="1" latinLnBrk="1" hangingPunct="1"/>
          <a:r>
            <a:rPr lang="en-US"/>
            <a:t>has</a:t>
          </a:r>
          <a:endParaRPr lang="ko-KR"/>
        </a:p>
      </dgm:t>
    </dgm:pt>
    <dgm:pt modelId="{3B17E4D6-158A-44BD-9EAE-A6A0C3DB3270}" type="parTrans" cxnId="{BE908705-5DA8-426C-8355-5C1AEA995656}">
      <dgm:prSet/>
      <dgm:spPr/>
      <dgm:t>
        <a:bodyPr/>
        <a:lstStyle/>
        <a:p>
          <a:pPr latinLnBrk="1"/>
          <a:endParaRPr lang="ko-KR" altLang="en-US"/>
        </a:p>
      </dgm:t>
    </dgm:pt>
    <dgm:pt modelId="{16AB9F91-419E-4184-9F52-573D67A859F7}" type="sibTrans" cxnId="{BE908705-5DA8-426C-8355-5C1AEA995656}">
      <dgm:prSet/>
      <dgm:spPr/>
      <dgm:t>
        <a:bodyPr/>
        <a:lstStyle/>
        <a:p>
          <a:pPr latinLnBrk="1"/>
          <a:endParaRPr lang="ko-KR" altLang="en-US"/>
        </a:p>
      </dgm:t>
    </dgm:pt>
    <dgm:pt modelId="{A30842D0-CAC5-4A41-AEC2-F81A43282F63}">
      <dgm:prSet/>
      <dgm:spPr/>
      <dgm:t>
        <a:bodyPr/>
        <a:lstStyle/>
        <a:p>
          <a:pPr rtl="0" eaLnBrk="1" latinLnBrk="1" hangingPunct="1"/>
          <a:r>
            <a:rPr lang="en-US"/>
            <a:t>help</a:t>
          </a:r>
          <a:endParaRPr lang="ko-KR"/>
        </a:p>
      </dgm:t>
    </dgm:pt>
    <dgm:pt modelId="{C4C72378-D70C-4488-8119-8EF48AF385C0}" type="parTrans" cxnId="{0587722B-B8E6-4F74-9DD0-674A0CED53ED}">
      <dgm:prSet/>
      <dgm:spPr/>
      <dgm:t>
        <a:bodyPr/>
        <a:lstStyle/>
        <a:p>
          <a:pPr latinLnBrk="1"/>
          <a:endParaRPr lang="ko-KR" altLang="en-US"/>
        </a:p>
      </dgm:t>
    </dgm:pt>
    <dgm:pt modelId="{EDD6D94A-4CCF-4842-A342-ED4160CABCAD}" type="sibTrans" cxnId="{0587722B-B8E6-4F74-9DD0-674A0CED53ED}">
      <dgm:prSet/>
      <dgm:spPr/>
      <dgm:t>
        <a:bodyPr/>
        <a:lstStyle/>
        <a:p>
          <a:pPr latinLnBrk="1"/>
          <a:endParaRPr lang="ko-KR" altLang="en-US"/>
        </a:p>
      </dgm:t>
    </dgm:pt>
    <dgm:pt modelId="{A1A8FE1D-270F-4B6F-A3B4-13C8E071D3A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sz="1600" b="1">
              <a:solidFill>
                <a:schemeClr val="tx1"/>
              </a:solidFill>
            </a:rPr>
            <a:t>him</a:t>
          </a:r>
          <a:endParaRPr lang="ko-KR" sz="1600" b="1">
            <a:solidFill>
              <a:schemeClr val="tx1"/>
            </a:solidFill>
          </a:endParaRPr>
        </a:p>
      </dgm:t>
    </dgm:pt>
    <dgm:pt modelId="{AF86D95E-0276-4893-A570-7ADC08DF4F6E}" type="parTrans" cxnId="{773A85F0-7F81-406C-9149-543E49A6C015}">
      <dgm:prSet/>
      <dgm:spPr/>
      <dgm:t>
        <a:bodyPr/>
        <a:lstStyle/>
        <a:p>
          <a:pPr latinLnBrk="1"/>
          <a:endParaRPr lang="ko-KR" altLang="en-US"/>
        </a:p>
      </dgm:t>
    </dgm:pt>
    <dgm:pt modelId="{552C9877-0AA3-438A-B130-88B8C79D7121}" type="sibTrans" cxnId="{773A85F0-7F81-406C-9149-543E49A6C015}">
      <dgm:prSet/>
      <dgm:spPr/>
      <dgm:t>
        <a:bodyPr/>
        <a:lstStyle/>
        <a:p>
          <a:pPr latinLnBrk="1"/>
          <a:endParaRPr lang="ko-KR" altLang="en-US"/>
        </a:p>
      </dgm:t>
    </dgm:pt>
    <dgm:pt modelId="{40838D50-E1A2-4225-B1AA-37A16E7ECFB9}">
      <dgm:prSet/>
      <dgm:spPr/>
      <dgm:t>
        <a:bodyPr/>
        <a:lstStyle/>
        <a:p>
          <a:pPr rtl="0" eaLnBrk="1" latinLnBrk="1" hangingPunct="1"/>
          <a:r>
            <a:rPr lang="en-US"/>
            <a:t>how</a:t>
          </a:r>
          <a:endParaRPr lang="ko-KR"/>
        </a:p>
      </dgm:t>
    </dgm:pt>
    <dgm:pt modelId="{D9685162-984E-4333-98D2-771DEE6321D0}" type="parTrans" cxnId="{917F5FB7-8167-4E1F-A21B-50FF019ABDE7}">
      <dgm:prSet/>
      <dgm:spPr/>
      <dgm:t>
        <a:bodyPr/>
        <a:lstStyle/>
        <a:p>
          <a:pPr latinLnBrk="1"/>
          <a:endParaRPr lang="ko-KR" altLang="en-US"/>
        </a:p>
      </dgm:t>
    </dgm:pt>
    <dgm:pt modelId="{8804049A-89D2-42A1-9EBF-A72CC335E9CB}" type="sibTrans" cxnId="{917F5FB7-8167-4E1F-A21B-50FF019ABDE7}">
      <dgm:prSet/>
      <dgm:spPr/>
      <dgm:t>
        <a:bodyPr/>
        <a:lstStyle/>
        <a:p>
          <a:pPr latinLnBrk="1"/>
          <a:endParaRPr lang="ko-KR" altLang="en-US"/>
        </a:p>
      </dgm:t>
    </dgm:pt>
    <dgm:pt modelId="{5DAAAE24-5CE4-49F9-B1F5-3F975D7E6A23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sz="1600" b="1">
              <a:solidFill>
                <a:schemeClr val="tx1"/>
              </a:solidFill>
            </a:rPr>
            <a:t>is</a:t>
          </a:r>
          <a:endParaRPr lang="ko-KR" sz="1600" b="1">
            <a:solidFill>
              <a:schemeClr val="tx1"/>
            </a:solidFill>
          </a:endParaRPr>
        </a:p>
      </dgm:t>
    </dgm:pt>
    <dgm:pt modelId="{F78F763B-A57E-49A8-9AC5-0F3D3B9A5CE4}" type="parTrans" cxnId="{CA19E4E9-28A7-494E-AA51-535F065AB6A8}">
      <dgm:prSet/>
      <dgm:spPr/>
      <dgm:t>
        <a:bodyPr/>
        <a:lstStyle/>
        <a:p>
          <a:pPr latinLnBrk="1"/>
          <a:endParaRPr lang="ko-KR" altLang="en-US"/>
        </a:p>
      </dgm:t>
    </dgm:pt>
    <dgm:pt modelId="{F3504181-4331-4E7F-86C0-C3BE601D3723}" type="sibTrans" cxnId="{CA19E4E9-28A7-494E-AA51-535F065AB6A8}">
      <dgm:prSet/>
      <dgm:spPr/>
      <dgm:t>
        <a:bodyPr/>
        <a:lstStyle/>
        <a:p>
          <a:pPr latinLnBrk="1"/>
          <a:endParaRPr lang="ko-KR" altLang="en-US"/>
        </a:p>
      </dgm:t>
    </dgm:pt>
    <dgm:pt modelId="{D3BC099F-CCFB-4F2E-A3B5-41113B7E733D}">
      <dgm:prSet/>
      <dgm:spPr/>
      <dgm:t>
        <a:bodyPr/>
        <a:lstStyle/>
        <a:p>
          <a:pPr rtl="0" eaLnBrk="1" latinLnBrk="1" hangingPunct="1"/>
          <a:r>
            <a:rPr lang="en-US"/>
            <a:t>it</a:t>
          </a:r>
          <a:endParaRPr lang="ko-KR"/>
        </a:p>
      </dgm:t>
    </dgm:pt>
    <dgm:pt modelId="{1E3322B0-9A57-40FF-8160-875D12FE9977}" type="parTrans" cxnId="{C58D94DE-6232-48F1-8DF9-659AD5A15106}">
      <dgm:prSet/>
      <dgm:spPr/>
      <dgm:t>
        <a:bodyPr/>
        <a:lstStyle/>
        <a:p>
          <a:pPr latinLnBrk="1"/>
          <a:endParaRPr lang="ko-KR" altLang="en-US"/>
        </a:p>
      </dgm:t>
    </dgm:pt>
    <dgm:pt modelId="{F7163CA1-1558-47BA-9BBF-C6E744239972}" type="sibTrans" cxnId="{C58D94DE-6232-48F1-8DF9-659AD5A15106}">
      <dgm:prSet/>
      <dgm:spPr/>
      <dgm:t>
        <a:bodyPr/>
        <a:lstStyle/>
        <a:p>
          <a:pPr latinLnBrk="1"/>
          <a:endParaRPr lang="ko-KR" altLang="en-US"/>
        </a:p>
      </dgm:t>
    </dgm:pt>
    <dgm:pt modelId="{0C5327C7-79B0-415A-8954-3DCF10E61D9F}">
      <dgm:prSet/>
      <dgm:spPr/>
      <dgm:t>
        <a:bodyPr/>
        <a:lstStyle/>
        <a:p>
          <a:pPr rtl="0" eaLnBrk="1" latinLnBrk="1" hangingPunct="1"/>
          <a:r>
            <a:rPr lang="en-US"/>
            <a:t>licks</a:t>
          </a:r>
          <a:endParaRPr lang="ko-KR"/>
        </a:p>
      </dgm:t>
    </dgm:pt>
    <dgm:pt modelId="{A9F52587-032E-4B35-B557-55FDC3F147F5}" type="parTrans" cxnId="{F06D6CAD-ACB7-465C-9CB7-C6682D2D3C78}">
      <dgm:prSet/>
      <dgm:spPr/>
      <dgm:t>
        <a:bodyPr/>
        <a:lstStyle/>
        <a:p>
          <a:pPr latinLnBrk="1"/>
          <a:endParaRPr lang="ko-KR" altLang="en-US"/>
        </a:p>
      </dgm:t>
    </dgm:pt>
    <dgm:pt modelId="{50E361D9-86FE-4F17-BC6B-BE39237220FE}" type="sibTrans" cxnId="{F06D6CAD-ACB7-465C-9CB7-C6682D2D3C78}">
      <dgm:prSet/>
      <dgm:spPr/>
      <dgm:t>
        <a:bodyPr/>
        <a:lstStyle/>
        <a:p>
          <a:pPr latinLnBrk="1"/>
          <a:endParaRPr lang="ko-KR" altLang="en-US"/>
        </a:p>
      </dgm:t>
    </dgm:pt>
    <dgm:pt modelId="{83A5FC7F-6EAD-41C6-AEAD-C627794D197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sz="1600" b="1">
              <a:solidFill>
                <a:schemeClr val="tx1"/>
              </a:solidFill>
            </a:rPr>
            <a:t>love</a:t>
          </a:r>
          <a:endParaRPr lang="ko-KR" sz="1600" b="1">
            <a:solidFill>
              <a:schemeClr val="tx1"/>
            </a:solidFill>
          </a:endParaRPr>
        </a:p>
      </dgm:t>
    </dgm:pt>
    <dgm:pt modelId="{72EDC10F-124E-4A7C-8DF0-D8FBC68F73C4}" type="parTrans" cxnId="{0D5F022D-6BA8-47BB-971C-9C4F27E99203}">
      <dgm:prSet/>
      <dgm:spPr/>
      <dgm:t>
        <a:bodyPr/>
        <a:lstStyle/>
        <a:p>
          <a:pPr latinLnBrk="1"/>
          <a:endParaRPr lang="ko-KR" altLang="en-US"/>
        </a:p>
      </dgm:t>
    </dgm:pt>
    <dgm:pt modelId="{EFDFF488-E8E0-4209-BAD2-E64C66B009BF}" type="sibTrans" cxnId="{0D5F022D-6BA8-47BB-971C-9C4F27E99203}">
      <dgm:prSet/>
      <dgm:spPr/>
      <dgm:t>
        <a:bodyPr/>
        <a:lstStyle/>
        <a:p>
          <a:pPr latinLnBrk="1"/>
          <a:endParaRPr lang="ko-KR" altLang="en-US"/>
        </a:p>
      </dgm:t>
    </dgm:pt>
    <dgm:pt modelId="{8E8406E6-88FB-4D6F-8610-B2C307AEC6F8}">
      <dgm:prSet/>
      <dgm:spPr/>
      <dgm:t>
        <a:bodyPr/>
        <a:lstStyle/>
        <a:p>
          <a:pPr rtl="0" eaLnBrk="1" latinLnBrk="1" hangingPunct="1"/>
          <a:r>
            <a:rPr lang="en-US"/>
            <a:t>maybe</a:t>
          </a:r>
          <a:endParaRPr lang="ko-KR"/>
        </a:p>
      </dgm:t>
    </dgm:pt>
    <dgm:pt modelId="{F33C0FAF-B401-4F65-AFA9-24C82539B476}" type="parTrans" cxnId="{FB27B9E1-4B61-4ADA-91C3-0727AD6BC86D}">
      <dgm:prSet/>
      <dgm:spPr/>
      <dgm:t>
        <a:bodyPr/>
        <a:lstStyle/>
        <a:p>
          <a:pPr latinLnBrk="1"/>
          <a:endParaRPr lang="ko-KR" altLang="en-US"/>
        </a:p>
      </dgm:t>
    </dgm:pt>
    <dgm:pt modelId="{FBDCB9A2-F441-4BA4-AEF7-07EDC8D5DD5E}" type="sibTrans" cxnId="{FB27B9E1-4B61-4ADA-91C3-0727AD6BC86D}">
      <dgm:prSet/>
      <dgm:spPr/>
      <dgm:t>
        <a:bodyPr/>
        <a:lstStyle/>
        <a:p>
          <a:pPr latinLnBrk="1"/>
          <a:endParaRPr lang="ko-KR" altLang="en-US"/>
        </a:p>
      </dgm:t>
    </dgm:pt>
    <dgm:pt modelId="{312C4019-08EA-40B0-8789-2F4F0F95EE95}">
      <dgm:prSet/>
      <dgm:spPr/>
      <dgm:t>
        <a:bodyPr/>
        <a:lstStyle/>
        <a:p>
          <a:pPr rtl="0" eaLnBrk="1" latinLnBrk="1" hangingPunct="1"/>
          <a:r>
            <a:rPr lang="en-US"/>
            <a:t>mr</a:t>
          </a:r>
          <a:endParaRPr lang="ko-KR"/>
        </a:p>
      </dgm:t>
    </dgm:pt>
    <dgm:pt modelId="{498C807F-7F8F-48CC-8A94-0CB09712761B}" type="parTrans" cxnId="{F7D4621E-3165-4250-8632-B6B746E0E02C}">
      <dgm:prSet/>
      <dgm:spPr/>
      <dgm:t>
        <a:bodyPr/>
        <a:lstStyle/>
        <a:p>
          <a:pPr latinLnBrk="1"/>
          <a:endParaRPr lang="ko-KR" altLang="en-US"/>
        </a:p>
      </dgm:t>
    </dgm:pt>
    <dgm:pt modelId="{5CC67D37-19F2-4BEA-B6E6-26E52D59BD14}" type="sibTrans" cxnId="{F7D4621E-3165-4250-8632-B6B746E0E02C}">
      <dgm:prSet/>
      <dgm:spPr/>
      <dgm:t>
        <a:bodyPr/>
        <a:lstStyle/>
        <a:p>
          <a:pPr latinLnBrk="1"/>
          <a:endParaRPr lang="ko-KR" altLang="en-US"/>
        </a:p>
      </dgm:t>
    </dgm:pt>
    <dgm:pt modelId="{A1E12E14-DE5A-4583-B4CF-4141D55BF71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sz="1600" b="1">
              <a:solidFill>
                <a:schemeClr val="tx1"/>
              </a:solidFill>
            </a:rPr>
            <a:t>my</a:t>
          </a:r>
          <a:endParaRPr lang="ko-KR" sz="1600" b="1">
            <a:solidFill>
              <a:schemeClr val="tx1"/>
            </a:solidFill>
          </a:endParaRPr>
        </a:p>
      </dgm:t>
    </dgm:pt>
    <dgm:pt modelId="{85CB539A-C554-4C63-A3BB-59703BA65806}" type="parTrans" cxnId="{1A69C4F5-3B14-43BD-BB21-A04D03DA05D3}">
      <dgm:prSet/>
      <dgm:spPr/>
      <dgm:t>
        <a:bodyPr/>
        <a:lstStyle/>
        <a:p>
          <a:pPr latinLnBrk="1"/>
          <a:endParaRPr lang="ko-KR" altLang="en-US"/>
        </a:p>
      </dgm:t>
    </dgm:pt>
    <dgm:pt modelId="{46297567-351A-43B1-ADCE-5DCAE4BBEB44}" type="sibTrans" cxnId="{1A69C4F5-3B14-43BD-BB21-A04D03DA05D3}">
      <dgm:prSet/>
      <dgm:spPr/>
      <dgm:t>
        <a:bodyPr/>
        <a:lstStyle/>
        <a:p>
          <a:pPr latinLnBrk="1"/>
          <a:endParaRPr lang="ko-KR" altLang="en-US"/>
        </a:p>
      </dgm:t>
    </dgm:pt>
    <dgm:pt modelId="{35502EE7-54BD-48A9-8777-BF9169301D9F}">
      <dgm:prSet/>
      <dgm:spPr/>
      <dgm:t>
        <a:bodyPr/>
        <a:lstStyle/>
        <a:p>
          <a:pPr rtl="0" eaLnBrk="1" latinLnBrk="1" hangingPunct="1"/>
          <a:r>
            <a:rPr lang="en-US"/>
            <a:t>not</a:t>
          </a:r>
          <a:endParaRPr lang="ko-KR"/>
        </a:p>
      </dgm:t>
    </dgm:pt>
    <dgm:pt modelId="{1FD9319B-44B1-4716-B9DB-372770CDBDE1}" type="parTrans" cxnId="{FD00705F-6976-4A45-88A3-352C822A81B0}">
      <dgm:prSet/>
      <dgm:spPr/>
      <dgm:t>
        <a:bodyPr/>
        <a:lstStyle/>
        <a:p>
          <a:pPr latinLnBrk="1"/>
          <a:endParaRPr lang="ko-KR" altLang="en-US"/>
        </a:p>
      </dgm:t>
    </dgm:pt>
    <dgm:pt modelId="{D6DABF83-167B-48B1-8C89-B51F182AC69D}" type="sibTrans" cxnId="{FD00705F-6976-4A45-88A3-352C822A81B0}">
      <dgm:prSet/>
      <dgm:spPr/>
      <dgm:t>
        <a:bodyPr/>
        <a:lstStyle/>
        <a:p>
          <a:pPr latinLnBrk="1"/>
          <a:endParaRPr lang="ko-KR" altLang="en-US"/>
        </a:p>
      </dgm:t>
    </dgm:pt>
    <dgm:pt modelId="{BF7330BB-3193-4992-8368-C281A4C2F26D}">
      <dgm:prSet/>
      <dgm:spPr/>
      <dgm:t>
        <a:bodyPr/>
        <a:lstStyle/>
        <a:p>
          <a:pPr rtl="0" eaLnBrk="1" latinLnBrk="1" hangingPunct="1"/>
          <a:r>
            <a:rPr lang="en-US"/>
            <a:t>park</a:t>
          </a:r>
          <a:endParaRPr lang="ko-KR"/>
        </a:p>
      </dgm:t>
    </dgm:pt>
    <dgm:pt modelId="{B1AE9386-3617-47AB-AA37-0BB190F1BBC2}" type="parTrans" cxnId="{EABBAA19-554F-45A4-8274-FEA40E3CF64D}">
      <dgm:prSet/>
      <dgm:spPr/>
      <dgm:t>
        <a:bodyPr/>
        <a:lstStyle/>
        <a:p>
          <a:pPr latinLnBrk="1"/>
          <a:endParaRPr lang="ko-KR" altLang="en-US"/>
        </a:p>
      </dgm:t>
    </dgm:pt>
    <dgm:pt modelId="{CE7D9296-A274-4410-8D81-14CF4DB94370}" type="sibTrans" cxnId="{EABBAA19-554F-45A4-8274-FEA40E3CF64D}">
      <dgm:prSet/>
      <dgm:spPr/>
      <dgm:t>
        <a:bodyPr/>
        <a:lstStyle/>
        <a:p>
          <a:pPr latinLnBrk="1"/>
          <a:endParaRPr lang="ko-KR" altLang="en-US"/>
        </a:p>
      </dgm:t>
    </dgm:pt>
    <dgm:pt modelId="{384C80E0-E618-4263-88E1-15087FAC130F}">
      <dgm:prSet/>
      <dgm:spPr/>
      <dgm:t>
        <a:bodyPr/>
        <a:lstStyle/>
        <a:p>
          <a:pPr rtl="0" eaLnBrk="1" latinLnBrk="1" hangingPunct="1"/>
          <a:r>
            <a:rPr lang="en-US"/>
            <a:t>please</a:t>
          </a:r>
          <a:endParaRPr lang="ko-KR"/>
        </a:p>
      </dgm:t>
    </dgm:pt>
    <dgm:pt modelId="{054E3EFD-E389-4F97-9AD9-F1AD871D2F06}" type="parTrans" cxnId="{A38BC399-A0DA-45F2-8ABF-D5AE2BE4B1C0}">
      <dgm:prSet/>
      <dgm:spPr/>
      <dgm:t>
        <a:bodyPr/>
        <a:lstStyle/>
        <a:p>
          <a:pPr latinLnBrk="1"/>
          <a:endParaRPr lang="ko-KR" altLang="en-US"/>
        </a:p>
      </dgm:t>
    </dgm:pt>
    <dgm:pt modelId="{56DF5C69-0038-4D86-B377-27ED9C1544D5}" type="sibTrans" cxnId="{A38BC399-A0DA-45F2-8ABF-D5AE2BE4B1C0}">
      <dgm:prSet/>
      <dgm:spPr/>
      <dgm:t>
        <a:bodyPr/>
        <a:lstStyle/>
        <a:p>
          <a:pPr latinLnBrk="1"/>
          <a:endParaRPr lang="ko-KR" altLang="en-US"/>
        </a:p>
      </dgm:t>
    </dgm:pt>
    <dgm:pt modelId="{9A15C65D-D3F9-480D-A425-89D5036677F0}">
      <dgm:prSet/>
      <dgm:spPr/>
      <dgm:t>
        <a:bodyPr/>
        <a:lstStyle/>
        <a:p>
          <a:pPr rtl="0" eaLnBrk="1" latinLnBrk="1" hangingPunct="1"/>
          <a:r>
            <a:rPr lang="en-US"/>
            <a:t>posting</a:t>
          </a:r>
          <a:endParaRPr lang="ko-KR"/>
        </a:p>
      </dgm:t>
    </dgm:pt>
    <dgm:pt modelId="{5D4553AB-3C47-4921-B78E-69DCC60701B7}" type="parTrans" cxnId="{0D5E0360-6B0F-4AE5-AB2E-9FD614CEBC25}">
      <dgm:prSet/>
      <dgm:spPr/>
      <dgm:t>
        <a:bodyPr/>
        <a:lstStyle/>
        <a:p>
          <a:pPr latinLnBrk="1"/>
          <a:endParaRPr lang="ko-KR" altLang="en-US"/>
        </a:p>
      </dgm:t>
    </dgm:pt>
    <dgm:pt modelId="{CFD546FC-B3AB-4941-B604-92A9C9E4C0DA}" type="sibTrans" cxnId="{0D5E0360-6B0F-4AE5-AB2E-9FD614CEBC25}">
      <dgm:prSet/>
      <dgm:spPr/>
      <dgm:t>
        <a:bodyPr/>
        <a:lstStyle/>
        <a:p>
          <a:pPr latinLnBrk="1"/>
          <a:endParaRPr lang="ko-KR" altLang="en-US"/>
        </a:p>
      </dgm:t>
    </dgm:pt>
    <dgm:pt modelId="{EE26500C-F73F-4DEE-ACF0-01490779FDBA}">
      <dgm:prSet/>
      <dgm:spPr/>
      <dgm:t>
        <a:bodyPr/>
        <a:lstStyle/>
        <a:p>
          <a:pPr rtl="0" eaLnBrk="1" latinLnBrk="1" hangingPunct="1"/>
          <a:r>
            <a:rPr lang="en-US"/>
            <a:t>problems</a:t>
          </a:r>
          <a:endParaRPr lang="ko-KR"/>
        </a:p>
      </dgm:t>
    </dgm:pt>
    <dgm:pt modelId="{F1252B4E-73C6-4531-B5D0-1F44FB5F447A}" type="parTrans" cxnId="{0A110045-5C1B-4F41-B5AE-2F6375FF7083}">
      <dgm:prSet/>
      <dgm:spPr/>
      <dgm:t>
        <a:bodyPr/>
        <a:lstStyle/>
        <a:p>
          <a:pPr latinLnBrk="1"/>
          <a:endParaRPr lang="ko-KR" altLang="en-US"/>
        </a:p>
      </dgm:t>
    </dgm:pt>
    <dgm:pt modelId="{6437630A-1560-4AF6-B1F3-0AF94F1EBD43}" type="sibTrans" cxnId="{0A110045-5C1B-4F41-B5AE-2F6375FF7083}">
      <dgm:prSet/>
      <dgm:spPr/>
      <dgm:t>
        <a:bodyPr/>
        <a:lstStyle/>
        <a:p>
          <a:pPr latinLnBrk="1"/>
          <a:endParaRPr lang="ko-KR" altLang="en-US"/>
        </a:p>
      </dgm:t>
    </dgm:pt>
    <dgm:pt modelId="{7294FCC8-4E84-422E-9DA7-C16B8CBE02F3}">
      <dgm:prSet/>
      <dgm:spPr/>
      <dgm:t>
        <a:bodyPr/>
        <a:lstStyle/>
        <a:p>
          <a:pPr rtl="0" eaLnBrk="1" latinLnBrk="1" hangingPunct="1"/>
          <a:r>
            <a:rPr lang="en-US"/>
            <a:t>quit</a:t>
          </a:r>
          <a:endParaRPr lang="ko-KR"/>
        </a:p>
      </dgm:t>
    </dgm:pt>
    <dgm:pt modelId="{3E86AB26-99A1-425B-8892-389B4A44518D}" type="parTrans" cxnId="{A28D5F52-9A03-4ECE-9E25-01E2B69FB339}">
      <dgm:prSet/>
      <dgm:spPr/>
      <dgm:t>
        <a:bodyPr/>
        <a:lstStyle/>
        <a:p>
          <a:pPr latinLnBrk="1"/>
          <a:endParaRPr lang="ko-KR" altLang="en-US"/>
        </a:p>
      </dgm:t>
    </dgm:pt>
    <dgm:pt modelId="{4358DC8A-98FC-453B-97F0-8D860D11C9A6}" type="sibTrans" cxnId="{A28D5F52-9A03-4ECE-9E25-01E2B69FB339}">
      <dgm:prSet/>
      <dgm:spPr/>
      <dgm:t>
        <a:bodyPr/>
        <a:lstStyle/>
        <a:p>
          <a:pPr latinLnBrk="1"/>
          <a:endParaRPr lang="ko-KR" altLang="en-US"/>
        </a:p>
      </dgm:t>
    </dgm:pt>
    <dgm:pt modelId="{9902B8CE-29E9-411E-8F88-F223F872591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sz="1600" b="1">
              <a:solidFill>
                <a:schemeClr val="tx1"/>
              </a:solidFill>
            </a:rPr>
            <a:t>so</a:t>
          </a:r>
          <a:endParaRPr lang="ko-KR" sz="1600" b="1">
            <a:solidFill>
              <a:schemeClr val="tx1"/>
            </a:solidFill>
          </a:endParaRPr>
        </a:p>
      </dgm:t>
    </dgm:pt>
    <dgm:pt modelId="{3C7E5FC4-0E9D-4CF5-AAD8-0DEDFA4C6DCC}" type="parTrans" cxnId="{85032E37-2EFC-478A-B38E-A49E0BFF84C2}">
      <dgm:prSet/>
      <dgm:spPr/>
      <dgm:t>
        <a:bodyPr/>
        <a:lstStyle/>
        <a:p>
          <a:pPr latinLnBrk="1"/>
          <a:endParaRPr lang="ko-KR" altLang="en-US"/>
        </a:p>
      </dgm:t>
    </dgm:pt>
    <dgm:pt modelId="{CE7E45E5-FDF8-43F8-B694-8077468864F7}" type="sibTrans" cxnId="{85032E37-2EFC-478A-B38E-A49E0BFF84C2}">
      <dgm:prSet/>
      <dgm:spPr/>
      <dgm:t>
        <a:bodyPr/>
        <a:lstStyle/>
        <a:p>
          <a:pPr latinLnBrk="1"/>
          <a:endParaRPr lang="ko-KR" altLang="en-US"/>
        </a:p>
      </dgm:t>
    </dgm:pt>
    <dgm:pt modelId="{88270A6E-0473-4D18-BB47-0CEBB59B8236}">
      <dgm:prSet/>
      <dgm:spPr/>
      <dgm:t>
        <a:bodyPr/>
        <a:lstStyle/>
        <a:p>
          <a:pPr rtl="0" eaLnBrk="1" latinLnBrk="1" hangingPunct="1"/>
          <a:r>
            <a:rPr lang="en-US"/>
            <a:t>steak</a:t>
          </a:r>
          <a:endParaRPr lang="ko-KR"/>
        </a:p>
      </dgm:t>
    </dgm:pt>
    <dgm:pt modelId="{D044F82B-36E0-41AD-ACA6-B15875EB6E93}" type="parTrans" cxnId="{2B065862-B82B-42BE-A2EA-3AE7D81B1507}">
      <dgm:prSet/>
      <dgm:spPr/>
      <dgm:t>
        <a:bodyPr/>
        <a:lstStyle/>
        <a:p>
          <a:pPr latinLnBrk="1"/>
          <a:endParaRPr lang="ko-KR" altLang="en-US"/>
        </a:p>
      </dgm:t>
    </dgm:pt>
    <dgm:pt modelId="{CFC72229-21A8-40DC-AA33-A2E921B31765}" type="sibTrans" cxnId="{2B065862-B82B-42BE-A2EA-3AE7D81B1507}">
      <dgm:prSet/>
      <dgm:spPr/>
      <dgm:t>
        <a:bodyPr/>
        <a:lstStyle/>
        <a:p>
          <a:pPr latinLnBrk="1"/>
          <a:endParaRPr lang="ko-KR" altLang="en-US"/>
        </a:p>
      </dgm:t>
    </dgm:pt>
    <dgm:pt modelId="{634FD60E-364B-4310-BDEB-0B1B5564B025}">
      <dgm:prSet/>
      <dgm:spPr/>
      <dgm:t>
        <a:bodyPr/>
        <a:lstStyle/>
        <a:p>
          <a:pPr rtl="0" eaLnBrk="1" latinLnBrk="1" hangingPunct="1"/>
          <a:r>
            <a:rPr lang="en-US"/>
            <a:t>stop</a:t>
          </a:r>
          <a:endParaRPr lang="ko-KR"/>
        </a:p>
      </dgm:t>
    </dgm:pt>
    <dgm:pt modelId="{89D0C33A-C598-4033-B64C-FC98340087E2}" type="parTrans" cxnId="{A4FA5150-3240-412E-89A0-35B03A62F1CF}">
      <dgm:prSet/>
      <dgm:spPr/>
      <dgm:t>
        <a:bodyPr/>
        <a:lstStyle/>
        <a:p>
          <a:pPr latinLnBrk="1"/>
          <a:endParaRPr lang="ko-KR" altLang="en-US"/>
        </a:p>
      </dgm:t>
    </dgm:pt>
    <dgm:pt modelId="{5B8EFECC-3547-4FB1-B0E4-446C1D2BDC31}" type="sibTrans" cxnId="{A4FA5150-3240-412E-89A0-35B03A62F1CF}">
      <dgm:prSet/>
      <dgm:spPr/>
      <dgm:t>
        <a:bodyPr/>
        <a:lstStyle/>
        <a:p>
          <a:pPr latinLnBrk="1"/>
          <a:endParaRPr lang="ko-KR" altLang="en-US"/>
        </a:p>
      </dgm:t>
    </dgm:pt>
    <dgm:pt modelId="{F2C82056-7942-4444-A37D-A90B3972753A}">
      <dgm:prSet/>
      <dgm:spPr/>
      <dgm:t>
        <a:bodyPr/>
        <a:lstStyle/>
        <a:p>
          <a:pPr rtl="0" eaLnBrk="1" latinLnBrk="1" hangingPunct="1"/>
          <a:r>
            <a:rPr lang="en-US"/>
            <a:t>stupid</a:t>
          </a:r>
          <a:endParaRPr lang="ko-KR"/>
        </a:p>
      </dgm:t>
    </dgm:pt>
    <dgm:pt modelId="{2AD6C91E-6C86-458C-8861-DD6A23866A7E}" type="parTrans" cxnId="{736EA6BF-92E4-42EA-A034-DFD005410EE7}">
      <dgm:prSet/>
      <dgm:spPr/>
      <dgm:t>
        <a:bodyPr/>
        <a:lstStyle/>
        <a:p>
          <a:pPr latinLnBrk="1"/>
          <a:endParaRPr lang="ko-KR" altLang="en-US"/>
        </a:p>
      </dgm:t>
    </dgm:pt>
    <dgm:pt modelId="{3DA98A2A-71EA-43AA-B4C1-0A2693C0908F}" type="sibTrans" cxnId="{736EA6BF-92E4-42EA-A034-DFD005410EE7}">
      <dgm:prSet/>
      <dgm:spPr/>
      <dgm:t>
        <a:bodyPr/>
        <a:lstStyle/>
        <a:p>
          <a:pPr latinLnBrk="1"/>
          <a:endParaRPr lang="ko-KR" altLang="en-US"/>
        </a:p>
      </dgm:t>
    </dgm:pt>
    <dgm:pt modelId="{C78392BC-45B1-4EC0-9EE6-B329C5261E0F}">
      <dgm:prSet/>
      <dgm:spPr/>
      <dgm:t>
        <a:bodyPr/>
        <a:lstStyle/>
        <a:p>
          <a:pPr rtl="0" eaLnBrk="1" latinLnBrk="1" hangingPunct="1"/>
          <a:r>
            <a:rPr lang="en-US"/>
            <a:t>take</a:t>
          </a:r>
          <a:endParaRPr lang="ko-KR"/>
        </a:p>
      </dgm:t>
    </dgm:pt>
    <dgm:pt modelId="{FD0DF730-B6E7-4DFE-B92D-D0648AD44D3B}" type="parTrans" cxnId="{BEC8113E-2906-456F-955B-3BA82305D950}">
      <dgm:prSet/>
      <dgm:spPr/>
      <dgm:t>
        <a:bodyPr/>
        <a:lstStyle/>
        <a:p>
          <a:pPr latinLnBrk="1"/>
          <a:endParaRPr lang="ko-KR" altLang="en-US"/>
        </a:p>
      </dgm:t>
    </dgm:pt>
    <dgm:pt modelId="{AB62ABDB-E3CA-4707-901B-05FFAED584EC}" type="sibTrans" cxnId="{BEC8113E-2906-456F-955B-3BA82305D950}">
      <dgm:prSet/>
      <dgm:spPr/>
      <dgm:t>
        <a:bodyPr/>
        <a:lstStyle/>
        <a:p>
          <a:pPr latinLnBrk="1"/>
          <a:endParaRPr lang="ko-KR" altLang="en-US"/>
        </a:p>
      </dgm:t>
    </dgm:pt>
    <dgm:pt modelId="{8FDC0337-A5A5-4D7D-81BE-361BA2E4C8F0}">
      <dgm:prSet/>
      <dgm:spPr/>
      <dgm:t>
        <a:bodyPr/>
        <a:lstStyle/>
        <a:p>
          <a:pPr rtl="0" eaLnBrk="1" latinLnBrk="1" hangingPunct="1"/>
          <a:r>
            <a:rPr lang="en-US"/>
            <a:t>to</a:t>
          </a:r>
          <a:endParaRPr lang="ko-KR"/>
        </a:p>
      </dgm:t>
    </dgm:pt>
    <dgm:pt modelId="{A39C8D60-40A4-4597-AA8E-7E4F01810AEF}" type="parTrans" cxnId="{F06C6B1C-193E-41E7-9219-6D6FDFD158A0}">
      <dgm:prSet/>
      <dgm:spPr/>
      <dgm:t>
        <a:bodyPr/>
        <a:lstStyle/>
        <a:p>
          <a:pPr latinLnBrk="1"/>
          <a:endParaRPr lang="ko-KR" altLang="en-US"/>
        </a:p>
      </dgm:t>
    </dgm:pt>
    <dgm:pt modelId="{8262818E-2465-402C-BE31-581AE5AFAF8C}" type="sibTrans" cxnId="{F06C6B1C-193E-41E7-9219-6D6FDFD158A0}">
      <dgm:prSet/>
      <dgm:spPr/>
      <dgm:t>
        <a:bodyPr/>
        <a:lstStyle/>
        <a:p>
          <a:pPr latinLnBrk="1"/>
          <a:endParaRPr lang="ko-KR" altLang="en-US"/>
        </a:p>
      </dgm:t>
    </dgm:pt>
    <dgm:pt modelId="{AA69BAFB-38D0-41C1-B48C-3232945AA0FD}">
      <dgm:prSet/>
      <dgm:spPr/>
      <dgm:t>
        <a:bodyPr/>
        <a:lstStyle/>
        <a:p>
          <a:pPr rtl="0" eaLnBrk="1" latinLnBrk="1" hangingPunct="1"/>
          <a:r>
            <a:rPr lang="en-US"/>
            <a:t>use</a:t>
          </a:r>
          <a:endParaRPr lang="ko-KR"/>
        </a:p>
      </dgm:t>
    </dgm:pt>
    <dgm:pt modelId="{8BB05EEF-FF0C-4AAA-A7AE-9893EB3AFDEC}" type="parTrans" cxnId="{B6C4212A-54BF-449F-A88B-201923465CE3}">
      <dgm:prSet/>
      <dgm:spPr/>
      <dgm:t>
        <a:bodyPr/>
        <a:lstStyle/>
        <a:p>
          <a:pPr latinLnBrk="1"/>
          <a:endParaRPr lang="ko-KR" altLang="en-US"/>
        </a:p>
      </dgm:t>
    </dgm:pt>
    <dgm:pt modelId="{D227D66D-1EC4-499C-A105-0EE303314492}" type="sibTrans" cxnId="{B6C4212A-54BF-449F-A88B-201923465CE3}">
      <dgm:prSet/>
      <dgm:spPr/>
      <dgm:t>
        <a:bodyPr/>
        <a:lstStyle/>
        <a:p>
          <a:pPr latinLnBrk="1"/>
          <a:endParaRPr lang="ko-KR" altLang="en-US"/>
        </a:p>
      </dgm:t>
    </dgm:pt>
    <dgm:pt modelId="{6560B6A7-5B5C-4AA1-80F9-88A4A7E9132E}">
      <dgm:prSet/>
      <dgm:spPr/>
      <dgm:t>
        <a:bodyPr/>
        <a:lstStyle/>
        <a:p>
          <a:pPr rtl="0" eaLnBrk="1" latinLnBrk="1" hangingPunct="1"/>
          <a:r>
            <a:rPr lang="en-US"/>
            <a:t>who</a:t>
          </a:r>
          <a:endParaRPr lang="ko-KR"/>
        </a:p>
      </dgm:t>
    </dgm:pt>
    <dgm:pt modelId="{FB4A52E2-8B17-4ACA-B50D-B294A058A847}" type="parTrans" cxnId="{33FD5D4B-B44A-4948-8420-6230D1C15218}">
      <dgm:prSet/>
      <dgm:spPr/>
      <dgm:t>
        <a:bodyPr/>
        <a:lstStyle/>
        <a:p>
          <a:pPr latinLnBrk="1"/>
          <a:endParaRPr lang="ko-KR" altLang="en-US"/>
        </a:p>
      </dgm:t>
    </dgm:pt>
    <dgm:pt modelId="{56D75888-70C3-44B3-88EA-75740DF0163D}" type="sibTrans" cxnId="{33FD5D4B-B44A-4948-8420-6230D1C15218}">
      <dgm:prSet/>
      <dgm:spPr/>
      <dgm:t>
        <a:bodyPr/>
        <a:lstStyle/>
        <a:p>
          <a:pPr latinLnBrk="1"/>
          <a:endParaRPr lang="ko-KR" altLang="en-US"/>
        </a:p>
      </dgm:t>
    </dgm:pt>
    <dgm:pt modelId="{A5B71D65-9061-4961-A9DD-6D6D7A9C3232}">
      <dgm:prSet/>
      <dgm:spPr/>
      <dgm:t>
        <a:bodyPr/>
        <a:lstStyle/>
        <a:p>
          <a:pPr rtl="0" eaLnBrk="1" latinLnBrk="1" hangingPunct="1"/>
          <a:r>
            <a:rPr lang="en-US"/>
            <a:t>worthless</a:t>
          </a:r>
          <a:endParaRPr lang="ko-KR"/>
        </a:p>
      </dgm:t>
    </dgm:pt>
    <dgm:pt modelId="{5619A016-0E15-4400-B7C9-11B0CB0B5F2B}" type="parTrans" cxnId="{DDEB1C9D-76F4-47BF-8148-275FDAEAC1E2}">
      <dgm:prSet/>
      <dgm:spPr/>
      <dgm:t>
        <a:bodyPr/>
        <a:lstStyle/>
        <a:p>
          <a:pPr latinLnBrk="1"/>
          <a:endParaRPr lang="ko-KR" altLang="en-US"/>
        </a:p>
      </dgm:t>
    </dgm:pt>
    <dgm:pt modelId="{AC5581D3-CA2F-4C0B-AC96-F77BF9F99056}" type="sibTrans" cxnId="{DDEB1C9D-76F4-47BF-8148-275FDAEAC1E2}">
      <dgm:prSet/>
      <dgm:spPr/>
      <dgm:t>
        <a:bodyPr/>
        <a:lstStyle/>
        <a:p>
          <a:pPr latinLnBrk="1"/>
          <a:endParaRPr lang="ko-KR" altLang="en-US"/>
        </a:p>
      </dgm:t>
    </dgm:pt>
    <dgm:pt modelId="{3E7EEEA0-9B0F-4FF5-A9A6-6969E1456199}" type="pres">
      <dgm:prSet presAssocID="{B81E56D9-7F1B-4E0C-9D47-7D683AAD011B}" presName="diagram" presStyleCnt="0">
        <dgm:presLayoutVars>
          <dgm:dir/>
          <dgm:resizeHandles val="exact"/>
        </dgm:presLayoutVars>
      </dgm:prSet>
      <dgm:spPr/>
    </dgm:pt>
    <dgm:pt modelId="{6E980661-4802-4AC1-8231-367931673ECF}" type="pres">
      <dgm:prSet presAssocID="{CCAE2A75-FBF3-4067-B829-06D33608F664}" presName="node" presStyleLbl="node1" presStyleIdx="0" presStyleCnt="40">
        <dgm:presLayoutVars>
          <dgm:bulletEnabled val="1"/>
        </dgm:presLayoutVars>
      </dgm:prSet>
      <dgm:spPr/>
    </dgm:pt>
    <dgm:pt modelId="{B32615A7-81DE-4D99-ADF9-32FAC6AAE03F}" type="pres">
      <dgm:prSet presAssocID="{077891AD-4256-473B-A613-7B16E24AD57E}" presName="sibTrans" presStyleCnt="0"/>
      <dgm:spPr/>
    </dgm:pt>
    <dgm:pt modelId="{22790C49-EC8E-4781-B109-785545701E6C}" type="pres">
      <dgm:prSet presAssocID="{015ECC46-1E24-4DA8-87D4-277DD1F8BBA8}" presName="node" presStyleLbl="node1" presStyleIdx="1" presStyleCnt="40">
        <dgm:presLayoutVars>
          <dgm:bulletEnabled val="1"/>
        </dgm:presLayoutVars>
      </dgm:prSet>
      <dgm:spPr/>
    </dgm:pt>
    <dgm:pt modelId="{8C8EDCBB-84D7-41A8-B011-E0306942A030}" type="pres">
      <dgm:prSet presAssocID="{E49EC365-460A-4364-91AA-6A95926FA726}" presName="sibTrans" presStyleCnt="0"/>
      <dgm:spPr/>
    </dgm:pt>
    <dgm:pt modelId="{986C5908-9760-4360-9A4D-D123BD37BB9E}" type="pres">
      <dgm:prSet presAssocID="{38130BD8-F2CF-4353-BD27-3C921D7C2CE0}" presName="node" presStyleLbl="node1" presStyleIdx="2" presStyleCnt="40">
        <dgm:presLayoutVars>
          <dgm:bulletEnabled val="1"/>
        </dgm:presLayoutVars>
      </dgm:prSet>
      <dgm:spPr/>
    </dgm:pt>
    <dgm:pt modelId="{99560870-1D6C-4F97-BD8A-E15E57E26964}" type="pres">
      <dgm:prSet presAssocID="{ECF33A65-1CD6-4C19-A6EE-0DD665117FC3}" presName="sibTrans" presStyleCnt="0"/>
      <dgm:spPr/>
    </dgm:pt>
    <dgm:pt modelId="{FDB9F04B-BA33-44AC-B977-661EF568A93D}" type="pres">
      <dgm:prSet presAssocID="{68368465-7DB4-4852-AF2E-7055C8EC1A33}" presName="node" presStyleLbl="node1" presStyleIdx="3" presStyleCnt="40">
        <dgm:presLayoutVars>
          <dgm:bulletEnabled val="1"/>
        </dgm:presLayoutVars>
      </dgm:prSet>
      <dgm:spPr/>
    </dgm:pt>
    <dgm:pt modelId="{C95CC823-E032-4212-B74F-7190EDA5B508}" type="pres">
      <dgm:prSet presAssocID="{63D71761-394A-465E-9472-1B93FE0C8A67}" presName="sibTrans" presStyleCnt="0"/>
      <dgm:spPr/>
    </dgm:pt>
    <dgm:pt modelId="{22959F41-73FC-4AA2-8E7A-8E94CACC9CB7}" type="pres">
      <dgm:prSet presAssocID="{DC73E646-2787-4286-BF11-A72024CDBB74}" presName="node" presStyleLbl="node1" presStyleIdx="4" presStyleCnt="40">
        <dgm:presLayoutVars>
          <dgm:bulletEnabled val="1"/>
        </dgm:presLayoutVars>
      </dgm:prSet>
      <dgm:spPr/>
    </dgm:pt>
    <dgm:pt modelId="{F31E4C2C-7BA9-415F-B515-B1E5AA2156A8}" type="pres">
      <dgm:prSet presAssocID="{02456CDC-8A77-4F20-BE6F-641860B23887}" presName="sibTrans" presStyleCnt="0"/>
      <dgm:spPr/>
    </dgm:pt>
    <dgm:pt modelId="{47EB2DB6-9FE4-4D64-9F08-C62571EF20A8}" type="pres">
      <dgm:prSet presAssocID="{DB777278-F958-436B-B7D5-251DE4FFAB46}" presName="node" presStyleLbl="node1" presStyleIdx="5" presStyleCnt="40">
        <dgm:presLayoutVars>
          <dgm:bulletEnabled val="1"/>
        </dgm:presLayoutVars>
      </dgm:prSet>
      <dgm:spPr/>
    </dgm:pt>
    <dgm:pt modelId="{8E5DC42C-C9B7-4C0A-B49D-66673C80F65F}" type="pres">
      <dgm:prSet presAssocID="{2E1AF2EF-72AA-4695-814D-C6C3CA3AFB7A}" presName="sibTrans" presStyleCnt="0"/>
      <dgm:spPr/>
    </dgm:pt>
    <dgm:pt modelId="{177A1323-49BC-4647-BF0E-5B36940FC1D9}" type="pres">
      <dgm:prSet presAssocID="{9E421038-8FFF-4635-B552-4EF7DD77DBBC}" presName="node" presStyleLbl="node1" presStyleIdx="6" presStyleCnt="40">
        <dgm:presLayoutVars>
          <dgm:bulletEnabled val="1"/>
        </dgm:presLayoutVars>
      </dgm:prSet>
      <dgm:spPr/>
    </dgm:pt>
    <dgm:pt modelId="{11903A71-ABAB-4566-B947-2B30D9DC0564}" type="pres">
      <dgm:prSet presAssocID="{D942D37A-25C8-41DC-B1FD-3A22A1E3DC2C}" presName="sibTrans" presStyleCnt="0"/>
      <dgm:spPr/>
    </dgm:pt>
    <dgm:pt modelId="{8E113AD0-FE81-4EDA-B548-B675A3D758D4}" type="pres">
      <dgm:prSet presAssocID="{F7CB6947-61F8-4DF1-9CE3-D035817B6219}" presName="node" presStyleLbl="node1" presStyleIdx="7" presStyleCnt="40">
        <dgm:presLayoutVars>
          <dgm:bulletEnabled val="1"/>
        </dgm:presLayoutVars>
      </dgm:prSet>
      <dgm:spPr/>
    </dgm:pt>
    <dgm:pt modelId="{51F7D4A4-745C-4DF8-97AB-2BE9EAE0C9EF}" type="pres">
      <dgm:prSet presAssocID="{E1D6897A-188A-4DA1-821D-E4C154E4CFDD}" presName="sibTrans" presStyleCnt="0"/>
      <dgm:spPr/>
    </dgm:pt>
    <dgm:pt modelId="{4BF14D66-C964-441C-9AD9-229CBA8F76F9}" type="pres">
      <dgm:prSet presAssocID="{C5207BC1-BC30-4112-AAB7-729B9FE0DBC5}" presName="node" presStyleLbl="node1" presStyleIdx="8" presStyleCnt="40">
        <dgm:presLayoutVars>
          <dgm:bulletEnabled val="1"/>
        </dgm:presLayoutVars>
      </dgm:prSet>
      <dgm:spPr/>
    </dgm:pt>
    <dgm:pt modelId="{A65760F5-9B74-476E-8E13-CBF9B7F0BF88}" type="pres">
      <dgm:prSet presAssocID="{E6322B5C-5DEA-43F6-AEE0-147C76FC4714}" presName="sibTrans" presStyleCnt="0"/>
      <dgm:spPr/>
    </dgm:pt>
    <dgm:pt modelId="{3F70156D-C641-476C-8B5D-6F4418F8047D}" type="pres">
      <dgm:prSet presAssocID="{86E5A471-31D4-456B-A93F-EA87EF886763}" presName="node" presStyleLbl="node1" presStyleIdx="9" presStyleCnt="40">
        <dgm:presLayoutVars>
          <dgm:bulletEnabled val="1"/>
        </dgm:presLayoutVars>
      </dgm:prSet>
      <dgm:spPr/>
    </dgm:pt>
    <dgm:pt modelId="{517B6265-4441-4741-9906-22C922E4DF02}" type="pres">
      <dgm:prSet presAssocID="{DD7200BF-6D99-42F7-8AEA-7A81822184DC}" presName="sibTrans" presStyleCnt="0"/>
      <dgm:spPr/>
    </dgm:pt>
    <dgm:pt modelId="{7DA6D7B4-7011-4324-BB49-8A0C548A5D45}" type="pres">
      <dgm:prSet presAssocID="{BEB9A0B0-81F6-4760-8002-AA6BFDA44951}" presName="node" presStyleLbl="node1" presStyleIdx="10" presStyleCnt="40">
        <dgm:presLayoutVars>
          <dgm:bulletEnabled val="1"/>
        </dgm:presLayoutVars>
      </dgm:prSet>
      <dgm:spPr/>
    </dgm:pt>
    <dgm:pt modelId="{5115F91C-2BE6-4448-AA55-59A53B2E46CA}" type="pres">
      <dgm:prSet presAssocID="{59F375B4-FDD6-4C7C-ADE4-5FA731BE5B0B}" presName="sibTrans" presStyleCnt="0"/>
      <dgm:spPr/>
    </dgm:pt>
    <dgm:pt modelId="{3F1D4C71-8CC1-4742-8AA4-E870AC34DC0D}" type="pres">
      <dgm:prSet presAssocID="{AE9A7EC4-513B-43F2-BF33-5580BEC0A8E3}" presName="node" presStyleLbl="node1" presStyleIdx="11" presStyleCnt="40">
        <dgm:presLayoutVars>
          <dgm:bulletEnabled val="1"/>
        </dgm:presLayoutVars>
      </dgm:prSet>
      <dgm:spPr/>
    </dgm:pt>
    <dgm:pt modelId="{DC27A119-976E-4177-9939-233A792DBF4F}" type="pres">
      <dgm:prSet presAssocID="{4C142C46-1F4B-47DC-B26E-3445196D207F}" presName="sibTrans" presStyleCnt="0"/>
      <dgm:spPr/>
    </dgm:pt>
    <dgm:pt modelId="{1742A5E6-0913-40EE-84F2-6BAE71BE5257}" type="pres">
      <dgm:prSet presAssocID="{9CFB4857-CF0E-439B-AFEE-2DE6A984CD12}" presName="node" presStyleLbl="node1" presStyleIdx="12" presStyleCnt="40">
        <dgm:presLayoutVars>
          <dgm:bulletEnabled val="1"/>
        </dgm:presLayoutVars>
      </dgm:prSet>
      <dgm:spPr/>
    </dgm:pt>
    <dgm:pt modelId="{E63815B3-E3BA-4D3C-A44A-F4CEE687E77F}" type="pres">
      <dgm:prSet presAssocID="{291DEBCB-836D-4E77-A7A4-695C75877533}" presName="sibTrans" presStyleCnt="0"/>
      <dgm:spPr/>
    </dgm:pt>
    <dgm:pt modelId="{8C221B64-6B54-4A8F-90B6-2EB0C720A713}" type="pres">
      <dgm:prSet presAssocID="{985EC314-1172-41B4-AD5D-6420A2EF368C}" presName="node" presStyleLbl="node1" presStyleIdx="13" presStyleCnt="40">
        <dgm:presLayoutVars>
          <dgm:bulletEnabled val="1"/>
        </dgm:presLayoutVars>
      </dgm:prSet>
      <dgm:spPr/>
    </dgm:pt>
    <dgm:pt modelId="{61985073-3511-4340-8914-DD4C975461A3}" type="pres">
      <dgm:prSet presAssocID="{2825DF28-89AA-4D6C-B52F-BE4063E39E29}" presName="sibTrans" presStyleCnt="0"/>
      <dgm:spPr/>
    </dgm:pt>
    <dgm:pt modelId="{65029171-6BD2-4539-AFA0-D0FDA9A7333B}" type="pres">
      <dgm:prSet presAssocID="{E3631270-8328-45DD-A77A-64D819A74557}" presName="node" presStyleLbl="node1" presStyleIdx="14" presStyleCnt="40">
        <dgm:presLayoutVars>
          <dgm:bulletEnabled val="1"/>
        </dgm:presLayoutVars>
      </dgm:prSet>
      <dgm:spPr/>
    </dgm:pt>
    <dgm:pt modelId="{E7A64F33-0113-4FA5-8078-503DF2DBCD8F}" type="pres">
      <dgm:prSet presAssocID="{16AB9F91-419E-4184-9F52-573D67A859F7}" presName="sibTrans" presStyleCnt="0"/>
      <dgm:spPr/>
    </dgm:pt>
    <dgm:pt modelId="{750EEB63-CC45-4216-BEFC-F482A28E7285}" type="pres">
      <dgm:prSet presAssocID="{A30842D0-CAC5-4A41-AEC2-F81A43282F63}" presName="node" presStyleLbl="node1" presStyleIdx="15" presStyleCnt="40">
        <dgm:presLayoutVars>
          <dgm:bulletEnabled val="1"/>
        </dgm:presLayoutVars>
      </dgm:prSet>
      <dgm:spPr/>
    </dgm:pt>
    <dgm:pt modelId="{410281D3-C56A-474D-81C6-4949495B65FE}" type="pres">
      <dgm:prSet presAssocID="{EDD6D94A-4CCF-4842-A342-ED4160CABCAD}" presName="sibTrans" presStyleCnt="0"/>
      <dgm:spPr/>
    </dgm:pt>
    <dgm:pt modelId="{503CD6E9-909F-4C15-9EBB-C529CA31CD5B}" type="pres">
      <dgm:prSet presAssocID="{A1A8FE1D-270F-4B6F-A3B4-13C8E071D3A4}" presName="node" presStyleLbl="node1" presStyleIdx="16" presStyleCnt="40">
        <dgm:presLayoutVars>
          <dgm:bulletEnabled val="1"/>
        </dgm:presLayoutVars>
      </dgm:prSet>
      <dgm:spPr/>
    </dgm:pt>
    <dgm:pt modelId="{6D5B885C-17E2-4BD8-986E-993E8DE90B4E}" type="pres">
      <dgm:prSet presAssocID="{552C9877-0AA3-438A-B130-88B8C79D7121}" presName="sibTrans" presStyleCnt="0"/>
      <dgm:spPr/>
    </dgm:pt>
    <dgm:pt modelId="{4D3830B4-E1BA-432C-8198-A2F129AB2DFD}" type="pres">
      <dgm:prSet presAssocID="{40838D50-E1A2-4225-B1AA-37A16E7ECFB9}" presName="node" presStyleLbl="node1" presStyleIdx="17" presStyleCnt="40">
        <dgm:presLayoutVars>
          <dgm:bulletEnabled val="1"/>
        </dgm:presLayoutVars>
      </dgm:prSet>
      <dgm:spPr/>
    </dgm:pt>
    <dgm:pt modelId="{E733290D-8F05-4EB8-88B0-94043E421CE6}" type="pres">
      <dgm:prSet presAssocID="{8804049A-89D2-42A1-9EBF-A72CC335E9CB}" presName="sibTrans" presStyleCnt="0"/>
      <dgm:spPr/>
    </dgm:pt>
    <dgm:pt modelId="{3F68E762-6E29-4F4C-AD82-146287BD2846}" type="pres">
      <dgm:prSet presAssocID="{5DAAAE24-5CE4-49F9-B1F5-3F975D7E6A23}" presName="node" presStyleLbl="node1" presStyleIdx="18" presStyleCnt="40">
        <dgm:presLayoutVars>
          <dgm:bulletEnabled val="1"/>
        </dgm:presLayoutVars>
      </dgm:prSet>
      <dgm:spPr/>
    </dgm:pt>
    <dgm:pt modelId="{DE465D6C-7773-4066-9659-312A4F05ABF3}" type="pres">
      <dgm:prSet presAssocID="{F3504181-4331-4E7F-86C0-C3BE601D3723}" presName="sibTrans" presStyleCnt="0"/>
      <dgm:spPr/>
    </dgm:pt>
    <dgm:pt modelId="{00A7FA83-E261-42F5-AA7E-5F72B489F57F}" type="pres">
      <dgm:prSet presAssocID="{D3BC099F-CCFB-4F2E-A3B5-41113B7E733D}" presName="node" presStyleLbl="node1" presStyleIdx="19" presStyleCnt="40">
        <dgm:presLayoutVars>
          <dgm:bulletEnabled val="1"/>
        </dgm:presLayoutVars>
      </dgm:prSet>
      <dgm:spPr/>
    </dgm:pt>
    <dgm:pt modelId="{63C845E6-0260-48AC-99B6-71E595F5CD3F}" type="pres">
      <dgm:prSet presAssocID="{F7163CA1-1558-47BA-9BBF-C6E744239972}" presName="sibTrans" presStyleCnt="0"/>
      <dgm:spPr/>
    </dgm:pt>
    <dgm:pt modelId="{D3F9F0D9-23D0-45C7-995C-4D47445AA84E}" type="pres">
      <dgm:prSet presAssocID="{0C5327C7-79B0-415A-8954-3DCF10E61D9F}" presName="node" presStyleLbl="node1" presStyleIdx="20" presStyleCnt="40">
        <dgm:presLayoutVars>
          <dgm:bulletEnabled val="1"/>
        </dgm:presLayoutVars>
      </dgm:prSet>
      <dgm:spPr/>
    </dgm:pt>
    <dgm:pt modelId="{BA9D4F08-E410-4B79-ACB4-52A8069C9BB4}" type="pres">
      <dgm:prSet presAssocID="{50E361D9-86FE-4F17-BC6B-BE39237220FE}" presName="sibTrans" presStyleCnt="0"/>
      <dgm:spPr/>
    </dgm:pt>
    <dgm:pt modelId="{535A92B0-E2C7-4AB8-BBDC-159D8C85ECCA}" type="pres">
      <dgm:prSet presAssocID="{83A5FC7F-6EAD-41C6-AEAD-C627794D1974}" presName="node" presStyleLbl="node1" presStyleIdx="21" presStyleCnt="40">
        <dgm:presLayoutVars>
          <dgm:bulletEnabled val="1"/>
        </dgm:presLayoutVars>
      </dgm:prSet>
      <dgm:spPr/>
    </dgm:pt>
    <dgm:pt modelId="{39EF17CA-619E-4D85-9D6D-C28C485A4766}" type="pres">
      <dgm:prSet presAssocID="{EFDFF488-E8E0-4209-BAD2-E64C66B009BF}" presName="sibTrans" presStyleCnt="0"/>
      <dgm:spPr/>
    </dgm:pt>
    <dgm:pt modelId="{D1ABB46C-770F-4197-A9F9-4FE18D509C86}" type="pres">
      <dgm:prSet presAssocID="{8E8406E6-88FB-4D6F-8610-B2C307AEC6F8}" presName="node" presStyleLbl="node1" presStyleIdx="22" presStyleCnt="40">
        <dgm:presLayoutVars>
          <dgm:bulletEnabled val="1"/>
        </dgm:presLayoutVars>
      </dgm:prSet>
      <dgm:spPr/>
    </dgm:pt>
    <dgm:pt modelId="{C6EC32B6-A6AF-431B-B2FE-30AC41A23A5E}" type="pres">
      <dgm:prSet presAssocID="{FBDCB9A2-F441-4BA4-AEF7-07EDC8D5DD5E}" presName="sibTrans" presStyleCnt="0"/>
      <dgm:spPr/>
    </dgm:pt>
    <dgm:pt modelId="{2C956E73-2550-450A-AC16-285A6C874BBB}" type="pres">
      <dgm:prSet presAssocID="{312C4019-08EA-40B0-8789-2F4F0F95EE95}" presName="node" presStyleLbl="node1" presStyleIdx="23" presStyleCnt="40">
        <dgm:presLayoutVars>
          <dgm:bulletEnabled val="1"/>
        </dgm:presLayoutVars>
      </dgm:prSet>
      <dgm:spPr/>
    </dgm:pt>
    <dgm:pt modelId="{B4FDB4CA-3AC4-44AC-BCF7-284E9C8A6DC0}" type="pres">
      <dgm:prSet presAssocID="{5CC67D37-19F2-4BEA-B6E6-26E52D59BD14}" presName="sibTrans" presStyleCnt="0"/>
      <dgm:spPr/>
    </dgm:pt>
    <dgm:pt modelId="{68957BE3-B76B-4353-8A55-AB8A71AF212D}" type="pres">
      <dgm:prSet presAssocID="{A1E12E14-DE5A-4583-B4CF-4141D55BF711}" presName="node" presStyleLbl="node1" presStyleIdx="24" presStyleCnt="40">
        <dgm:presLayoutVars>
          <dgm:bulletEnabled val="1"/>
        </dgm:presLayoutVars>
      </dgm:prSet>
      <dgm:spPr/>
    </dgm:pt>
    <dgm:pt modelId="{2BB6B31F-D04A-4B4C-9890-2A8BB54370F1}" type="pres">
      <dgm:prSet presAssocID="{46297567-351A-43B1-ADCE-5DCAE4BBEB44}" presName="sibTrans" presStyleCnt="0"/>
      <dgm:spPr/>
    </dgm:pt>
    <dgm:pt modelId="{FED1670B-17BB-408E-9F0E-5D399FC4A7C2}" type="pres">
      <dgm:prSet presAssocID="{35502EE7-54BD-48A9-8777-BF9169301D9F}" presName="node" presStyleLbl="node1" presStyleIdx="25" presStyleCnt="40">
        <dgm:presLayoutVars>
          <dgm:bulletEnabled val="1"/>
        </dgm:presLayoutVars>
      </dgm:prSet>
      <dgm:spPr/>
    </dgm:pt>
    <dgm:pt modelId="{8B6B7220-2D77-4E80-A712-D16B801F81D6}" type="pres">
      <dgm:prSet presAssocID="{D6DABF83-167B-48B1-8C89-B51F182AC69D}" presName="sibTrans" presStyleCnt="0"/>
      <dgm:spPr/>
    </dgm:pt>
    <dgm:pt modelId="{972B3454-21A6-4E9D-B9F5-C4EB0F8A942D}" type="pres">
      <dgm:prSet presAssocID="{BF7330BB-3193-4992-8368-C281A4C2F26D}" presName="node" presStyleLbl="node1" presStyleIdx="26" presStyleCnt="40">
        <dgm:presLayoutVars>
          <dgm:bulletEnabled val="1"/>
        </dgm:presLayoutVars>
      </dgm:prSet>
      <dgm:spPr/>
    </dgm:pt>
    <dgm:pt modelId="{FBE05B44-83D5-455D-BD99-EA7F90629B1E}" type="pres">
      <dgm:prSet presAssocID="{CE7D9296-A274-4410-8D81-14CF4DB94370}" presName="sibTrans" presStyleCnt="0"/>
      <dgm:spPr/>
    </dgm:pt>
    <dgm:pt modelId="{0E6373D2-53F9-4F3F-9843-A8C318D0A497}" type="pres">
      <dgm:prSet presAssocID="{384C80E0-E618-4263-88E1-15087FAC130F}" presName="node" presStyleLbl="node1" presStyleIdx="27" presStyleCnt="40">
        <dgm:presLayoutVars>
          <dgm:bulletEnabled val="1"/>
        </dgm:presLayoutVars>
      </dgm:prSet>
      <dgm:spPr/>
    </dgm:pt>
    <dgm:pt modelId="{A786719B-BC2D-430D-B231-664E70C98AE2}" type="pres">
      <dgm:prSet presAssocID="{56DF5C69-0038-4D86-B377-27ED9C1544D5}" presName="sibTrans" presStyleCnt="0"/>
      <dgm:spPr/>
    </dgm:pt>
    <dgm:pt modelId="{FA468DE3-878A-4C42-83A5-F7270566384F}" type="pres">
      <dgm:prSet presAssocID="{9A15C65D-D3F9-480D-A425-89D5036677F0}" presName="node" presStyleLbl="node1" presStyleIdx="28" presStyleCnt="40">
        <dgm:presLayoutVars>
          <dgm:bulletEnabled val="1"/>
        </dgm:presLayoutVars>
      </dgm:prSet>
      <dgm:spPr/>
    </dgm:pt>
    <dgm:pt modelId="{4BA84922-D9A3-4BC7-99CF-FE70C1A1C6A9}" type="pres">
      <dgm:prSet presAssocID="{CFD546FC-B3AB-4941-B604-92A9C9E4C0DA}" presName="sibTrans" presStyleCnt="0"/>
      <dgm:spPr/>
    </dgm:pt>
    <dgm:pt modelId="{F0B25FBB-F8A3-40C2-A295-A3A6E739513D}" type="pres">
      <dgm:prSet presAssocID="{EE26500C-F73F-4DEE-ACF0-01490779FDBA}" presName="node" presStyleLbl="node1" presStyleIdx="29" presStyleCnt="40">
        <dgm:presLayoutVars>
          <dgm:bulletEnabled val="1"/>
        </dgm:presLayoutVars>
      </dgm:prSet>
      <dgm:spPr/>
    </dgm:pt>
    <dgm:pt modelId="{33993331-4020-4FEA-AC31-411D1A7C1182}" type="pres">
      <dgm:prSet presAssocID="{6437630A-1560-4AF6-B1F3-0AF94F1EBD43}" presName="sibTrans" presStyleCnt="0"/>
      <dgm:spPr/>
    </dgm:pt>
    <dgm:pt modelId="{0FD449A4-C40E-4D9F-BA51-263D5C3FE6B4}" type="pres">
      <dgm:prSet presAssocID="{7294FCC8-4E84-422E-9DA7-C16B8CBE02F3}" presName="node" presStyleLbl="node1" presStyleIdx="30" presStyleCnt="40">
        <dgm:presLayoutVars>
          <dgm:bulletEnabled val="1"/>
        </dgm:presLayoutVars>
      </dgm:prSet>
      <dgm:spPr/>
    </dgm:pt>
    <dgm:pt modelId="{BBC3278F-C3CE-471F-A695-A37E2DF7995D}" type="pres">
      <dgm:prSet presAssocID="{4358DC8A-98FC-453B-97F0-8D860D11C9A6}" presName="sibTrans" presStyleCnt="0"/>
      <dgm:spPr/>
    </dgm:pt>
    <dgm:pt modelId="{86FF6BF3-431F-4DC9-9978-AE225E5C3414}" type="pres">
      <dgm:prSet presAssocID="{9902B8CE-29E9-411E-8F88-F223F8725912}" presName="node" presStyleLbl="node1" presStyleIdx="31" presStyleCnt="40">
        <dgm:presLayoutVars>
          <dgm:bulletEnabled val="1"/>
        </dgm:presLayoutVars>
      </dgm:prSet>
      <dgm:spPr/>
    </dgm:pt>
    <dgm:pt modelId="{726869D8-F28B-4DE7-8FB1-17095221A0B8}" type="pres">
      <dgm:prSet presAssocID="{CE7E45E5-FDF8-43F8-B694-8077468864F7}" presName="sibTrans" presStyleCnt="0"/>
      <dgm:spPr/>
    </dgm:pt>
    <dgm:pt modelId="{69ECC178-CEC8-442E-9A88-E4ADED2909DB}" type="pres">
      <dgm:prSet presAssocID="{88270A6E-0473-4D18-BB47-0CEBB59B8236}" presName="node" presStyleLbl="node1" presStyleIdx="32" presStyleCnt="40">
        <dgm:presLayoutVars>
          <dgm:bulletEnabled val="1"/>
        </dgm:presLayoutVars>
      </dgm:prSet>
      <dgm:spPr/>
    </dgm:pt>
    <dgm:pt modelId="{2BA8C460-FE4A-4B0E-823C-3FB6A223BD98}" type="pres">
      <dgm:prSet presAssocID="{CFC72229-21A8-40DC-AA33-A2E921B31765}" presName="sibTrans" presStyleCnt="0"/>
      <dgm:spPr/>
    </dgm:pt>
    <dgm:pt modelId="{E97C8125-9EF5-4042-BC99-B6C99077FEED}" type="pres">
      <dgm:prSet presAssocID="{634FD60E-364B-4310-BDEB-0B1B5564B025}" presName="node" presStyleLbl="node1" presStyleIdx="33" presStyleCnt="40">
        <dgm:presLayoutVars>
          <dgm:bulletEnabled val="1"/>
        </dgm:presLayoutVars>
      </dgm:prSet>
      <dgm:spPr/>
    </dgm:pt>
    <dgm:pt modelId="{EC3A2859-E061-4106-A602-298C700AE444}" type="pres">
      <dgm:prSet presAssocID="{5B8EFECC-3547-4FB1-B0E4-446C1D2BDC31}" presName="sibTrans" presStyleCnt="0"/>
      <dgm:spPr/>
    </dgm:pt>
    <dgm:pt modelId="{BA95492B-C43A-45A0-9E44-0AAA11F7EBA2}" type="pres">
      <dgm:prSet presAssocID="{F2C82056-7942-4444-A37D-A90B3972753A}" presName="node" presStyleLbl="node1" presStyleIdx="34" presStyleCnt="40">
        <dgm:presLayoutVars>
          <dgm:bulletEnabled val="1"/>
        </dgm:presLayoutVars>
      </dgm:prSet>
      <dgm:spPr/>
    </dgm:pt>
    <dgm:pt modelId="{BA143664-CA5E-4628-BBE6-7E8E1DAE6EC0}" type="pres">
      <dgm:prSet presAssocID="{3DA98A2A-71EA-43AA-B4C1-0A2693C0908F}" presName="sibTrans" presStyleCnt="0"/>
      <dgm:spPr/>
    </dgm:pt>
    <dgm:pt modelId="{9EF2F81D-86AA-44A7-8EAA-07A702104255}" type="pres">
      <dgm:prSet presAssocID="{C78392BC-45B1-4EC0-9EE6-B329C5261E0F}" presName="node" presStyleLbl="node1" presStyleIdx="35" presStyleCnt="40">
        <dgm:presLayoutVars>
          <dgm:bulletEnabled val="1"/>
        </dgm:presLayoutVars>
      </dgm:prSet>
      <dgm:spPr/>
    </dgm:pt>
    <dgm:pt modelId="{8682D93D-8E49-497D-AA9E-4FD9FEBBF7C2}" type="pres">
      <dgm:prSet presAssocID="{AB62ABDB-E3CA-4707-901B-05FFAED584EC}" presName="sibTrans" presStyleCnt="0"/>
      <dgm:spPr/>
    </dgm:pt>
    <dgm:pt modelId="{35BA6A6C-138C-4EB7-AEBC-05858F34898C}" type="pres">
      <dgm:prSet presAssocID="{8FDC0337-A5A5-4D7D-81BE-361BA2E4C8F0}" presName="node" presStyleLbl="node1" presStyleIdx="36" presStyleCnt="40">
        <dgm:presLayoutVars>
          <dgm:bulletEnabled val="1"/>
        </dgm:presLayoutVars>
      </dgm:prSet>
      <dgm:spPr/>
    </dgm:pt>
    <dgm:pt modelId="{D9C68958-ACA9-464B-A027-B5B5DC0FB281}" type="pres">
      <dgm:prSet presAssocID="{8262818E-2465-402C-BE31-581AE5AFAF8C}" presName="sibTrans" presStyleCnt="0"/>
      <dgm:spPr/>
    </dgm:pt>
    <dgm:pt modelId="{BBEAAE2F-C539-43A7-941B-82A9854F696E}" type="pres">
      <dgm:prSet presAssocID="{AA69BAFB-38D0-41C1-B48C-3232945AA0FD}" presName="node" presStyleLbl="node1" presStyleIdx="37" presStyleCnt="40">
        <dgm:presLayoutVars>
          <dgm:bulletEnabled val="1"/>
        </dgm:presLayoutVars>
      </dgm:prSet>
      <dgm:spPr/>
    </dgm:pt>
    <dgm:pt modelId="{CD7A11C1-907D-4B2E-9A92-83C1A7170D7C}" type="pres">
      <dgm:prSet presAssocID="{D227D66D-1EC4-499C-A105-0EE303314492}" presName="sibTrans" presStyleCnt="0"/>
      <dgm:spPr/>
    </dgm:pt>
    <dgm:pt modelId="{8261F9A8-FEFC-461B-976B-A9672D273D92}" type="pres">
      <dgm:prSet presAssocID="{6560B6A7-5B5C-4AA1-80F9-88A4A7E9132E}" presName="node" presStyleLbl="node1" presStyleIdx="38" presStyleCnt="40">
        <dgm:presLayoutVars>
          <dgm:bulletEnabled val="1"/>
        </dgm:presLayoutVars>
      </dgm:prSet>
      <dgm:spPr/>
    </dgm:pt>
    <dgm:pt modelId="{228FF88D-F759-4E74-8745-D5555C3BED24}" type="pres">
      <dgm:prSet presAssocID="{56D75888-70C3-44B3-88EA-75740DF0163D}" presName="sibTrans" presStyleCnt="0"/>
      <dgm:spPr/>
    </dgm:pt>
    <dgm:pt modelId="{79FAF1FB-FFC3-4690-8F6D-73E9DA7EAC2F}" type="pres">
      <dgm:prSet presAssocID="{A5B71D65-9061-4961-A9DD-6D6D7A9C3232}" presName="node" presStyleLbl="node1" presStyleIdx="39" presStyleCnt="40">
        <dgm:presLayoutVars>
          <dgm:bulletEnabled val="1"/>
        </dgm:presLayoutVars>
      </dgm:prSet>
      <dgm:spPr/>
    </dgm:pt>
  </dgm:ptLst>
  <dgm:cxnLst>
    <dgm:cxn modelId="{80A9C50C-3B22-45FD-8EF8-0924A20BED35}" srcId="{B81E56D9-7F1B-4E0C-9D47-7D683AAD011B}" destId="{AE9A7EC4-513B-43F2-BF33-5580BEC0A8E3}" srcOrd="11" destOrd="0" parTransId="{DF71DB2A-E523-4F5A-8DDB-C257291891EB}" sibTransId="{4C142C46-1F4B-47DC-B26E-3445196D207F}"/>
    <dgm:cxn modelId="{069C6B67-2672-4446-8C6E-6ACE01869DD7}" type="presOf" srcId="{88270A6E-0473-4D18-BB47-0CEBB59B8236}" destId="{69ECC178-CEC8-442E-9A88-E4ADED2909DB}" srcOrd="0" destOrd="0" presId="urn:microsoft.com/office/officeart/2005/8/layout/default"/>
    <dgm:cxn modelId="{6C2C974F-9D17-42CD-8C6E-45C18B5E6536}" type="presOf" srcId="{A1A8FE1D-270F-4B6F-A3B4-13C8E071D3A4}" destId="{503CD6E9-909F-4C15-9EBB-C529CA31CD5B}" srcOrd="0" destOrd="0" presId="urn:microsoft.com/office/officeart/2005/8/layout/default"/>
    <dgm:cxn modelId="{E6DCFD2E-37B2-48F7-BAE7-09BBD2A0AB00}" type="presOf" srcId="{384C80E0-E618-4263-88E1-15087FAC130F}" destId="{0E6373D2-53F9-4F3F-9843-A8C318D0A497}" srcOrd="0" destOrd="0" presId="urn:microsoft.com/office/officeart/2005/8/layout/default"/>
    <dgm:cxn modelId="{43011244-87B4-4245-87BF-7EA79925EBAD}" type="presOf" srcId="{40838D50-E1A2-4225-B1AA-37A16E7ECFB9}" destId="{4D3830B4-E1BA-432C-8198-A2F129AB2DFD}" srcOrd="0" destOrd="0" presId="urn:microsoft.com/office/officeart/2005/8/layout/default"/>
    <dgm:cxn modelId="{A0B9355A-A7B6-48C9-9724-F91C67128534}" type="presOf" srcId="{634FD60E-364B-4310-BDEB-0B1B5564B025}" destId="{E97C8125-9EF5-4042-BC99-B6C99077FEED}" srcOrd="0" destOrd="0" presId="urn:microsoft.com/office/officeart/2005/8/layout/default"/>
    <dgm:cxn modelId="{0587722B-B8E6-4F74-9DD0-674A0CED53ED}" srcId="{B81E56D9-7F1B-4E0C-9D47-7D683AAD011B}" destId="{A30842D0-CAC5-4A41-AEC2-F81A43282F63}" srcOrd="15" destOrd="0" parTransId="{C4C72378-D70C-4488-8119-8EF48AF385C0}" sibTransId="{EDD6D94A-4CCF-4842-A342-ED4160CABCAD}"/>
    <dgm:cxn modelId="{FB27B9E1-4B61-4ADA-91C3-0727AD6BC86D}" srcId="{B81E56D9-7F1B-4E0C-9D47-7D683AAD011B}" destId="{8E8406E6-88FB-4D6F-8610-B2C307AEC6F8}" srcOrd="22" destOrd="0" parTransId="{F33C0FAF-B401-4F65-AFA9-24C82539B476}" sibTransId="{FBDCB9A2-F441-4BA4-AEF7-07EDC8D5DD5E}"/>
    <dgm:cxn modelId="{4BAB1652-7E2D-4235-9A0E-05517774736E}" type="presOf" srcId="{8E8406E6-88FB-4D6F-8610-B2C307AEC6F8}" destId="{D1ABB46C-770F-4197-A9F9-4FE18D509C86}" srcOrd="0" destOrd="0" presId="urn:microsoft.com/office/officeart/2005/8/layout/default"/>
    <dgm:cxn modelId="{736EA6BF-92E4-42EA-A034-DFD005410EE7}" srcId="{B81E56D9-7F1B-4E0C-9D47-7D683AAD011B}" destId="{F2C82056-7942-4444-A37D-A90B3972753A}" srcOrd="34" destOrd="0" parTransId="{2AD6C91E-6C86-458C-8861-DD6A23866A7E}" sibTransId="{3DA98A2A-71EA-43AA-B4C1-0A2693C0908F}"/>
    <dgm:cxn modelId="{8A4AB5D1-68F6-4364-AC66-9988DDFD5F91}" srcId="{B81E56D9-7F1B-4E0C-9D47-7D683AAD011B}" destId="{DB777278-F958-436B-B7D5-251DE4FFAB46}" srcOrd="5" destOrd="0" parTransId="{A3CF55D8-7986-4233-A38C-0531B148DD6D}" sibTransId="{2E1AF2EF-72AA-4695-814D-C6C3CA3AFB7A}"/>
    <dgm:cxn modelId="{773A85F0-7F81-406C-9149-543E49A6C015}" srcId="{B81E56D9-7F1B-4E0C-9D47-7D683AAD011B}" destId="{A1A8FE1D-270F-4B6F-A3B4-13C8E071D3A4}" srcOrd="16" destOrd="0" parTransId="{AF86D95E-0276-4893-A570-7ADC08DF4F6E}" sibTransId="{552C9877-0AA3-438A-B130-88B8C79D7121}"/>
    <dgm:cxn modelId="{0C07478B-BC7F-4D1E-B367-231B984AEC28}" type="presOf" srcId="{8FDC0337-A5A5-4D7D-81BE-361BA2E4C8F0}" destId="{35BA6A6C-138C-4EB7-AEBC-05858F34898C}" srcOrd="0" destOrd="0" presId="urn:microsoft.com/office/officeart/2005/8/layout/default"/>
    <dgm:cxn modelId="{DDEB1C9D-76F4-47BF-8148-275FDAEAC1E2}" srcId="{B81E56D9-7F1B-4E0C-9D47-7D683AAD011B}" destId="{A5B71D65-9061-4961-A9DD-6D6D7A9C3232}" srcOrd="39" destOrd="0" parTransId="{5619A016-0E15-4400-B7C9-11B0CB0B5F2B}" sibTransId="{AC5581D3-CA2F-4C0B-AC96-F77BF9F99056}"/>
    <dgm:cxn modelId="{EABBAA19-554F-45A4-8274-FEA40E3CF64D}" srcId="{B81E56D9-7F1B-4E0C-9D47-7D683AAD011B}" destId="{BF7330BB-3193-4992-8368-C281A4C2F26D}" srcOrd="26" destOrd="0" parTransId="{B1AE9386-3617-47AB-AA37-0BB190F1BBC2}" sibTransId="{CE7D9296-A274-4410-8D81-14CF4DB94370}"/>
    <dgm:cxn modelId="{D05DB80E-22F9-4B2E-9C79-7E9979DD76F5}" type="presOf" srcId="{EE26500C-F73F-4DEE-ACF0-01490779FDBA}" destId="{F0B25FBB-F8A3-40C2-A295-A3A6E739513D}" srcOrd="0" destOrd="0" presId="urn:microsoft.com/office/officeart/2005/8/layout/default"/>
    <dgm:cxn modelId="{BE908705-5DA8-426C-8355-5C1AEA995656}" srcId="{B81E56D9-7F1B-4E0C-9D47-7D683AAD011B}" destId="{E3631270-8328-45DD-A77A-64D819A74557}" srcOrd="14" destOrd="0" parTransId="{3B17E4D6-158A-44BD-9EAE-A6A0C3DB3270}" sibTransId="{16AB9F91-419E-4184-9F52-573D67A859F7}"/>
    <dgm:cxn modelId="{917F5FB7-8167-4E1F-A21B-50FF019ABDE7}" srcId="{B81E56D9-7F1B-4E0C-9D47-7D683AAD011B}" destId="{40838D50-E1A2-4225-B1AA-37A16E7ECFB9}" srcOrd="17" destOrd="0" parTransId="{D9685162-984E-4333-98D2-771DEE6321D0}" sibTransId="{8804049A-89D2-42A1-9EBF-A72CC335E9CB}"/>
    <dgm:cxn modelId="{A38BC399-A0DA-45F2-8ABF-D5AE2BE4B1C0}" srcId="{B81E56D9-7F1B-4E0C-9D47-7D683AAD011B}" destId="{384C80E0-E618-4263-88E1-15087FAC130F}" srcOrd="27" destOrd="0" parTransId="{054E3EFD-E389-4F97-9AD9-F1AD871D2F06}" sibTransId="{56DF5C69-0038-4D86-B377-27ED9C1544D5}"/>
    <dgm:cxn modelId="{A2FAF398-AE8E-4BB0-9008-E59727A5644E}" srcId="{B81E56D9-7F1B-4E0C-9D47-7D683AAD011B}" destId="{86E5A471-31D4-456B-A93F-EA87EF886763}" srcOrd="9" destOrd="0" parTransId="{7A56C3F0-C1F5-46F0-AFEF-2B34E309FA4E}" sibTransId="{DD7200BF-6D99-42F7-8AEA-7A81822184DC}"/>
    <dgm:cxn modelId="{9894B3AF-B130-4581-8711-4DD06B491379}" type="presOf" srcId="{86E5A471-31D4-456B-A93F-EA87EF886763}" destId="{3F70156D-C641-476C-8B5D-6F4418F8047D}" srcOrd="0" destOrd="0" presId="urn:microsoft.com/office/officeart/2005/8/layout/default"/>
    <dgm:cxn modelId="{A4FA5150-3240-412E-89A0-35B03A62F1CF}" srcId="{B81E56D9-7F1B-4E0C-9D47-7D683AAD011B}" destId="{634FD60E-364B-4310-BDEB-0B1B5564B025}" srcOrd="33" destOrd="0" parTransId="{89D0C33A-C598-4033-B64C-FC98340087E2}" sibTransId="{5B8EFECC-3547-4FB1-B0E4-446C1D2BDC31}"/>
    <dgm:cxn modelId="{C9B98FD9-49B1-4687-A974-DE90B52A3A0E}" srcId="{B81E56D9-7F1B-4E0C-9D47-7D683AAD011B}" destId="{BEB9A0B0-81F6-4760-8002-AA6BFDA44951}" srcOrd="10" destOrd="0" parTransId="{342D54AD-064B-417F-A09D-E79C2CF595AA}" sibTransId="{59F375B4-FDD6-4C7C-ADE4-5FA731BE5B0B}"/>
    <dgm:cxn modelId="{E183EB61-B0A3-4D56-9733-084F8A40BE15}" type="presOf" srcId="{C78392BC-45B1-4EC0-9EE6-B329C5261E0F}" destId="{9EF2F81D-86AA-44A7-8EAA-07A702104255}" srcOrd="0" destOrd="0" presId="urn:microsoft.com/office/officeart/2005/8/layout/default"/>
    <dgm:cxn modelId="{E8A31230-C2EE-4819-A0CC-E1D860FD0C0A}" type="presOf" srcId="{AE9A7EC4-513B-43F2-BF33-5580BEC0A8E3}" destId="{3F1D4C71-8CC1-4742-8AA4-E870AC34DC0D}" srcOrd="0" destOrd="0" presId="urn:microsoft.com/office/officeart/2005/8/layout/default"/>
    <dgm:cxn modelId="{8ED13440-22E7-43A3-B743-49D84DBB57D5}" type="presOf" srcId="{DC73E646-2787-4286-BF11-A72024CDBB74}" destId="{22959F41-73FC-4AA2-8E7A-8E94CACC9CB7}" srcOrd="0" destOrd="0" presId="urn:microsoft.com/office/officeart/2005/8/layout/default"/>
    <dgm:cxn modelId="{46845C5C-C461-445B-9AC4-33969324435A}" type="presOf" srcId="{D3BC099F-CCFB-4F2E-A3B5-41113B7E733D}" destId="{00A7FA83-E261-42F5-AA7E-5F72B489F57F}" srcOrd="0" destOrd="0" presId="urn:microsoft.com/office/officeart/2005/8/layout/default"/>
    <dgm:cxn modelId="{2B065862-B82B-42BE-A2EA-3AE7D81B1507}" srcId="{B81E56D9-7F1B-4E0C-9D47-7D683AAD011B}" destId="{88270A6E-0473-4D18-BB47-0CEBB59B8236}" srcOrd="32" destOrd="0" parTransId="{D044F82B-36E0-41AD-ACA6-B15875EB6E93}" sibTransId="{CFC72229-21A8-40DC-AA33-A2E921B31765}"/>
    <dgm:cxn modelId="{87FE3733-96C7-42D8-B826-3C71252E7242}" type="presOf" srcId="{68368465-7DB4-4852-AF2E-7055C8EC1A33}" destId="{FDB9F04B-BA33-44AC-B977-661EF568A93D}" srcOrd="0" destOrd="0" presId="urn:microsoft.com/office/officeart/2005/8/layout/default"/>
    <dgm:cxn modelId="{4524CCBC-41D8-4227-95F1-99587F6647CA}" srcId="{B81E56D9-7F1B-4E0C-9D47-7D683AAD011B}" destId="{68368465-7DB4-4852-AF2E-7055C8EC1A33}" srcOrd="3" destOrd="0" parTransId="{97D69675-E256-478D-9A07-45F3C0F796F0}" sibTransId="{63D71761-394A-465E-9472-1B93FE0C8A67}"/>
    <dgm:cxn modelId="{33FD5D4B-B44A-4948-8420-6230D1C15218}" srcId="{B81E56D9-7F1B-4E0C-9D47-7D683AAD011B}" destId="{6560B6A7-5B5C-4AA1-80F9-88A4A7E9132E}" srcOrd="38" destOrd="0" parTransId="{FB4A52E2-8B17-4ACA-B50D-B294A058A847}" sibTransId="{56D75888-70C3-44B3-88EA-75740DF0163D}"/>
    <dgm:cxn modelId="{07651A3A-D889-4CEB-ABC9-9025E5DECE71}" type="presOf" srcId="{312C4019-08EA-40B0-8789-2F4F0F95EE95}" destId="{2C956E73-2550-450A-AC16-285A6C874BBB}" srcOrd="0" destOrd="0" presId="urn:microsoft.com/office/officeart/2005/8/layout/default"/>
    <dgm:cxn modelId="{9C6CB025-B4A9-4634-9805-744A98739F93}" type="presOf" srcId="{C5207BC1-BC30-4112-AAB7-729B9FE0DBC5}" destId="{4BF14D66-C964-441C-9AD9-229CBA8F76F9}" srcOrd="0" destOrd="0" presId="urn:microsoft.com/office/officeart/2005/8/layout/default"/>
    <dgm:cxn modelId="{0D5F022D-6BA8-47BB-971C-9C4F27E99203}" srcId="{B81E56D9-7F1B-4E0C-9D47-7D683AAD011B}" destId="{83A5FC7F-6EAD-41C6-AEAD-C627794D1974}" srcOrd="21" destOrd="0" parTransId="{72EDC10F-124E-4A7C-8DF0-D8FBC68F73C4}" sibTransId="{EFDFF488-E8E0-4209-BAD2-E64C66B009BF}"/>
    <dgm:cxn modelId="{4E4D8A11-C6B3-4469-8E24-FEF67D9F4173}" type="presOf" srcId="{5DAAAE24-5CE4-49F9-B1F5-3F975D7E6A23}" destId="{3F68E762-6E29-4F4C-AD82-146287BD2846}" srcOrd="0" destOrd="0" presId="urn:microsoft.com/office/officeart/2005/8/layout/default"/>
    <dgm:cxn modelId="{674B05A3-D9E0-4CDA-BB08-E40B9344541B}" type="presOf" srcId="{7294FCC8-4E84-422E-9DA7-C16B8CBE02F3}" destId="{0FD449A4-C40E-4D9F-BA51-263D5C3FE6B4}" srcOrd="0" destOrd="0" presId="urn:microsoft.com/office/officeart/2005/8/layout/default"/>
    <dgm:cxn modelId="{BEC8113E-2906-456F-955B-3BA82305D950}" srcId="{B81E56D9-7F1B-4E0C-9D47-7D683AAD011B}" destId="{C78392BC-45B1-4EC0-9EE6-B329C5261E0F}" srcOrd="35" destOrd="0" parTransId="{FD0DF730-B6E7-4DFE-B92D-D0648AD44D3B}" sibTransId="{AB62ABDB-E3CA-4707-901B-05FFAED584EC}"/>
    <dgm:cxn modelId="{8402B15A-3A76-436B-9558-22F01C33C27A}" type="presOf" srcId="{38130BD8-F2CF-4353-BD27-3C921D7C2CE0}" destId="{986C5908-9760-4360-9A4D-D123BD37BB9E}" srcOrd="0" destOrd="0" presId="urn:microsoft.com/office/officeart/2005/8/layout/default"/>
    <dgm:cxn modelId="{20A9F5EC-2319-402E-8D88-6447F64211C7}" srcId="{B81E56D9-7F1B-4E0C-9D47-7D683AAD011B}" destId="{C5207BC1-BC30-4112-AAB7-729B9FE0DBC5}" srcOrd="8" destOrd="0" parTransId="{259185E1-23DB-44C6-BD0F-BB351332B0BC}" sibTransId="{E6322B5C-5DEA-43F6-AEE0-147C76FC4714}"/>
    <dgm:cxn modelId="{C58D94DE-6232-48F1-8DF9-659AD5A15106}" srcId="{B81E56D9-7F1B-4E0C-9D47-7D683AAD011B}" destId="{D3BC099F-CCFB-4F2E-A3B5-41113B7E733D}" srcOrd="19" destOrd="0" parTransId="{1E3322B0-9A57-40FF-8160-875D12FE9977}" sibTransId="{F7163CA1-1558-47BA-9BBF-C6E744239972}"/>
    <dgm:cxn modelId="{079CFB6D-3CD0-4D33-A850-7D3550A214C3}" type="presOf" srcId="{9A15C65D-D3F9-480D-A425-89D5036677F0}" destId="{FA468DE3-878A-4C42-83A5-F7270566384F}" srcOrd="0" destOrd="0" presId="urn:microsoft.com/office/officeart/2005/8/layout/default"/>
    <dgm:cxn modelId="{20BCEBB4-FA08-4519-87F2-E5DCF35E858F}" type="presOf" srcId="{B81E56D9-7F1B-4E0C-9D47-7D683AAD011B}" destId="{3E7EEEA0-9B0F-4FF5-A9A6-6969E1456199}" srcOrd="0" destOrd="0" presId="urn:microsoft.com/office/officeart/2005/8/layout/default"/>
    <dgm:cxn modelId="{4E4C03F4-873E-4A0D-B277-1E358B35FCCF}" type="presOf" srcId="{A5B71D65-9061-4961-A9DD-6D6D7A9C3232}" destId="{79FAF1FB-FFC3-4690-8F6D-73E9DA7EAC2F}" srcOrd="0" destOrd="0" presId="urn:microsoft.com/office/officeart/2005/8/layout/default"/>
    <dgm:cxn modelId="{51087858-AA73-47A7-8013-E2D631B0C1AF}" srcId="{B81E56D9-7F1B-4E0C-9D47-7D683AAD011B}" destId="{CCAE2A75-FBF3-4067-B829-06D33608F664}" srcOrd="0" destOrd="0" parTransId="{8AD96BCC-0EC8-4161-8975-D4D5842BB450}" sibTransId="{077891AD-4256-473B-A613-7B16E24AD57E}"/>
    <dgm:cxn modelId="{FD00705F-6976-4A45-88A3-352C822A81B0}" srcId="{B81E56D9-7F1B-4E0C-9D47-7D683AAD011B}" destId="{35502EE7-54BD-48A9-8777-BF9169301D9F}" srcOrd="25" destOrd="0" parTransId="{1FD9319B-44B1-4716-B9DB-372770CDBDE1}" sibTransId="{D6DABF83-167B-48B1-8C89-B51F182AC69D}"/>
    <dgm:cxn modelId="{F7D4621E-3165-4250-8632-B6B746E0E02C}" srcId="{B81E56D9-7F1B-4E0C-9D47-7D683AAD011B}" destId="{312C4019-08EA-40B0-8789-2F4F0F95EE95}" srcOrd="23" destOrd="0" parTransId="{498C807F-7F8F-48CC-8A94-0CB09712761B}" sibTransId="{5CC67D37-19F2-4BEA-B6E6-26E52D59BD14}"/>
    <dgm:cxn modelId="{DB00370F-B393-4EB2-A22F-FBF4BACB1F62}" type="presOf" srcId="{DB777278-F958-436B-B7D5-251DE4FFAB46}" destId="{47EB2DB6-9FE4-4D64-9F08-C62571EF20A8}" srcOrd="0" destOrd="0" presId="urn:microsoft.com/office/officeart/2005/8/layout/default"/>
    <dgm:cxn modelId="{5F2B89C1-9B54-420B-A1D0-4F00F1806F18}" type="presOf" srcId="{F2C82056-7942-4444-A37D-A90B3972753A}" destId="{BA95492B-C43A-45A0-9E44-0AAA11F7EBA2}" srcOrd="0" destOrd="0" presId="urn:microsoft.com/office/officeart/2005/8/layout/default"/>
    <dgm:cxn modelId="{30E2E5A9-04A2-4D52-AC9C-A417B4CBA48A}" type="presOf" srcId="{6560B6A7-5B5C-4AA1-80F9-88A4A7E9132E}" destId="{8261F9A8-FEFC-461B-976B-A9672D273D92}" srcOrd="0" destOrd="0" presId="urn:microsoft.com/office/officeart/2005/8/layout/default"/>
    <dgm:cxn modelId="{F06D6CAD-ACB7-465C-9CB7-C6682D2D3C78}" srcId="{B81E56D9-7F1B-4E0C-9D47-7D683AAD011B}" destId="{0C5327C7-79B0-415A-8954-3DCF10E61D9F}" srcOrd="20" destOrd="0" parTransId="{A9F52587-032E-4B35-B557-55FDC3F147F5}" sibTransId="{50E361D9-86FE-4F17-BC6B-BE39237220FE}"/>
    <dgm:cxn modelId="{9C5FB7BE-AA14-4BE6-961E-DA53E2882464}" type="presOf" srcId="{AA69BAFB-38D0-41C1-B48C-3232945AA0FD}" destId="{BBEAAE2F-C539-43A7-941B-82A9854F696E}" srcOrd="0" destOrd="0" presId="urn:microsoft.com/office/officeart/2005/8/layout/default"/>
    <dgm:cxn modelId="{573DFECE-3BD7-4E2C-AAC6-E712B1E77B75}" type="presOf" srcId="{E3631270-8328-45DD-A77A-64D819A74557}" destId="{65029171-6BD2-4539-AFA0-D0FDA9A7333B}" srcOrd="0" destOrd="0" presId="urn:microsoft.com/office/officeart/2005/8/layout/default"/>
    <dgm:cxn modelId="{CA19E4E9-28A7-494E-AA51-535F065AB6A8}" srcId="{B81E56D9-7F1B-4E0C-9D47-7D683AAD011B}" destId="{5DAAAE24-5CE4-49F9-B1F5-3F975D7E6A23}" srcOrd="18" destOrd="0" parTransId="{F78F763B-A57E-49A8-9AC5-0F3D3B9A5CE4}" sibTransId="{F3504181-4331-4E7F-86C0-C3BE601D3723}"/>
    <dgm:cxn modelId="{B26CC25D-06CF-42CD-8FAA-0636443EC273}" srcId="{B81E56D9-7F1B-4E0C-9D47-7D683AAD011B}" destId="{F7CB6947-61F8-4DF1-9CE3-D035817B6219}" srcOrd="7" destOrd="0" parTransId="{0C49DDFC-0621-4738-90FE-20119F6B1833}" sibTransId="{E1D6897A-188A-4DA1-821D-E4C154E4CFDD}"/>
    <dgm:cxn modelId="{A28D5F52-9A03-4ECE-9E25-01E2B69FB339}" srcId="{B81E56D9-7F1B-4E0C-9D47-7D683AAD011B}" destId="{7294FCC8-4E84-422E-9DA7-C16B8CBE02F3}" srcOrd="30" destOrd="0" parTransId="{3E86AB26-99A1-425B-8892-389B4A44518D}" sibTransId="{4358DC8A-98FC-453B-97F0-8D860D11C9A6}"/>
    <dgm:cxn modelId="{120542AE-4C32-4005-92DF-30B0AD6DEE1B}" type="presOf" srcId="{015ECC46-1E24-4DA8-87D4-277DD1F8BBA8}" destId="{22790C49-EC8E-4781-B109-785545701E6C}" srcOrd="0" destOrd="0" presId="urn:microsoft.com/office/officeart/2005/8/layout/default"/>
    <dgm:cxn modelId="{03F7C786-FD3B-4D16-B6FE-6114F52EB87B}" type="presOf" srcId="{A1E12E14-DE5A-4583-B4CF-4141D55BF711}" destId="{68957BE3-B76B-4353-8A55-AB8A71AF212D}" srcOrd="0" destOrd="0" presId="urn:microsoft.com/office/officeart/2005/8/layout/default"/>
    <dgm:cxn modelId="{4F50FBBE-C26D-489B-ADD1-E9CD6C79EA7D}" type="presOf" srcId="{35502EE7-54BD-48A9-8777-BF9169301D9F}" destId="{FED1670B-17BB-408E-9F0E-5D399FC4A7C2}" srcOrd="0" destOrd="0" presId="urn:microsoft.com/office/officeart/2005/8/layout/default"/>
    <dgm:cxn modelId="{2ADDAD6F-A8A1-4931-A16A-48892B5A4CF3}" type="presOf" srcId="{9CFB4857-CF0E-439B-AFEE-2DE6A984CD12}" destId="{1742A5E6-0913-40EE-84F2-6BAE71BE5257}" srcOrd="0" destOrd="0" presId="urn:microsoft.com/office/officeart/2005/8/layout/default"/>
    <dgm:cxn modelId="{B304A1F3-63DB-457C-A7B8-D88A161248C9}" srcId="{B81E56D9-7F1B-4E0C-9D47-7D683AAD011B}" destId="{9E421038-8FFF-4635-B552-4EF7DD77DBBC}" srcOrd="6" destOrd="0" parTransId="{6D455242-137F-486C-8606-5A84A6AAA1EE}" sibTransId="{D942D37A-25C8-41DC-B1FD-3A22A1E3DC2C}"/>
    <dgm:cxn modelId="{628E40C8-4E92-4A60-95FB-4C4B46868B59}" srcId="{B81E56D9-7F1B-4E0C-9D47-7D683AAD011B}" destId="{9CFB4857-CF0E-439B-AFEE-2DE6A984CD12}" srcOrd="12" destOrd="0" parTransId="{67F30A04-19E5-445F-8370-3FBA4AAE686A}" sibTransId="{291DEBCB-836D-4E77-A7A4-695C75877533}"/>
    <dgm:cxn modelId="{651F1E76-F61A-4759-ABD7-BC0C58F94FC5}" type="presOf" srcId="{9902B8CE-29E9-411E-8F88-F223F8725912}" destId="{86FF6BF3-431F-4DC9-9978-AE225E5C3414}" srcOrd="0" destOrd="0" presId="urn:microsoft.com/office/officeart/2005/8/layout/default"/>
    <dgm:cxn modelId="{A43902FD-3391-4069-A05B-BA1C931DF9BC}" type="presOf" srcId="{83A5FC7F-6EAD-41C6-AEAD-C627794D1974}" destId="{535A92B0-E2C7-4AB8-BBDC-159D8C85ECCA}" srcOrd="0" destOrd="0" presId="urn:microsoft.com/office/officeart/2005/8/layout/default"/>
    <dgm:cxn modelId="{1E4DB1E3-EE40-40E3-BB90-1E524CBA1277}" srcId="{B81E56D9-7F1B-4E0C-9D47-7D683AAD011B}" destId="{38130BD8-F2CF-4353-BD27-3C921D7C2CE0}" srcOrd="2" destOrd="0" parTransId="{D4ACCD8F-0D68-4FF3-B274-E51155F460CF}" sibTransId="{ECF33A65-1CD6-4C19-A6EE-0DD665117FC3}"/>
    <dgm:cxn modelId="{1A69C4F5-3B14-43BD-BB21-A04D03DA05D3}" srcId="{B81E56D9-7F1B-4E0C-9D47-7D683AAD011B}" destId="{A1E12E14-DE5A-4583-B4CF-4141D55BF711}" srcOrd="24" destOrd="0" parTransId="{85CB539A-C554-4C63-A3BB-59703BA65806}" sibTransId="{46297567-351A-43B1-ADCE-5DCAE4BBEB44}"/>
    <dgm:cxn modelId="{C892EFDD-A99A-4087-BA0D-E536E03FBD65}" type="presOf" srcId="{BEB9A0B0-81F6-4760-8002-AA6BFDA44951}" destId="{7DA6D7B4-7011-4324-BB49-8A0C548A5D45}" srcOrd="0" destOrd="0" presId="urn:microsoft.com/office/officeart/2005/8/layout/default"/>
    <dgm:cxn modelId="{0A110045-5C1B-4F41-B5AE-2F6375FF7083}" srcId="{B81E56D9-7F1B-4E0C-9D47-7D683AAD011B}" destId="{EE26500C-F73F-4DEE-ACF0-01490779FDBA}" srcOrd="29" destOrd="0" parTransId="{F1252B4E-73C6-4531-B5D0-1F44FB5F447A}" sibTransId="{6437630A-1560-4AF6-B1F3-0AF94F1EBD43}"/>
    <dgm:cxn modelId="{4DDA2B26-7AFA-464D-AEC4-3A3D255277D0}" srcId="{B81E56D9-7F1B-4E0C-9D47-7D683AAD011B}" destId="{985EC314-1172-41B4-AD5D-6420A2EF368C}" srcOrd="13" destOrd="0" parTransId="{E774C796-69C1-4541-BEBD-1893A0545D22}" sibTransId="{2825DF28-89AA-4D6C-B52F-BE4063E39E29}"/>
    <dgm:cxn modelId="{CAEB34AB-5A1F-43A6-9E81-D001310E9323}" type="presOf" srcId="{F7CB6947-61F8-4DF1-9CE3-D035817B6219}" destId="{8E113AD0-FE81-4EDA-B548-B675A3D758D4}" srcOrd="0" destOrd="0" presId="urn:microsoft.com/office/officeart/2005/8/layout/default"/>
    <dgm:cxn modelId="{39F04875-46BF-4964-9FF9-329D098264A6}" type="presOf" srcId="{A30842D0-CAC5-4A41-AEC2-F81A43282F63}" destId="{750EEB63-CC45-4216-BEFC-F482A28E7285}" srcOrd="0" destOrd="0" presId="urn:microsoft.com/office/officeart/2005/8/layout/default"/>
    <dgm:cxn modelId="{9B05F8FE-2A75-4518-B61E-DB2DA8A03232}" srcId="{B81E56D9-7F1B-4E0C-9D47-7D683AAD011B}" destId="{015ECC46-1E24-4DA8-87D4-277DD1F8BBA8}" srcOrd="1" destOrd="0" parTransId="{0E007791-267A-41BD-A100-29293577B5B0}" sibTransId="{E49EC365-460A-4364-91AA-6A95926FA726}"/>
    <dgm:cxn modelId="{0D5E0360-6B0F-4AE5-AB2E-9FD614CEBC25}" srcId="{B81E56D9-7F1B-4E0C-9D47-7D683AAD011B}" destId="{9A15C65D-D3F9-480D-A425-89D5036677F0}" srcOrd="28" destOrd="0" parTransId="{5D4553AB-3C47-4921-B78E-69DCC60701B7}" sibTransId="{CFD546FC-B3AB-4941-B604-92A9C9E4C0DA}"/>
    <dgm:cxn modelId="{668997E1-2B49-42F6-B644-C11604E408B7}" type="presOf" srcId="{0C5327C7-79B0-415A-8954-3DCF10E61D9F}" destId="{D3F9F0D9-23D0-45C7-995C-4D47445AA84E}" srcOrd="0" destOrd="0" presId="urn:microsoft.com/office/officeart/2005/8/layout/default"/>
    <dgm:cxn modelId="{530191D2-63F3-4ABC-85E2-57736A9E603F}" type="presOf" srcId="{CCAE2A75-FBF3-4067-B829-06D33608F664}" destId="{6E980661-4802-4AC1-8231-367931673ECF}" srcOrd="0" destOrd="0" presId="urn:microsoft.com/office/officeart/2005/8/layout/default"/>
    <dgm:cxn modelId="{F06C6B1C-193E-41E7-9219-6D6FDFD158A0}" srcId="{B81E56D9-7F1B-4E0C-9D47-7D683AAD011B}" destId="{8FDC0337-A5A5-4D7D-81BE-361BA2E4C8F0}" srcOrd="36" destOrd="0" parTransId="{A39C8D60-40A4-4597-AA8E-7E4F01810AEF}" sibTransId="{8262818E-2465-402C-BE31-581AE5AFAF8C}"/>
    <dgm:cxn modelId="{A36B824F-AFE0-432F-9BD9-367C659096DD}" type="presOf" srcId="{985EC314-1172-41B4-AD5D-6420A2EF368C}" destId="{8C221B64-6B54-4A8F-90B6-2EB0C720A713}" srcOrd="0" destOrd="0" presId="urn:microsoft.com/office/officeart/2005/8/layout/default"/>
    <dgm:cxn modelId="{B6C4212A-54BF-449F-A88B-201923465CE3}" srcId="{B81E56D9-7F1B-4E0C-9D47-7D683AAD011B}" destId="{AA69BAFB-38D0-41C1-B48C-3232945AA0FD}" srcOrd="37" destOrd="0" parTransId="{8BB05EEF-FF0C-4AAA-A7AE-9893EB3AFDEC}" sibTransId="{D227D66D-1EC4-499C-A105-0EE303314492}"/>
    <dgm:cxn modelId="{34890004-FD27-46C3-9EF6-CCA0EE2FAEEF}" srcId="{B81E56D9-7F1B-4E0C-9D47-7D683AAD011B}" destId="{DC73E646-2787-4286-BF11-A72024CDBB74}" srcOrd="4" destOrd="0" parTransId="{76A022BD-F8A2-4137-B7C0-9A93BEBC7E25}" sibTransId="{02456CDC-8A77-4F20-BE6F-641860B23887}"/>
    <dgm:cxn modelId="{85032E37-2EFC-478A-B38E-A49E0BFF84C2}" srcId="{B81E56D9-7F1B-4E0C-9D47-7D683AAD011B}" destId="{9902B8CE-29E9-411E-8F88-F223F8725912}" srcOrd="31" destOrd="0" parTransId="{3C7E5FC4-0E9D-4CF5-AAD8-0DEDFA4C6DCC}" sibTransId="{CE7E45E5-FDF8-43F8-B694-8077468864F7}"/>
    <dgm:cxn modelId="{6DF03F07-732C-41C0-827A-E371C66CD63E}" type="presOf" srcId="{9E421038-8FFF-4635-B552-4EF7DD77DBBC}" destId="{177A1323-49BC-4647-BF0E-5B36940FC1D9}" srcOrd="0" destOrd="0" presId="urn:microsoft.com/office/officeart/2005/8/layout/default"/>
    <dgm:cxn modelId="{89F7CD7F-8264-4059-9BB5-5EA921CFD9A3}" type="presOf" srcId="{BF7330BB-3193-4992-8368-C281A4C2F26D}" destId="{972B3454-21A6-4E9D-B9F5-C4EB0F8A942D}" srcOrd="0" destOrd="0" presId="urn:microsoft.com/office/officeart/2005/8/layout/default"/>
    <dgm:cxn modelId="{CADA95DC-ED3B-4691-9ED7-2FB9607F6DD5}" type="presParOf" srcId="{3E7EEEA0-9B0F-4FF5-A9A6-6969E1456199}" destId="{6E980661-4802-4AC1-8231-367931673ECF}" srcOrd="0" destOrd="0" presId="urn:microsoft.com/office/officeart/2005/8/layout/default"/>
    <dgm:cxn modelId="{2B6FC757-AB30-450F-9B33-5D84AA70C31E}" type="presParOf" srcId="{3E7EEEA0-9B0F-4FF5-A9A6-6969E1456199}" destId="{B32615A7-81DE-4D99-ADF9-32FAC6AAE03F}" srcOrd="1" destOrd="0" presId="urn:microsoft.com/office/officeart/2005/8/layout/default"/>
    <dgm:cxn modelId="{327CEA8B-9ADB-429F-9829-6929D0E9D48A}" type="presParOf" srcId="{3E7EEEA0-9B0F-4FF5-A9A6-6969E1456199}" destId="{22790C49-EC8E-4781-B109-785545701E6C}" srcOrd="2" destOrd="0" presId="urn:microsoft.com/office/officeart/2005/8/layout/default"/>
    <dgm:cxn modelId="{58803356-4433-4E78-9B60-3DAD5FE2894C}" type="presParOf" srcId="{3E7EEEA0-9B0F-4FF5-A9A6-6969E1456199}" destId="{8C8EDCBB-84D7-41A8-B011-E0306942A030}" srcOrd="3" destOrd="0" presId="urn:microsoft.com/office/officeart/2005/8/layout/default"/>
    <dgm:cxn modelId="{AAFCB2E4-4E70-4814-B452-04DEE1E1A2CB}" type="presParOf" srcId="{3E7EEEA0-9B0F-4FF5-A9A6-6969E1456199}" destId="{986C5908-9760-4360-9A4D-D123BD37BB9E}" srcOrd="4" destOrd="0" presId="urn:microsoft.com/office/officeart/2005/8/layout/default"/>
    <dgm:cxn modelId="{1EBD704E-FE63-46E3-8343-7F757FE49A6E}" type="presParOf" srcId="{3E7EEEA0-9B0F-4FF5-A9A6-6969E1456199}" destId="{99560870-1D6C-4F97-BD8A-E15E57E26964}" srcOrd="5" destOrd="0" presId="urn:microsoft.com/office/officeart/2005/8/layout/default"/>
    <dgm:cxn modelId="{C80D002B-1685-45F6-94B0-B3302CF3B93A}" type="presParOf" srcId="{3E7EEEA0-9B0F-4FF5-A9A6-6969E1456199}" destId="{FDB9F04B-BA33-44AC-B977-661EF568A93D}" srcOrd="6" destOrd="0" presId="urn:microsoft.com/office/officeart/2005/8/layout/default"/>
    <dgm:cxn modelId="{10A11781-512E-46E5-863D-90B4419DD667}" type="presParOf" srcId="{3E7EEEA0-9B0F-4FF5-A9A6-6969E1456199}" destId="{C95CC823-E032-4212-B74F-7190EDA5B508}" srcOrd="7" destOrd="0" presId="urn:microsoft.com/office/officeart/2005/8/layout/default"/>
    <dgm:cxn modelId="{D178C054-E8C4-4284-9F2D-E7DAEF8A0204}" type="presParOf" srcId="{3E7EEEA0-9B0F-4FF5-A9A6-6969E1456199}" destId="{22959F41-73FC-4AA2-8E7A-8E94CACC9CB7}" srcOrd="8" destOrd="0" presId="urn:microsoft.com/office/officeart/2005/8/layout/default"/>
    <dgm:cxn modelId="{6F7D39C2-0524-421B-A9CE-8E7961D4F7D4}" type="presParOf" srcId="{3E7EEEA0-9B0F-4FF5-A9A6-6969E1456199}" destId="{F31E4C2C-7BA9-415F-B515-B1E5AA2156A8}" srcOrd="9" destOrd="0" presId="urn:microsoft.com/office/officeart/2005/8/layout/default"/>
    <dgm:cxn modelId="{0756B80E-80CF-491A-B0DE-621075137A35}" type="presParOf" srcId="{3E7EEEA0-9B0F-4FF5-A9A6-6969E1456199}" destId="{47EB2DB6-9FE4-4D64-9F08-C62571EF20A8}" srcOrd="10" destOrd="0" presId="urn:microsoft.com/office/officeart/2005/8/layout/default"/>
    <dgm:cxn modelId="{CBD3C771-4A17-4899-B221-70DC57598B8F}" type="presParOf" srcId="{3E7EEEA0-9B0F-4FF5-A9A6-6969E1456199}" destId="{8E5DC42C-C9B7-4C0A-B49D-66673C80F65F}" srcOrd="11" destOrd="0" presId="urn:microsoft.com/office/officeart/2005/8/layout/default"/>
    <dgm:cxn modelId="{7A2DF669-2C8B-4361-B009-AF7E058A3D20}" type="presParOf" srcId="{3E7EEEA0-9B0F-4FF5-A9A6-6969E1456199}" destId="{177A1323-49BC-4647-BF0E-5B36940FC1D9}" srcOrd="12" destOrd="0" presId="urn:microsoft.com/office/officeart/2005/8/layout/default"/>
    <dgm:cxn modelId="{6CF95DDF-F230-446F-BCA2-3D3D882A3F69}" type="presParOf" srcId="{3E7EEEA0-9B0F-4FF5-A9A6-6969E1456199}" destId="{11903A71-ABAB-4566-B947-2B30D9DC0564}" srcOrd="13" destOrd="0" presId="urn:microsoft.com/office/officeart/2005/8/layout/default"/>
    <dgm:cxn modelId="{23BE2FA2-AA98-419B-9827-9B6C75C35BB1}" type="presParOf" srcId="{3E7EEEA0-9B0F-4FF5-A9A6-6969E1456199}" destId="{8E113AD0-FE81-4EDA-B548-B675A3D758D4}" srcOrd="14" destOrd="0" presId="urn:microsoft.com/office/officeart/2005/8/layout/default"/>
    <dgm:cxn modelId="{C7649A06-2107-420A-A52C-FA7174262C49}" type="presParOf" srcId="{3E7EEEA0-9B0F-4FF5-A9A6-6969E1456199}" destId="{51F7D4A4-745C-4DF8-97AB-2BE9EAE0C9EF}" srcOrd="15" destOrd="0" presId="urn:microsoft.com/office/officeart/2005/8/layout/default"/>
    <dgm:cxn modelId="{C45FF7DC-BE61-4B69-97A5-3888A4E1CFA3}" type="presParOf" srcId="{3E7EEEA0-9B0F-4FF5-A9A6-6969E1456199}" destId="{4BF14D66-C964-441C-9AD9-229CBA8F76F9}" srcOrd="16" destOrd="0" presId="urn:microsoft.com/office/officeart/2005/8/layout/default"/>
    <dgm:cxn modelId="{1062269D-754F-443D-A8CE-119865AF1150}" type="presParOf" srcId="{3E7EEEA0-9B0F-4FF5-A9A6-6969E1456199}" destId="{A65760F5-9B74-476E-8E13-CBF9B7F0BF88}" srcOrd="17" destOrd="0" presId="urn:microsoft.com/office/officeart/2005/8/layout/default"/>
    <dgm:cxn modelId="{51828DC8-2C91-4752-893D-1C1264FF39FE}" type="presParOf" srcId="{3E7EEEA0-9B0F-4FF5-A9A6-6969E1456199}" destId="{3F70156D-C641-476C-8B5D-6F4418F8047D}" srcOrd="18" destOrd="0" presId="urn:microsoft.com/office/officeart/2005/8/layout/default"/>
    <dgm:cxn modelId="{5DDBFCD5-E3AF-41CD-89A3-D2A3BE56544B}" type="presParOf" srcId="{3E7EEEA0-9B0F-4FF5-A9A6-6969E1456199}" destId="{517B6265-4441-4741-9906-22C922E4DF02}" srcOrd="19" destOrd="0" presId="urn:microsoft.com/office/officeart/2005/8/layout/default"/>
    <dgm:cxn modelId="{CE4D54DB-B90E-4C4F-9F76-55FEA85F022F}" type="presParOf" srcId="{3E7EEEA0-9B0F-4FF5-A9A6-6969E1456199}" destId="{7DA6D7B4-7011-4324-BB49-8A0C548A5D45}" srcOrd="20" destOrd="0" presId="urn:microsoft.com/office/officeart/2005/8/layout/default"/>
    <dgm:cxn modelId="{3DFDB6D2-B5E0-4F94-9598-E0B008210DB7}" type="presParOf" srcId="{3E7EEEA0-9B0F-4FF5-A9A6-6969E1456199}" destId="{5115F91C-2BE6-4448-AA55-59A53B2E46CA}" srcOrd="21" destOrd="0" presId="urn:microsoft.com/office/officeart/2005/8/layout/default"/>
    <dgm:cxn modelId="{681775CA-DFD8-4FB4-BD3F-A2B743116FEF}" type="presParOf" srcId="{3E7EEEA0-9B0F-4FF5-A9A6-6969E1456199}" destId="{3F1D4C71-8CC1-4742-8AA4-E870AC34DC0D}" srcOrd="22" destOrd="0" presId="urn:microsoft.com/office/officeart/2005/8/layout/default"/>
    <dgm:cxn modelId="{0653AD7B-34CA-4B16-BF55-84C597856D9A}" type="presParOf" srcId="{3E7EEEA0-9B0F-4FF5-A9A6-6969E1456199}" destId="{DC27A119-976E-4177-9939-233A792DBF4F}" srcOrd="23" destOrd="0" presId="urn:microsoft.com/office/officeart/2005/8/layout/default"/>
    <dgm:cxn modelId="{2F5C6E16-E9B3-451B-9632-4F4E532355FB}" type="presParOf" srcId="{3E7EEEA0-9B0F-4FF5-A9A6-6969E1456199}" destId="{1742A5E6-0913-40EE-84F2-6BAE71BE5257}" srcOrd="24" destOrd="0" presId="urn:microsoft.com/office/officeart/2005/8/layout/default"/>
    <dgm:cxn modelId="{BC5B50CE-D086-43FE-84F4-0ED034A474D2}" type="presParOf" srcId="{3E7EEEA0-9B0F-4FF5-A9A6-6969E1456199}" destId="{E63815B3-E3BA-4D3C-A44A-F4CEE687E77F}" srcOrd="25" destOrd="0" presId="urn:microsoft.com/office/officeart/2005/8/layout/default"/>
    <dgm:cxn modelId="{BB4AFC59-9344-440A-9D21-E7760CC8C281}" type="presParOf" srcId="{3E7EEEA0-9B0F-4FF5-A9A6-6969E1456199}" destId="{8C221B64-6B54-4A8F-90B6-2EB0C720A713}" srcOrd="26" destOrd="0" presId="urn:microsoft.com/office/officeart/2005/8/layout/default"/>
    <dgm:cxn modelId="{0734929E-0497-4C46-819F-7E3E52DF2FB6}" type="presParOf" srcId="{3E7EEEA0-9B0F-4FF5-A9A6-6969E1456199}" destId="{61985073-3511-4340-8914-DD4C975461A3}" srcOrd="27" destOrd="0" presId="urn:microsoft.com/office/officeart/2005/8/layout/default"/>
    <dgm:cxn modelId="{E76C5278-4306-4317-852C-6FC90D09FD43}" type="presParOf" srcId="{3E7EEEA0-9B0F-4FF5-A9A6-6969E1456199}" destId="{65029171-6BD2-4539-AFA0-D0FDA9A7333B}" srcOrd="28" destOrd="0" presId="urn:microsoft.com/office/officeart/2005/8/layout/default"/>
    <dgm:cxn modelId="{ECDD80F3-9AEA-44B0-964C-7BDD5B0D12C9}" type="presParOf" srcId="{3E7EEEA0-9B0F-4FF5-A9A6-6969E1456199}" destId="{E7A64F33-0113-4FA5-8078-503DF2DBCD8F}" srcOrd="29" destOrd="0" presId="urn:microsoft.com/office/officeart/2005/8/layout/default"/>
    <dgm:cxn modelId="{BEA4B828-4C92-41B8-9C4A-DD3B66F1AF17}" type="presParOf" srcId="{3E7EEEA0-9B0F-4FF5-A9A6-6969E1456199}" destId="{750EEB63-CC45-4216-BEFC-F482A28E7285}" srcOrd="30" destOrd="0" presId="urn:microsoft.com/office/officeart/2005/8/layout/default"/>
    <dgm:cxn modelId="{EE39ED1A-F285-4A79-94E5-207E5C58BF69}" type="presParOf" srcId="{3E7EEEA0-9B0F-4FF5-A9A6-6969E1456199}" destId="{410281D3-C56A-474D-81C6-4949495B65FE}" srcOrd="31" destOrd="0" presId="urn:microsoft.com/office/officeart/2005/8/layout/default"/>
    <dgm:cxn modelId="{7E0EDC00-9607-4A3C-B5CB-32CA37D9AA9F}" type="presParOf" srcId="{3E7EEEA0-9B0F-4FF5-A9A6-6969E1456199}" destId="{503CD6E9-909F-4C15-9EBB-C529CA31CD5B}" srcOrd="32" destOrd="0" presId="urn:microsoft.com/office/officeart/2005/8/layout/default"/>
    <dgm:cxn modelId="{ACB8A01E-8EFC-436E-99B5-557D84A69BFD}" type="presParOf" srcId="{3E7EEEA0-9B0F-4FF5-A9A6-6969E1456199}" destId="{6D5B885C-17E2-4BD8-986E-993E8DE90B4E}" srcOrd="33" destOrd="0" presId="urn:microsoft.com/office/officeart/2005/8/layout/default"/>
    <dgm:cxn modelId="{0FDFE7D7-49E0-4C30-A770-649EB20D5AD2}" type="presParOf" srcId="{3E7EEEA0-9B0F-4FF5-A9A6-6969E1456199}" destId="{4D3830B4-E1BA-432C-8198-A2F129AB2DFD}" srcOrd="34" destOrd="0" presId="urn:microsoft.com/office/officeart/2005/8/layout/default"/>
    <dgm:cxn modelId="{D0062686-48BE-420B-B66B-92B1DD7D0983}" type="presParOf" srcId="{3E7EEEA0-9B0F-4FF5-A9A6-6969E1456199}" destId="{E733290D-8F05-4EB8-88B0-94043E421CE6}" srcOrd="35" destOrd="0" presId="urn:microsoft.com/office/officeart/2005/8/layout/default"/>
    <dgm:cxn modelId="{BC7879EC-02E4-4005-8BB6-A2CC77ED5251}" type="presParOf" srcId="{3E7EEEA0-9B0F-4FF5-A9A6-6969E1456199}" destId="{3F68E762-6E29-4F4C-AD82-146287BD2846}" srcOrd="36" destOrd="0" presId="urn:microsoft.com/office/officeart/2005/8/layout/default"/>
    <dgm:cxn modelId="{5A4E98E6-3ED6-445A-B21E-6FC17324DCF2}" type="presParOf" srcId="{3E7EEEA0-9B0F-4FF5-A9A6-6969E1456199}" destId="{DE465D6C-7773-4066-9659-312A4F05ABF3}" srcOrd="37" destOrd="0" presId="urn:microsoft.com/office/officeart/2005/8/layout/default"/>
    <dgm:cxn modelId="{E78B04F6-9738-4221-B8FE-D0E03E4802BA}" type="presParOf" srcId="{3E7EEEA0-9B0F-4FF5-A9A6-6969E1456199}" destId="{00A7FA83-E261-42F5-AA7E-5F72B489F57F}" srcOrd="38" destOrd="0" presId="urn:microsoft.com/office/officeart/2005/8/layout/default"/>
    <dgm:cxn modelId="{012EA1DC-4651-4D59-9EE1-8FACC7A7E54A}" type="presParOf" srcId="{3E7EEEA0-9B0F-4FF5-A9A6-6969E1456199}" destId="{63C845E6-0260-48AC-99B6-71E595F5CD3F}" srcOrd="39" destOrd="0" presId="urn:microsoft.com/office/officeart/2005/8/layout/default"/>
    <dgm:cxn modelId="{02D5E534-AE13-4076-A1D0-617F90F6CEF0}" type="presParOf" srcId="{3E7EEEA0-9B0F-4FF5-A9A6-6969E1456199}" destId="{D3F9F0D9-23D0-45C7-995C-4D47445AA84E}" srcOrd="40" destOrd="0" presId="urn:microsoft.com/office/officeart/2005/8/layout/default"/>
    <dgm:cxn modelId="{C37C7533-0A17-4A72-A1E0-755AAA63C095}" type="presParOf" srcId="{3E7EEEA0-9B0F-4FF5-A9A6-6969E1456199}" destId="{BA9D4F08-E410-4B79-ACB4-52A8069C9BB4}" srcOrd="41" destOrd="0" presId="urn:microsoft.com/office/officeart/2005/8/layout/default"/>
    <dgm:cxn modelId="{27AC98B0-7CAA-4E92-B522-9756C78B8441}" type="presParOf" srcId="{3E7EEEA0-9B0F-4FF5-A9A6-6969E1456199}" destId="{535A92B0-E2C7-4AB8-BBDC-159D8C85ECCA}" srcOrd="42" destOrd="0" presId="urn:microsoft.com/office/officeart/2005/8/layout/default"/>
    <dgm:cxn modelId="{F11EBBD9-6BFD-4CCC-BA5E-8072C4DA0A3E}" type="presParOf" srcId="{3E7EEEA0-9B0F-4FF5-A9A6-6969E1456199}" destId="{39EF17CA-619E-4D85-9D6D-C28C485A4766}" srcOrd="43" destOrd="0" presId="urn:microsoft.com/office/officeart/2005/8/layout/default"/>
    <dgm:cxn modelId="{BFC6BBDB-E3CC-42B0-8BFD-7C6EFA9DFBCD}" type="presParOf" srcId="{3E7EEEA0-9B0F-4FF5-A9A6-6969E1456199}" destId="{D1ABB46C-770F-4197-A9F9-4FE18D509C86}" srcOrd="44" destOrd="0" presId="urn:microsoft.com/office/officeart/2005/8/layout/default"/>
    <dgm:cxn modelId="{09AB5A06-FCC0-4D8C-A45F-687E1AED6EEA}" type="presParOf" srcId="{3E7EEEA0-9B0F-4FF5-A9A6-6969E1456199}" destId="{C6EC32B6-A6AF-431B-B2FE-30AC41A23A5E}" srcOrd="45" destOrd="0" presId="urn:microsoft.com/office/officeart/2005/8/layout/default"/>
    <dgm:cxn modelId="{7B0697ED-7101-4F9F-861A-FF231300D5BB}" type="presParOf" srcId="{3E7EEEA0-9B0F-4FF5-A9A6-6969E1456199}" destId="{2C956E73-2550-450A-AC16-285A6C874BBB}" srcOrd="46" destOrd="0" presId="urn:microsoft.com/office/officeart/2005/8/layout/default"/>
    <dgm:cxn modelId="{63B33242-9E8E-42E5-A7FB-71A108989F0A}" type="presParOf" srcId="{3E7EEEA0-9B0F-4FF5-A9A6-6969E1456199}" destId="{B4FDB4CA-3AC4-44AC-BCF7-284E9C8A6DC0}" srcOrd="47" destOrd="0" presId="urn:microsoft.com/office/officeart/2005/8/layout/default"/>
    <dgm:cxn modelId="{AA37B1BD-8335-4B1F-B5DD-14E1FF9693EB}" type="presParOf" srcId="{3E7EEEA0-9B0F-4FF5-A9A6-6969E1456199}" destId="{68957BE3-B76B-4353-8A55-AB8A71AF212D}" srcOrd="48" destOrd="0" presId="urn:microsoft.com/office/officeart/2005/8/layout/default"/>
    <dgm:cxn modelId="{DE7A877C-547C-46C9-B87A-85A0EB723BB4}" type="presParOf" srcId="{3E7EEEA0-9B0F-4FF5-A9A6-6969E1456199}" destId="{2BB6B31F-D04A-4B4C-9890-2A8BB54370F1}" srcOrd="49" destOrd="0" presId="urn:microsoft.com/office/officeart/2005/8/layout/default"/>
    <dgm:cxn modelId="{AD59A063-7566-443F-9199-1FBFDAC70E10}" type="presParOf" srcId="{3E7EEEA0-9B0F-4FF5-A9A6-6969E1456199}" destId="{FED1670B-17BB-408E-9F0E-5D399FC4A7C2}" srcOrd="50" destOrd="0" presId="urn:microsoft.com/office/officeart/2005/8/layout/default"/>
    <dgm:cxn modelId="{4C86B0A0-9A07-417A-801C-D69BC9120DCC}" type="presParOf" srcId="{3E7EEEA0-9B0F-4FF5-A9A6-6969E1456199}" destId="{8B6B7220-2D77-4E80-A712-D16B801F81D6}" srcOrd="51" destOrd="0" presId="urn:microsoft.com/office/officeart/2005/8/layout/default"/>
    <dgm:cxn modelId="{DFB992B7-02BE-476C-B910-EA90E95AD97A}" type="presParOf" srcId="{3E7EEEA0-9B0F-4FF5-A9A6-6969E1456199}" destId="{972B3454-21A6-4E9D-B9F5-C4EB0F8A942D}" srcOrd="52" destOrd="0" presId="urn:microsoft.com/office/officeart/2005/8/layout/default"/>
    <dgm:cxn modelId="{78C7FA47-000A-46E8-9F98-7FC7275C35E9}" type="presParOf" srcId="{3E7EEEA0-9B0F-4FF5-A9A6-6969E1456199}" destId="{FBE05B44-83D5-455D-BD99-EA7F90629B1E}" srcOrd="53" destOrd="0" presId="urn:microsoft.com/office/officeart/2005/8/layout/default"/>
    <dgm:cxn modelId="{18FF9E8D-71AD-4850-A9F8-FFD64E8C8ADF}" type="presParOf" srcId="{3E7EEEA0-9B0F-4FF5-A9A6-6969E1456199}" destId="{0E6373D2-53F9-4F3F-9843-A8C318D0A497}" srcOrd="54" destOrd="0" presId="urn:microsoft.com/office/officeart/2005/8/layout/default"/>
    <dgm:cxn modelId="{D8545A3E-9AD1-447E-8897-6FEA0F7E4F4D}" type="presParOf" srcId="{3E7EEEA0-9B0F-4FF5-A9A6-6969E1456199}" destId="{A786719B-BC2D-430D-B231-664E70C98AE2}" srcOrd="55" destOrd="0" presId="urn:microsoft.com/office/officeart/2005/8/layout/default"/>
    <dgm:cxn modelId="{CB903CFA-941E-4C6E-81A5-4D37B09DEC92}" type="presParOf" srcId="{3E7EEEA0-9B0F-4FF5-A9A6-6969E1456199}" destId="{FA468DE3-878A-4C42-83A5-F7270566384F}" srcOrd="56" destOrd="0" presId="urn:microsoft.com/office/officeart/2005/8/layout/default"/>
    <dgm:cxn modelId="{5E05BA51-20F4-4438-8FE6-622AAF63201C}" type="presParOf" srcId="{3E7EEEA0-9B0F-4FF5-A9A6-6969E1456199}" destId="{4BA84922-D9A3-4BC7-99CF-FE70C1A1C6A9}" srcOrd="57" destOrd="0" presId="urn:microsoft.com/office/officeart/2005/8/layout/default"/>
    <dgm:cxn modelId="{5035C216-D71C-4F91-828D-60921745E2D0}" type="presParOf" srcId="{3E7EEEA0-9B0F-4FF5-A9A6-6969E1456199}" destId="{F0B25FBB-F8A3-40C2-A295-A3A6E739513D}" srcOrd="58" destOrd="0" presId="urn:microsoft.com/office/officeart/2005/8/layout/default"/>
    <dgm:cxn modelId="{AF219C86-43BC-4506-B93B-8B803C407659}" type="presParOf" srcId="{3E7EEEA0-9B0F-4FF5-A9A6-6969E1456199}" destId="{33993331-4020-4FEA-AC31-411D1A7C1182}" srcOrd="59" destOrd="0" presId="urn:microsoft.com/office/officeart/2005/8/layout/default"/>
    <dgm:cxn modelId="{64C149A3-3E64-4F77-B2C1-DCC40E80CF77}" type="presParOf" srcId="{3E7EEEA0-9B0F-4FF5-A9A6-6969E1456199}" destId="{0FD449A4-C40E-4D9F-BA51-263D5C3FE6B4}" srcOrd="60" destOrd="0" presId="urn:microsoft.com/office/officeart/2005/8/layout/default"/>
    <dgm:cxn modelId="{F89DEA12-9675-4DE2-A018-8087CF367884}" type="presParOf" srcId="{3E7EEEA0-9B0F-4FF5-A9A6-6969E1456199}" destId="{BBC3278F-C3CE-471F-A695-A37E2DF7995D}" srcOrd="61" destOrd="0" presId="urn:microsoft.com/office/officeart/2005/8/layout/default"/>
    <dgm:cxn modelId="{C2C067E0-0E64-401F-B4CC-2CFAF6262026}" type="presParOf" srcId="{3E7EEEA0-9B0F-4FF5-A9A6-6969E1456199}" destId="{86FF6BF3-431F-4DC9-9978-AE225E5C3414}" srcOrd="62" destOrd="0" presId="urn:microsoft.com/office/officeart/2005/8/layout/default"/>
    <dgm:cxn modelId="{D65714C7-68B8-4A78-8FB3-704855B30A69}" type="presParOf" srcId="{3E7EEEA0-9B0F-4FF5-A9A6-6969E1456199}" destId="{726869D8-F28B-4DE7-8FB1-17095221A0B8}" srcOrd="63" destOrd="0" presId="urn:microsoft.com/office/officeart/2005/8/layout/default"/>
    <dgm:cxn modelId="{0E3F1457-9909-491E-8441-BF0D0EFFD5F6}" type="presParOf" srcId="{3E7EEEA0-9B0F-4FF5-A9A6-6969E1456199}" destId="{69ECC178-CEC8-442E-9A88-E4ADED2909DB}" srcOrd="64" destOrd="0" presId="urn:microsoft.com/office/officeart/2005/8/layout/default"/>
    <dgm:cxn modelId="{E759683A-946B-437D-8AE7-BD7339D94C10}" type="presParOf" srcId="{3E7EEEA0-9B0F-4FF5-A9A6-6969E1456199}" destId="{2BA8C460-FE4A-4B0E-823C-3FB6A223BD98}" srcOrd="65" destOrd="0" presId="urn:microsoft.com/office/officeart/2005/8/layout/default"/>
    <dgm:cxn modelId="{727A5068-7819-43E5-A0B7-578858839A9B}" type="presParOf" srcId="{3E7EEEA0-9B0F-4FF5-A9A6-6969E1456199}" destId="{E97C8125-9EF5-4042-BC99-B6C99077FEED}" srcOrd="66" destOrd="0" presId="urn:microsoft.com/office/officeart/2005/8/layout/default"/>
    <dgm:cxn modelId="{08FD138C-034A-48E6-8696-D4EA2F45CE26}" type="presParOf" srcId="{3E7EEEA0-9B0F-4FF5-A9A6-6969E1456199}" destId="{EC3A2859-E061-4106-A602-298C700AE444}" srcOrd="67" destOrd="0" presId="urn:microsoft.com/office/officeart/2005/8/layout/default"/>
    <dgm:cxn modelId="{0209B048-D662-43CE-BB11-E2F40C51CFA4}" type="presParOf" srcId="{3E7EEEA0-9B0F-4FF5-A9A6-6969E1456199}" destId="{BA95492B-C43A-45A0-9E44-0AAA11F7EBA2}" srcOrd="68" destOrd="0" presId="urn:microsoft.com/office/officeart/2005/8/layout/default"/>
    <dgm:cxn modelId="{B1A2866C-A73D-49ED-87AC-52FEBC77F9C7}" type="presParOf" srcId="{3E7EEEA0-9B0F-4FF5-A9A6-6969E1456199}" destId="{BA143664-CA5E-4628-BBE6-7E8E1DAE6EC0}" srcOrd="69" destOrd="0" presId="urn:microsoft.com/office/officeart/2005/8/layout/default"/>
    <dgm:cxn modelId="{8CB019BA-F552-4ED0-995D-DE11DA2FF5A2}" type="presParOf" srcId="{3E7EEEA0-9B0F-4FF5-A9A6-6969E1456199}" destId="{9EF2F81D-86AA-44A7-8EAA-07A702104255}" srcOrd="70" destOrd="0" presId="urn:microsoft.com/office/officeart/2005/8/layout/default"/>
    <dgm:cxn modelId="{83B1BE54-7EDB-4220-B234-8E4DFF9A4963}" type="presParOf" srcId="{3E7EEEA0-9B0F-4FF5-A9A6-6969E1456199}" destId="{8682D93D-8E49-497D-AA9E-4FD9FEBBF7C2}" srcOrd="71" destOrd="0" presId="urn:microsoft.com/office/officeart/2005/8/layout/default"/>
    <dgm:cxn modelId="{734CB71B-8B3C-48E4-A27D-72A656F49283}" type="presParOf" srcId="{3E7EEEA0-9B0F-4FF5-A9A6-6969E1456199}" destId="{35BA6A6C-138C-4EB7-AEBC-05858F34898C}" srcOrd="72" destOrd="0" presId="urn:microsoft.com/office/officeart/2005/8/layout/default"/>
    <dgm:cxn modelId="{E9381FE3-B528-4B17-877D-B992D4C121D7}" type="presParOf" srcId="{3E7EEEA0-9B0F-4FF5-A9A6-6969E1456199}" destId="{D9C68958-ACA9-464B-A027-B5B5DC0FB281}" srcOrd="73" destOrd="0" presId="urn:microsoft.com/office/officeart/2005/8/layout/default"/>
    <dgm:cxn modelId="{DDA91EB0-2F4D-4BA6-8D05-3B664F95DD07}" type="presParOf" srcId="{3E7EEEA0-9B0F-4FF5-A9A6-6969E1456199}" destId="{BBEAAE2F-C539-43A7-941B-82A9854F696E}" srcOrd="74" destOrd="0" presId="urn:microsoft.com/office/officeart/2005/8/layout/default"/>
    <dgm:cxn modelId="{424FCA58-2A21-4FC9-BA21-9227A19D91DB}" type="presParOf" srcId="{3E7EEEA0-9B0F-4FF5-A9A6-6969E1456199}" destId="{CD7A11C1-907D-4B2E-9A92-83C1A7170D7C}" srcOrd="75" destOrd="0" presId="urn:microsoft.com/office/officeart/2005/8/layout/default"/>
    <dgm:cxn modelId="{542B9451-5222-48FE-8FB3-8149C80745B3}" type="presParOf" srcId="{3E7EEEA0-9B0F-4FF5-A9A6-6969E1456199}" destId="{8261F9A8-FEFC-461B-976B-A9672D273D92}" srcOrd="76" destOrd="0" presId="urn:microsoft.com/office/officeart/2005/8/layout/default"/>
    <dgm:cxn modelId="{2B0035EB-68D4-43C9-B7D9-24F73E27F9F4}" type="presParOf" srcId="{3E7EEEA0-9B0F-4FF5-A9A6-6969E1456199}" destId="{228FF88D-F759-4E74-8745-D5555C3BED24}" srcOrd="77" destOrd="0" presId="urn:microsoft.com/office/officeart/2005/8/layout/default"/>
    <dgm:cxn modelId="{49C8EAC0-25D4-4F79-809F-75EA5738D959}" type="presParOf" srcId="{3E7EEEA0-9B0F-4FF5-A9A6-6969E1456199}" destId="{79FAF1FB-FFC3-4690-8F6D-73E9DA7EAC2F}" srcOrd="7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1E56D9-7F1B-4E0C-9D47-7D683AAD011B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81BE43E9-76D6-4029-A686-7C9BFEAC98A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altLang="ko-KR" sz="3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DD3B15C-1A5A-405B-9DBC-9D7131A0131B}" type="parTrans" cxnId="{7D04973F-16E3-4AFD-B8C9-1B43B79502C0}">
      <dgm:prSet/>
      <dgm:spPr/>
      <dgm:t>
        <a:bodyPr/>
        <a:lstStyle/>
        <a:p>
          <a:pPr latinLnBrk="1"/>
          <a:endParaRPr lang="ko-KR" altLang="en-US"/>
        </a:p>
      </dgm:t>
    </dgm:pt>
    <dgm:pt modelId="{3315F66C-9D92-48C0-80E8-BDCB0D556561}" type="sibTrans" cxnId="{7D04973F-16E3-4AFD-B8C9-1B43B79502C0}">
      <dgm:prSet/>
      <dgm:spPr/>
      <dgm:t>
        <a:bodyPr/>
        <a:lstStyle/>
        <a:p>
          <a:pPr latinLnBrk="1"/>
          <a:endParaRPr lang="ko-KR" altLang="en-US"/>
        </a:p>
      </dgm:t>
    </dgm:pt>
    <dgm:pt modelId="{2D03CE71-FBA1-46C2-91ED-2C976FCF40BD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61FC79B-913D-446B-9F1B-2FB781831055}" type="parTrans" cxnId="{5F89D6B5-C6AA-4E39-B3ED-76CAE31B9D87}">
      <dgm:prSet/>
      <dgm:spPr/>
      <dgm:t>
        <a:bodyPr/>
        <a:lstStyle/>
        <a:p>
          <a:pPr latinLnBrk="1"/>
          <a:endParaRPr lang="ko-KR" altLang="en-US"/>
        </a:p>
      </dgm:t>
    </dgm:pt>
    <dgm:pt modelId="{31E039C1-205E-44A1-97AB-D059A840E2F8}" type="sibTrans" cxnId="{5F89D6B5-C6AA-4E39-B3ED-76CAE31B9D87}">
      <dgm:prSet/>
      <dgm:spPr/>
      <dgm:t>
        <a:bodyPr/>
        <a:lstStyle/>
        <a:p>
          <a:pPr latinLnBrk="1"/>
          <a:endParaRPr lang="ko-KR" altLang="en-US"/>
        </a:p>
      </dgm:t>
    </dgm:pt>
    <dgm:pt modelId="{E700A533-58EE-437A-BD34-C08F1A682BAC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69E00E40-F8A8-4CE2-A382-399B49F2D06B}" type="parTrans" cxnId="{B3E55A9C-9367-4509-8E20-3E47336FA3BA}">
      <dgm:prSet/>
      <dgm:spPr/>
      <dgm:t>
        <a:bodyPr/>
        <a:lstStyle/>
        <a:p>
          <a:pPr latinLnBrk="1"/>
          <a:endParaRPr lang="ko-KR" altLang="en-US"/>
        </a:p>
      </dgm:t>
    </dgm:pt>
    <dgm:pt modelId="{F3612843-C748-4F54-A80F-942348B3D626}" type="sibTrans" cxnId="{B3E55A9C-9367-4509-8E20-3E47336FA3BA}">
      <dgm:prSet/>
      <dgm:spPr/>
      <dgm:t>
        <a:bodyPr/>
        <a:lstStyle/>
        <a:p>
          <a:pPr latinLnBrk="1"/>
          <a:endParaRPr lang="ko-KR" altLang="en-US"/>
        </a:p>
      </dgm:t>
    </dgm:pt>
    <dgm:pt modelId="{ABC196BD-9370-43D6-BBE8-F5914049643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3F8FD4FC-C80C-4833-962A-23A5D5FB513E}" type="parTrans" cxnId="{B9F24CD5-B601-4C0A-9EDE-DFE2A8EB551A}">
      <dgm:prSet/>
      <dgm:spPr/>
      <dgm:t>
        <a:bodyPr/>
        <a:lstStyle/>
        <a:p>
          <a:pPr latinLnBrk="1"/>
          <a:endParaRPr lang="ko-KR" altLang="en-US"/>
        </a:p>
      </dgm:t>
    </dgm:pt>
    <dgm:pt modelId="{C1D1FA5B-E83A-463A-880C-0BE184E37F66}" type="sibTrans" cxnId="{B9F24CD5-B601-4C0A-9EDE-DFE2A8EB551A}">
      <dgm:prSet/>
      <dgm:spPr/>
      <dgm:t>
        <a:bodyPr/>
        <a:lstStyle/>
        <a:p>
          <a:pPr latinLnBrk="1"/>
          <a:endParaRPr lang="ko-KR" altLang="en-US"/>
        </a:p>
      </dgm:t>
    </dgm:pt>
    <dgm:pt modelId="{8B00E1C1-3BEB-489E-8197-E5479F1D77B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91E2BDBC-7737-43B5-AC54-E71501C45900}" type="parTrans" cxnId="{FAB89D4A-73AC-4C28-B133-825C43CC3713}">
      <dgm:prSet/>
      <dgm:spPr/>
      <dgm:t>
        <a:bodyPr/>
        <a:lstStyle/>
        <a:p>
          <a:pPr latinLnBrk="1"/>
          <a:endParaRPr lang="ko-KR" altLang="en-US"/>
        </a:p>
      </dgm:t>
    </dgm:pt>
    <dgm:pt modelId="{98F61903-0A09-4D0B-AC50-9A777392BD58}" type="sibTrans" cxnId="{FAB89D4A-73AC-4C28-B133-825C43CC3713}">
      <dgm:prSet/>
      <dgm:spPr/>
      <dgm:t>
        <a:bodyPr/>
        <a:lstStyle/>
        <a:p>
          <a:pPr latinLnBrk="1"/>
          <a:endParaRPr lang="ko-KR" altLang="en-US"/>
        </a:p>
      </dgm:t>
    </dgm:pt>
    <dgm:pt modelId="{160D58E5-DDCF-483C-89D8-27B12527E154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497027C-D011-452D-A29A-95B511F672E9}" type="parTrans" cxnId="{27EAA8EE-0C78-4E8B-8EA4-7CB874E1B903}">
      <dgm:prSet/>
      <dgm:spPr/>
      <dgm:t>
        <a:bodyPr/>
        <a:lstStyle/>
        <a:p>
          <a:pPr latinLnBrk="1"/>
          <a:endParaRPr lang="ko-KR" altLang="en-US"/>
        </a:p>
      </dgm:t>
    </dgm:pt>
    <dgm:pt modelId="{43B27FAC-0E20-4AAC-963C-B677EA2013C6}" type="sibTrans" cxnId="{27EAA8EE-0C78-4E8B-8EA4-7CB874E1B903}">
      <dgm:prSet/>
      <dgm:spPr/>
      <dgm:t>
        <a:bodyPr/>
        <a:lstStyle/>
        <a:p>
          <a:pPr latinLnBrk="1"/>
          <a:endParaRPr lang="ko-KR" altLang="en-US"/>
        </a:p>
      </dgm:t>
    </dgm:pt>
    <dgm:pt modelId="{464807F4-F1D9-4ED4-B7E5-305BD1B6DFA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altLang="ko-KR" sz="3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F8B3374-887F-40BB-9690-61C7338B5429}" type="parTrans" cxnId="{D9144EB6-CD92-42B0-AB3E-E8E6FDA79BB6}">
      <dgm:prSet/>
      <dgm:spPr/>
      <dgm:t>
        <a:bodyPr/>
        <a:lstStyle/>
        <a:p>
          <a:pPr latinLnBrk="1"/>
          <a:endParaRPr lang="ko-KR" altLang="en-US"/>
        </a:p>
      </dgm:t>
    </dgm:pt>
    <dgm:pt modelId="{C335A3FC-0CB2-46A8-88F2-4C1E07A09224}" type="sibTrans" cxnId="{D9144EB6-CD92-42B0-AB3E-E8E6FDA79BB6}">
      <dgm:prSet/>
      <dgm:spPr/>
      <dgm:t>
        <a:bodyPr/>
        <a:lstStyle/>
        <a:p>
          <a:pPr latinLnBrk="1"/>
          <a:endParaRPr lang="ko-KR" altLang="en-US"/>
        </a:p>
      </dgm:t>
    </dgm:pt>
    <dgm:pt modelId="{32F547C5-0CC2-4EFA-A72D-4B981615A56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altLang="ko-KR" sz="3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1D0C6546-A8C7-4AD6-A858-12DD46B8F54B}" type="parTrans" cxnId="{815AA09C-AA45-4BD3-9E8B-247B26E1F7B5}">
      <dgm:prSet/>
      <dgm:spPr/>
      <dgm:t>
        <a:bodyPr/>
        <a:lstStyle/>
        <a:p>
          <a:pPr latinLnBrk="1"/>
          <a:endParaRPr lang="ko-KR" altLang="en-US"/>
        </a:p>
      </dgm:t>
    </dgm:pt>
    <dgm:pt modelId="{254EF585-8613-4599-97A5-E146BC6B172C}" type="sibTrans" cxnId="{815AA09C-AA45-4BD3-9E8B-247B26E1F7B5}">
      <dgm:prSet/>
      <dgm:spPr/>
      <dgm:t>
        <a:bodyPr/>
        <a:lstStyle/>
        <a:p>
          <a:pPr latinLnBrk="1"/>
          <a:endParaRPr lang="ko-KR" altLang="en-US"/>
        </a:p>
      </dgm:t>
    </dgm:pt>
    <dgm:pt modelId="{1E33D4F9-7B84-43CE-83FE-41A10FE74BA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CB8660C1-5814-46CB-B3EC-AD083C2E0FAF}" type="parTrans" cxnId="{AF555CA4-6558-4564-9464-6D014CE6CAF3}">
      <dgm:prSet/>
      <dgm:spPr/>
      <dgm:t>
        <a:bodyPr/>
        <a:lstStyle/>
        <a:p>
          <a:pPr latinLnBrk="1"/>
          <a:endParaRPr lang="ko-KR" altLang="en-US"/>
        </a:p>
      </dgm:t>
    </dgm:pt>
    <dgm:pt modelId="{0D400582-5C0B-42A4-9533-68AF655C6576}" type="sibTrans" cxnId="{AF555CA4-6558-4564-9464-6D014CE6CAF3}">
      <dgm:prSet/>
      <dgm:spPr/>
      <dgm:t>
        <a:bodyPr/>
        <a:lstStyle/>
        <a:p>
          <a:pPr latinLnBrk="1"/>
          <a:endParaRPr lang="ko-KR" altLang="en-US"/>
        </a:p>
      </dgm:t>
    </dgm:pt>
    <dgm:pt modelId="{6F7A267D-8AB2-4590-81EA-C08B5B6C2BBE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470C3B8B-0A3F-4496-B7B9-0A2EF41B4897}" type="parTrans" cxnId="{25480099-3927-437B-AC43-CE4052E0626D}">
      <dgm:prSet/>
      <dgm:spPr/>
      <dgm:t>
        <a:bodyPr/>
        <a:lstStyle/>
        <a:p>
          <a:pPr latinLnBrk="1"/>
          <a:endParaRPr lang="ko-KR" altLang="en-US"/>
        </a:p>
      </dgm:t>
    </dgm:pt>
    <dgm:pt modelId="{B9253012-F212-4020-80DE-D0FC94B19515}" type="sibTrans" cxnId="{25480099-3927-437B-AC43-CE4052E0626D}">
      <dgm:prSet/>
      <dgm:spPr/>
      <dgm:t>
        <a:bodyPr/>
        <a:lstStyle/>
        <a:p>
          <a:pPr latinLnBrk="1"/>
          <a:endParaRPr lang="ko-KR" altLang="en-US"/>
        </a:p>
      </dgm:t>
    </dgm:pt>
    <dgm:pt modelId="{28398B4C-0511-4D08-84CD-20575158ED2F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0787D06-B93D-4025-9F1B-58AEB713FC0F}" type="parTrans" cxnId="{D966F0B4-CEEF-4BA4-BB9D-C24BC292A2CC}">
      <dgm:prSet/>
      <dgm:spPr/>
      <dgm:t>
        <a:bodyPr/>
        <a:lstStyle/>
        <a:p>
          <a:pPr latinLnBrk="1"/>
          <a:endParaRPr lang="ko-KR" altLang="en-US"/>
        </a:p>
      </dgm:t>
    </dgm:pt>
    <dgm:pt modelId="{EA3C3DD0-676C-4670-9E3A-CDCA86C2A960}" type="sibTrans" cxnId="{D966F0B4-CEEF-4BA4-BB9D-C24BC292A2CC}">
      <dgm:prSet/>
      <dgm:spPr/>
      <dgm:t>
        <a:bodyPr/>
        <a:lstStyle/>
        <a:p>
          <a:pPr latinLnBrk="1"/>
          <a:endParaRPr lang="ko-KR" altLang="en-US"/>
        </a:p>
      </dgm:t>
    </dgm:pt>
    <dgm:pt modelId="{B6E5DE6C-58FF-4EE3-8259-363F91240E9C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BA93D32-96F8-48C9-BC2C-AD01B94118A1}" type="parTrans" cxnId="{684A3464-3A24-4AB0-8402-170585779C47}">
      <dgm:prSet/>
      <dgm:spPr/>
      <dgm:t>
        <a:bodyPr/>
        <a:lstStyle/>
        <a:p>
          <a:pPr latinLnBrk="1"/>
          <a:endParaRPr lang="ko-KR" altLang="en-US"/>
        </a:p>
      </dgm:t>
    </dgm:pt>
    <dgm:pt modelId="{38546BBA-1BB4-4CFC-B4BA-FFBDA0BFA86B}" type="sibTrans" cxnId="{684A3464-3A24-4AB0-8402-170585779C47}">
      <dgm:prSet/>
      <dgm:spPr/>
      <dgm:t>
        <a:bodyPr/>
        <a:lstStyle/>
        <a:p>
          <a:pPr latinLnBrk="1"/>
          <a:endParaRPr lang="ko-KR" altLang="en-US"/>
        </a:p>
      </dgm:t>
    </dgm:pt>
    <dgm:pt modelId="{515F97D2-1490-4BDD-8C31-41E4A9FB45BC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67A7C72-86FC-4E39-A08D-CEF6C6E62D07}" type="parTrans" cxnId="{F292B686-8BA6-4854-A76B-09EF9CD358E1}">
      <dgm:prSet/>
      <dgm:spPr/>
      <dgm:t>
        <a:bodyPr/>
        <a:lstStyle/>
        <a:p>
          <a:pPr latinLnBrk="1"/>
          <a:endParaRPr lang="ko-KR" altLang="en-US"/>
        </a:p>
      </dgm:t>
    </dgm:pt>
    <dgm:pt modelId="{0DA7EDED-5042-485F-9540-6E4F2A7F9434}" type="sibTrans" cxnId="{F292B686-8BA6-4854-A76B-09EF9CD358E1}">
      <dgm:prSet/>
      <dgm:spPr/>
      <dgm:t>
        <a:bodyPr/>
        <a:lstStyle/>
        <a:p>
          <a:pPr latinLnBrk="1"/>
          <a:endParaRPr lang="ko-KR" altLang="en-US"/>
        </a:p>
      </dgm:t>
    </dgm:pt>
    <dgm:pt modelId="{7DB0BD9E-72C2-43C0-B83B-733D52D88C56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1A53F742-BADA-4EB4-8BD8-86803EC666C8}" type="parTrans" cxnId="{EA83EC58-87ED-45DD-B743-2C603F0732AC}">
      <dgm:prSet/>
      <dgm:spPr/>
      <dgm:t>
        <a:bodyPr/>
        <a:lstStyle/>
        <a:p>
          <a:pPr latinLnBrk="1"/>
          <a:endParaRPr lang="ko-KR" altLang="en-US"/>
        </a:p>
      </dgm:t>
    </dgm:pt>
    <dgm:pt modelId="{518382E1-ED0D-481F-8486-98AB3127CBAA}" type="sibTrans" cxnId="{EA83EC58-87ED-45DD-B743-2C603F0732AC}">
      <dgm:prSet/>
      <dgm:spPr/>
      <dgm:t>
        <a:bodyPr/>
        <a:lstStyle/>
        <a:p>
          <a:pPr latinLnBrk="1"/>
          <a:endParaRPr lang="ko-KR" altLang="en-US"/>
        </a:p>
      </dgm:t>
    </dgm:pt>
    <dgm:pt modelId="{9C0F99DC-5D1F-42D5-B8AE-1B5A712456A6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73D3599C-E1E8-4BFC-80A2-3C469C6FB760}" type="parTrans" cxnId="{33DF96D8-256B-4A51-B0CC-CD418D0838CC}">
      <dgm:prSet/>
      <dgm:spPr/>
      <dgm:t>
        <a:bodyPr/>
        <a:lstStyle/>
        <a:p>
          <a:pPr latinLnBrk="1"/>
          <a:endParaRPr lang="ko-KR" altLang="en-US"/>
        </a:p>
      </dgm:t>
    </dgm:pt>
    <dgm:pt modelId="{C5E108DB-87A3-4E77-966C-4F8DF98A0DF7}" type="sibTrans" cxnId="{33DF96D8-256B-4A51-B0CC-CD418D0838CC}">
      <dgm:prSet/>
      <dgm:spPr/>
      <dgm:t>
        <a:bodyPr/>
        <a:lstStyle/>
        <a:p>
          <a:pPr latinLnBrk="1"/>
          <a:endParaRPr lang="ko-KR" altLang="en-US"/>
        </a:p>
      </dgm:t>
    </dgm:pt>
    <dgm:pt modelId="{FA6BA8D4-7FF4-4350-B2CE-3C3CBB567A8C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E3B7BB0-9D17-4DE1-A754-B7755DF864AE}" type="parTrans" cxnId="{59867D8E-0251-416D-AFAF-6FAC0819F3BB}">
      <dgm:prSet/>
      <dgm:spPr/>
      <dgm:t>
        <a:bodyPr/>
        <a:lstStyle/>
        <a:p>
          <a:pPr latinLnBrk="1"/>
          <a:endParaRPr lang="ko-KR" altLang="en-US"/>
        </a:p>
      </dgm:t>
    </dgm:pt>
    <dgm:pt modelId="{DE5A87F8-947D-4564-8F3C-F5F8EAC6F172}" type="sibTrans" cxnId="{59867D8E-0251-416D-AFAF-6FAC0819F3BB}">
      <dgm:prSet/>
      <dgm:spPr/>
      <dgm:t>
        <a:bodyPr/>
        <a:lstStyle/>
        <a:p>
          <a:pPr latinLnBrk="1"/>
          <a:endParaRPr lang="ko-KR" altLang="en-US"/>
        </a:p>
      </dgm:t>
    </dgm:pt>
    <dgm:pt modelId="{A2535A99-292F-4F42-8E0A-C7282AF3D5E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altLang="ko-KR" sz="3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0291259-14A8-4F6B-802D-34C80305E33D}" type="parTrans" cxnId="{51DA38BF-20C5-44BA-ABE9-654BE63ACE0C}">
      <dgm:prSet/>
      <dgm:spPr/>
      <dgm:t>
        <a:bodyPr/>
        <a:lstStyle/>
        <a:p>
          <a:pPr latinLnBrk="1"/>
          <a:endParaRPr lang="ko-KR" altLang="en-US"/>
        </a:p>
      </dgm:t>
    </dgm:pt>
    <dgm:pt modelId="{4CC1F5D2-013C-4836-99BD-D7EBFBEFD844}" type="sibTrans" cxnId="{51DA38BF-20C5-44BA-ABE9-654BE63ACE0C}">
      <dgm:prSet/>
      <dgm:spPr/>
      <dgm:t>
        <a:bodyPr/>
        <a:lstStyle/>
        <a:p>
          <a:pPr latinLnBrk="1"/>
          <a:endParaRPr lang="ko-KR" altLang="en-US"/>
        </a:p>
      </dgm:t>
    </dgm:pt>
    <dgm:pt modelId="{CB2A1C07-B27E-4F17-91F6-CC4647E13439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1B9490AA-D02A-4006-A0A2-DCDCD482641B}" type="parTrans" cxnId="{864FA0D4-C6E9-4315-B27C-D375D05807C5}">
      <dgm:prSet/>
      <dgm:spPr/>
      <dgm:t>
        <a:bodyPr/>
        <a:lstStyle/>
        <a:p>
          <a:pPr latinLnBrk="1"/>
          <a:endParaRPr lang="ko-KR" altLang="en-US"/>
        </a:p>
      </dgm:t>
    </dgm:pt>
    <dgm:pt modelId="{7BD5270E-FAC2-436E-A7C5-09E9AA79600E}" type="sibTrans" cxnId="{864FA0D4-C6E9-4315-B27C-D375D05807C5}">
      <dgm:prSet/>
      <dgm:spPr/>
      <dgm:t>
        <a:bodyPr/>
        <a:lstStyle/>
        <a:p>
          <a:pPr latinLnBrk="1"/>
          <a:endParaRPr lang="ko-KR" altLang="en-US"/>
        </a:p>
      </dgm:t>
    </dgm:pt>
    <dgm:pt modelId="{B42D8D80-D19B-4396-AB1C-A295365AC95C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altLang="ko-KR" sz="3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E6EF1D9-3CD2-4C6B-9011-BFBC07A3FFEE}" type="parTrans" cxnId="{AD7F79CE-0FA7-4E47-A085-69A9D72A58CC}">
      <dgm:prSet/>
      <dgm:spPr/>
      <dgm:t>
        <a:bodyPr/>
        <a:lstStyle/>
        <a:p>
          <a:pPr latinLnBrk="1"/>
          <a:endParaRPr lang="ko-KR" altLang="en-US"/>
        </a:p>
      </dgm:t>
    </dgm:pt>
    <dgm:pt modelId="{78B762A2-7042-4C92-9D55-045700F6325E}" type="sibTrans" cxnId="{AD7F79CE-0FA7-4E47-A085-69A9D72A58CC}">
      <dgm:prSet/>
      <dgm:spPr/>
      <dgm:t>
        <a:bodyPr/>
        <a:lstStyle/>
        <a:p>
          <a:pPr latinLnBrk="1"/>
          <a:endParaRPr lang="ko-KR" altLang="en-US"/>
        </a:p>
      </dgm:t>
    </dgm:pt>
    <dgm:pt modelId="{F5100052-C1FC-4E3C-BC81-07A5C2F6681B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DFA08CEF-171B-4AAA-8390-E2CFB6AE0060}" type="parTrans" cxnId="{D0C38CB0-B7FF-45BC-B0E8-57A9EE17593B}">
      <dgm:prSet/>
      <dgm:spPr/>
      <dgm:t>
        <a:bodyPr/>
        <a:lstStyle/>
        <a:p>
          <a:pPr latinLnBrk="1"/>
          <a:endParaRPr lang="ko-KR" altLang="en-US"/>
        </a:p>
      </dgm:t>
    </dgm:pt>
    <dgm:pt modelId="{F5F15DC7-C2AB-4DFC-AFF1-24A47C1D9BC1}" type="sibTrans" cxnId="{D0C38CB0-B7FF-45BC-B0E8-57A9EE17593B}">
      <dgm:prSet/>
      <dgm:spPr/>
      <dgm:t>
        <a:bodyPr/>
        <a:lstStyle/>
        <a:p>
          <a:pPr latinLnBrk="1"/>
          <a:endParaRPr lang="ko-KR" altLang="en-US"/>
        </a:p>
      </dgm:t>
    </dgm:pt>
    <dgm:pt modelId="{598A25AB-42C8-4341-9184-7A3426514F64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6EDBC2D-1E1C-4318-8AC1-F1C8AA68DD70}" type="parTrans" cxnId="{F8F8B256-1819-475B-B5A0-5B9D0082CB56}">
      <dgm:prSet/>
      <dgm:spPr/>
      <dgm:t>
        <a:bodyPr/>
        <a:lstStyle/>
        <a:p>
          <a:pPr latinLnBrk="1"/>
          <a:endParaRPr lang="ko-KR" altLang="en-US"/>
        </a:p>
      </dgm:t>
    </dgm:pt>
    <dgm:pt modelId="{7BB8B06A-EE81-472D-9597-9B3FF7331418}" type="sibTrans" cxnId="{F8F8B256-1819-475B-B5A0-5B9D0082CB56}">
      <dgm:prSet/>
      <dgm:spPr/>
      <dgm:t>
        <a:bodyPr/>
        <a:lstStyle/>
        <a:p>
          <a:pPr latinLnBrk="1"/>
          <a:endParaRPr lang="ko-KR" altLang="en-US"/>
        </a:p>
      </dgm:t>
    </dgm:pt>
    <dgm:pt modelId="{3EE2F3FB-052A-42AB-8CFB-C099EEDD182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altLang="ko-KR" sz="3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CCA583F4-28C3-48F2-B653-9D5F071D6776}" type="parTrans" cxnId="{E1228E40-4682-4C7E-899F-574D502F8A79}">
      <dgm:prSet/>
      <dgm:spPr/>
      <dgm:t>
        <a:bodyPr/>
        <a:lstStyle/>
        <a:p>
          <a:pPr latinLnBrk="1"/>
          <a:endParaRPr lang="ko-KR" altLang="en-US"/>
        </a:p>
      </dgm:t>
    </dgm:pt>
    <dgm:pt modelId="{7F42DDFB-E46B-45DF-87C8-108E91FAFB7F}" type="sibTrans" cxnId="{E1228E40-4682-4C7E-899F-574D502F8A79}">
      <dgm:prSet/>
      <dgm:spPr/>
      <dgm:t>
        <a:bodyPr/>
        <a:lstStyle/>
        <a:p>
          <a:pPr latinLnBrk="1"/>
          <a:endParaRPr lang="ko-KR" altLang="en-US"/>
        </a:p>
      </dgm:t>
    </dgm:pt>
    <dgm:pt modelId="{91707339-32CE-4706-9E60-2F45F34A1518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2CE461C9-10EE-4F3A-8B86-E220088959F6}" type="parTrans" cxnId="{A8069FC2-912F-4560-ABCD-F753CCE4DA82}">
      <dgm:prSet/>
      <dgm:spPr/>
      <dgm:t>
        <a:bodyPr/>
        <a:lstStyle/>
        <a:p>
          <a:pPr latinLnBrk="1"/>
          <a:endParaRPr lang="ko-KR" altLang="en-US"/>
        </a:p>
      </dgm:t>
    </dgm:pt>
    <dgm:pt modelId="{6D9E8EB0-9757-4CE7-A757-00E57328BB89}" type="sibTrans" cxnId="{A8069FC2-912F-4560-ABCD-F753CCE4DA82}">
      <dgm:prSet/>
      <dgm:spPr/>
      <dgm:t>
        <a:bodyPr/>
        <a:lstStyle/>
        <a:p>
          <a:pPr latinLnBrk="1"/>
          <a:endParaRPr lang="ko-KR" altLang="en-US"/>
        </a:p>
      </dgm:t>
    </dgm:pt>
    <dgm:pt modelId="{A288A011-A4F6-4DE9-B916-C88B4C4EABFB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9A8958E-B196-4DD2-8DDE-C3A075E96A64}" type="parTrans" cxnId="{335A8449-B6BB-4904-B6C4-D7F841DF94DB}">
      <dgm:prSet/>
      <dgm:spPr/>
      <dgm:t>
        <a:bodyPr/>
        <a:lstStyle/>
        <a:p>
          <a:pPr latinLnBrk="1"/>
          <a:endParaRPr lang="ko-KR" altLang="en-US"/>
        </a:p>
      </dgm:t>
    </dgm:pt>
    <dgm:pt modelId="{9ABB8A10-D2AA-44A3-9BFD-779AF221096A}" type="sibTrans" cxnId="{335A8449-B6BB-4904-B6C4-D7F841DF94DB}">
      <dgm:prSet/>
      <dgm:spPr/>
      <dgm:t>
        <a:bodyPr/>
        <a:lstStyle/>
        <a:p>
          <a:pPr latinLnBrk="1"/>
          <a:endParaRPr lang="ko-KR" altLang="en-US"/>
        </a:p>
      </dgm:t>
    </dgm:pt>
    <dgm:pt modelId="{B2C8EA28-D43B-4EB5-913B-75E956EAFF29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altLang="ko-KR" sz="3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78425C84-472D-4717-86BD-4AC5D464AB53}" type="parTrans" cxnId="{0556E8A2-40C4-448B-B9FB-1967A6228DAF}">
      <dgm:prSet/>
      <dgm:spPr/>
      <dgm:t>
        <a:bodyPr/>
        <a:lstStyle/>
        <a:p>
          <a:pPr latinLnBrk="1"/>
          <a:endParaRPr lang="ko-KR" altLang="en-US"/>
        </a:p>
      </dgm:t>
    </dgm:pt>
    <dgm:pt modelId="{122BBC80-7952-4652-988B-BF82FD83390B}" type="sibTrans" cxnId="{0556E8A2-40C4-448B-B9FB-1967A6228DAF}">
      <dgm:prSet/>
      <dgm:spPr/>
      <dgm:t>
        <a:bodyPr/>
        <a:lstStyle/>
        <a:p>
          <a:pPr latinLnBrk="1"/>
          <a:endParaRPr lang="ko-KR" altLang="en-US"/>
        </a:p>
      </dgm:t>
    </dgm:pt>
    <dgm:pt modelId="{62866511-50A0-430A-BDBC-D40ED220EC82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7ACC0480-9906-4360-AD3E-BA11E9514A1E}" type="parTrans" cxnId="{9F58E01A-009E-4494-BD65-8841B836DC8C}">
      <dgm:prSet/>
      <dgm:spPr/>
      <dgm:t>
        <a:bodyPr/>
        <a:lstStyle/>
        <a:p>
          <a:pPr latinLnBrk="1"/>
          <a:endParaRPr lang="ko-KR" altLang="en-US"/>
        </a:p>
      </dgm:t>
    </dgm:pt>
    <dgm:pt modelId="{4857EE5D-7733-47CC-8A78-4C760C56ECD5}" type="sibTrans" cxnId="{9F58E01A-009E-4494-BD65-8841B836DC8C}">
      <dgm:prSet/>
      <dgm:spPr/>
      <dgm:t>
        <a:bodyPr/>
        <a:lstStyle/>
        <a:p>
          <a:pPr latinLnBrk="1"/>
          <a:endParaRPr lang="ko-KR" altLang="en-US"/>
        </a:p>
      </dgm:t>
    </dgm:pt>
    <dgm:pt modelId="{5F296317-981F-40CF-9796-51D4373478F9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C358966F-A26B-4886-AFC2-33853E78EC09}" type="parTrans" cxnId="{465CE60E-75CA-48F7-9DE1-28BDB5B114D3}">
      <dgm:prSet/>
      <dgm:spPr/>
      <dgm:t>
        <a:bodyPr/>
        <a:lstStyle/>
        <a:p>
          <a:pPr latinLnBrk="1"/>
          <a:endParaRPr lang="ko-KR" altLang="en-US"/>
        </a:p>
      </dgm:t>
    </dgm:pt>
    <dgm:pt modelId="{606CBAEB-DC48-4D6B-A02A-87E77668E55A}" type="sibTrans" cxnId="{465CE60E-75CA-48F7-9DE1-28BDB5B114D3}">
      <dgm:prSet/>
      <dgm:spPr/>
      <dgm:t>
        <a:bodyPr/>
        <a:lstStyle/>
        <a:p>
          <a:pPr latinLnBrk="1"/>
          <a:endParaRPr lang="ko-KR" altLang="en-US"/>
        </a:p>
      </dgm:t>
    </dgm:pt>
    <dgm:pt modelId="{E6A92A38-AAF1-41F5-9E3D-252C0DD1F651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DDF84792-895C-4250-B79F-28EB0299F457}" type="parTrans" cxnId="{E2585539-9056-474A-9A94-D789B1AB60B8}">
      <dgm:prSet/>
      <dgm:spPr/>
      <dgm:t>
        <a:bodyPr/>
        <a:lstStyle/>
        <a:p>
          <a:pPr latinLnBrk="1"/>
          <a:endParaRPr lang="ko-KR" altLang="en-US"/>
        </a:p>
      </dgm:t>
    </dgm:pt>
    <dgm:pt modelId="{034282F3-2032-425E-829C-3F9379F1F435}" type="sibTrans" cxnId="{E2585539-9056-474A-9A94-D789B1AB60B8}">
      <dgm:prSet/>
      <dgm:spPr/>
      <dgm:t>
        <a:bodyPr/>
        <a:lstStyle/>
        <a:p>
          <a:pPr latinLnBrk="1"/>
          <a:endParaRPr lang="ko-KR" altLang="en-US"/>
        </a:p>
      </dgm:t>
    </dgm:pt>
    <dgm:pt modelId="{2460D17D-D8C6-40D7-A02F-A588582CA62A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7DB2DB1-618E-4CC6-9D26-E117489C5600}" type="parTrans" cxnId="{EE4F7238-28B2-48E4-844E-12356BD09800}">
      <dgm:prSet/>
      <dgm:spPr/>
      <dgm:t>
        <a:bodyPr/>
        <a:lstStyle/>
        <a:p>
          <a:pPr latinLnBrk="1"/>
          <a:endParaRPr lang="ko-KR" altLang="en-US"/>
        </a:p>
      </dgm:t>
    </dgm:pt>
    <dgm:pt modelId="{3CF7C506-88C1-46C0-9E7D-2F298DE4FA4C}" type="sibTrans" cxnId="{EE4F7238-28B2-48E4-844E-12356BD09800}">
      <dgm:prSet/>
      <dgm:spPr/>
      <dgm:t>
        <a:bodyPr/>
        <a:lstStyle/>
        <a:p>
          <a:pPr latinLnBrk="1"/>
          <a:endParaRPr lang="ko-KR" altLang="en-US"/>
        </a:p>
      </dgm:t>
    </dgm:pt>
    <dgm:pt modelId="{B00D8892-D469-44DC-BE66-B858C8F5D415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6836CB2D-D608-4207-915E-97F66C715BFF}" type="parTrans" cxnId="{9209D22D-0E09-4C56-BC84-EB1F698ECD26}">
      <dgm:prSet/>
      <dgm:spPr/>
      <dgm:t>
        <a:bodyPr/>
        <a:lstStyle/>
        <a:p>
          <a:pPr latinLnBrk="1"/>
          <a:endParaRPr lang="ko-KR" altLang="en-US"/>
        </a:p>
      </dgm:t>
    </dgm:pt>
    <dgm:pt modelId="{A8189EEF-9A1B-48D5-9BB0-4CD480E56721}" type="sibTrans" cxnId="{9209D22D-0E09-4C56-BC84-EB1F698ECD26}">
      <dgm:prSet/>
      <dgm:spPr/>
      <dgm:t>
        <a:bodyPr/>
        <a:lstStyle/>
        <a:p>
          <a:pPr latinLnBrk="1"/>
          <a:endParaRPr lang="ko-KR" altLang="en-US"/>
        </a:p>
      </dgm:t>
    </dgm:pt>
    <dgm:pt modelId="{F4CED2FC-8B54-4851-80DA-C579ABFCF70A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9C2588E-E4FE-4089-9ABC-04D8293A294B}" type="parTrans" cxnId="{B1402AA1-F068-4025-9080-EF38829A11C9}">
      <dgm:prSet/>
      <dgm:spPr/>
      <dgm:t>
        <a:bodyPr/>
        <a:lstStyle/>
        <a:p>
          <a:pPr latinLnBrk="1"/>
          <a:endParaRPr lang="ko-KR" altLang="en-US"/>
        </a:p>
      </dgm:t>
    </dgm:pt>
    <dgm:pt modelId="{820687F9-D4FA-4F07-8D06-17A641627D99}" type="sibTrans" cxnId="{B1402AA1-F068-4025-9080-EF38829A11C9}">
      <dgm:prSet/>
      <dgm:spPr/>
      <dgm:t>
        <a:bodyPr/>
        <a:lstStyle/>
        <a:p>
          <a:pPr latinLnBrk="1"/>
          <a:endParaRPr lang="ko-KR" altLang="en-US"/>
        </a:p>
      </dgm:t>
    </dgm:pt>
    <dgm:pt modelId="{37B0D730-4859-4F85-B01B-7316C1411E1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 eaLnBrk="1" latinLnBrk="1" hangingPunct="1"/>
          <a:r>
            <a:rPr lang="en-US" altLang="ko-KR" sz="3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3753CBAE-B947-460D-B131-889ACBDB3A18}" type="parTrans" cxnId="{6DAD2D82-6AD2-4AA3-BFE3-BC6D43394C7C}">
      <dgm:prSet/>
      <dgm:spPr/>
      <dgm:t>
        <a:bodyPr/>
        <a:lstStyle/>
        <a:p>
          <a:pPr latinLnBrk="1"/>
          <a:endParaRPr lang="ko-KR" altLang="en-US"/>
        </a:p>
      </dgm:t>
    </dgm:pt>
    <dgm:pt modelId="{2E1C8CA0-B87C-4742-A00E-5C4647149430}" type="sibTrans" cxnId="{6DAD2D82-6AD2-4AA3-BFE3-BC6D43394C7C}">
      <dgm:prSet/>
      <dgm:spPr/>
      <dgm:t>
        <a:bodyPr/>
        <a:lstStyle/>
        <a:p>
          <a:pPr latinLnBrk="1"/>
          <a:endParaRPr lang="ko-KR" altLang="en-US"/>
        </a:p>
      </dgm:t>
    </dgm:pt>
    <dgm:pt modelId="{964A7430-ECB1-409A-841E-665D11C38186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D98B4AD4-60C9-4413-84F9-38E99C2E8990}" type="parTrans" cxnId="{06A7427F-00B1-4724-A4CC-5FFC752B477E}">
      <dgm:prSet/>
      <dgm:spPr/>
      <dgm:t>
        <a:bodyPr/>
        <a:lstStyle/>
        <a:p>
          <a:pPr latinLnBrk="1"/>
          <a:endParaRPr lang="ko-KR" altLang="en-US"/>
        </a:p>
      </dgm:t>
    </dgm:pt>
    <dgm:pt modelId="{D56BA574-FE8D-4AA3-BA86-C085EDF715BD}" type="sibTrans" cxnId="{06A7427F-00B1-4724-A4CC-5FFC752B477E}">
      <dgm:prSet/>
      <dgm:spPr/>
      <dgm:t>
        <a:bodyPr/>
        <a:lstStyle/>
        <a:p>
          <a:pPr latinLnBrk="1"/>
          <a:endParaRPr lang="ko-KR" altLang="en-US"/>
        </a:p>
      </dgm:t>
    </dgm:pt>
    <dgm:pt modelId="{67E85ADB-445F-43BF-BF0C-8D73C2A8BA8D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8B965E8-1FB8-4009-9B73-CA0565C47868}" type="parTrans" cxnId="{4C96DA7B-EB36-4668-A0CC-097B704437B0}">
      <dgm:prSet/>
      <dgm:spPr/>
      <dgm:t>
        <a:bodyPr/>
        <a:lstStyle/>
        <a:p>
          <a:pPr latinLnBrk="1"/>
          <a:endParaRPr lang="ko-KR" altLang="en-US"/>
        </a:p>
      </dgm:t>
    </dgm:pt>
    <dgm:pt modelId="{D7D5ECD0-2C1C-4736-BB6A-74C41EEEEF6D}" type="sibTrans" cxnId="{4C96DA7B-EB36-4668-A0CC-097B704437B0}">
      <dgm:prSet/>
      <dgm:spPr/>
      <dgm:t>
        <a:bodyPr/>
        <a:lstStyle/>
        <a:p>
          <a:pPr latinLnBrk="1"/>
          <a:endParaRPr lang="ko-KR" altLang="en-US"/>
        </a:p>
      </dgm:t>
    </dgm:pt>
    <dgm:pt modelId="{2D19E9F8-36F3-4C90-BEFC-F7ACDDB56DBF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CD25435-9E5E-46CA-8B38-3EE6ADF5A937}" type="parTrans" cxnId="{B1BC8DAB-3501-4232-BC0E-2CAD26518D06}">
      <dgm:prSet/>
      <dgm:spPr/>
      <dgm:t>
        <a:bodyPr/>
        <a:lstStyle/>
        <a:p>
          <a:pPr latinLnBrk="1"/>
          <a:endParaRPr lang="ko-KR" altLang="en-US"/>
        </a:p>
      </dgm:t>
    </dgm:pt>
    <dgm:pt modelId="{D6185920-BDC5-4522-803B-084D66A0C161}" type="sibTrans" cxnId="{B1BC8DAB-3501-4232-BC0E-2CAD26518D06}">
      <dgm:prSet/>
      <dgm:spPr/>
      <dgm:t>
        <a:bodyPr/>
        <a:lstStyle/>
        <a:p>
          <a:pPr latinLnBrk="1"/>
          <a:endParaRPr lang="ko-KR" altLang="en-US"/>
        </a:p>
      </dgm:t>
    </dgm:pt>
    <dgm:pt modelId="{EB209DBA-4D17-4426-B540-22BBE4B8B8D2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8B2FD99-D51F-4C72-BDF5-8E1D0D09B9FF}" type="parTrans" cxnId="{F067F3F7-7E73-4D72-A0A2-90774C88814D}">
      <dgm:prSet/>
      <dgm:spPr/>
      <dgm:t>
        <a:bodyPr/>
        <a:lstStyle/>
        <a:p>
          <a:pPr latinLnBrk="1"/>
          <a:endParaRPr lang="ko-KR" altLang="en-US"/>
        </a:p>
      </dgm:t>
    </dgm:pt>
    <dgm:pt modelId="{B041712B-CABB-4817-9D88-E6C1AE6A6C72}" type="sibTrans" cxnId="{F067F3F7-7E73-4D72-A0A2-90774C88814D}">
      <dgm:prSet/>
      <dgm:spPr/>
      <dgm:t>
        <a:bodyPr/>
        <a:lstStyle/>
        <a:p>
          <a:pPr latinLnBrk="1"/>
          <a:endParaRPr lang="ko-KR" altLang="en-US"/>
        </a:p>
      </dgm:t>
    </dgm:pt>
    <dgm:pt modelId="{E1149337-73D2-4845-BBFB-585D017610B0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224F97F2-EF8E-4376-AD71-83E9CEB30A4A}" type="parTrans" cxnId="{EEB81C6A-EB6F-433E-97A7-EB8CD0F28197}">
      <dgm:prSet/>
      <dgm:spPr/>
      <dgm:t>
        <a:bodyPr/>
        <a:lstStyle/>
        <a:p>
          <a:pPr latinLnBrk="1"/>
          <a:endParaRPr lang="ko-KR" altLang="en-US"/>
        </a:p>
      </dgm:t>
    </dgm:pt>
    <dgm:pt modelId="{972EDDBE-405C-46CF-BD5B-0E2AA4CBFFFC}" type="sibTrans" cxnId="{EEB81C6A-EB6F-433E-97A7-EB8CD0F28197}">
      <dgm:prSet/>
      <dgm:spPr/>
      <dgm:t>
        <a:bodyPr/>
        <a:lstStyle/>
        <a:p>
          <a:pPr latinLnBrk="1"/>
          <a:endParaRPr lang="ko-KR" altLang="en-US"/>
        </a:p>
      </dgm:t>
    </dgm:pt>
    <dgm:pt modelId="{625F4F00-65DC-459A-9507-3E7AE695691B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9788B51B-D856-4D7B-B3A5-B582DF2660C4}" type="parTrans" cxnId="{DF794BD5-006D-42F8-90DB-C93F31BCEDB8}">
      <dgm:prSet/>
      <dgm:spPr/>
      <dgm:t>
        <a:bodyPr/>
        <a:lstStyle/>
        <a:p>
          <a:pPr latinLnBrk="1"/>
          <a:endParaRPr lang="ko-KR" altLang="en-US"/>
        </a:p>
      </dgm:t>
    </dgm:pt>
    <dgm:pt modelId="{76549CC6-E86E-4E8E-B67E-88372131B26F}" type="sibTrans" cxnId="{DF794BD5-006D-42F8-90DB-C93F31BCEDB8}">
      <dgm:prSet/>
      <dgm:spPr/>
      <dgm:t>
        <a:bodyPr/>
        <a:lstStyle/>
        <a:p>
          <a:pPr latinLnBrk="1"/>
          <a:endParaRPr lang="ko-KR" altLang="en-US"/>
        </a:p>
      </dgm:t>
    </dgm:pt>
    <dgm:pt modelId="{9EA7659C-8383-4767-8470-9C335FE768A8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AF495EE3-9E78-4B3B-A507-8398E6DBB1BC}" type="parTrans" cxnId="{89D6AA65-9F96-4A1A-BE61-BAB762793142}">
      <dgm:prSet/>
      <dgm:spPr/>
      <dgm:t>
        <a:bodyPr/>
        <a:lstStyle/>
        <a:p>
          <a:pPr latinLnBrk="1"/>
          <a:endParaRPr lang="ko-KR" altLang="en-US"/>
        </a:p>
      </dgm:t>
    </dgm:pt>
    <dgm:pt modelId="{03DDF72B-FA9B-4064-8FAA-11037BBB57FD}" type="sibTrans" cxnId="{89D6AA65-9F96-4A1A-BE61-BAB762793142}">
      <dgm:prSet/>
      <dgm:spPr/>
      <dgm:t>
        <a:bodyPr/>
        <a:lstStyle/>
        <a:p>
          <a:pPr latinLnBrk="1"/>
          <a:endParaRPr lang="ko-KR" altLang="en-US"/>
        </a:p>
      </dgm:t>
    </dgm:pt>
    <dgm:pt modelId="{886A2C1E-26D0-4624-A759-F88699913362}">
      <dgm:prSet/>
      <dgm:spPr/>
      <dgm:t>
        <a:bodyPr/>
        <a:lstStyle/>
        <a:p>
          <a:pPr rtl="0" eaLnBrk="1" latinLnBrk="1" hangingPunct="1"/>
          <a:r>
            <a: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4BF145BD-DC6D-4F21-A7F3-76B800A9FEB2}" type="parTrans" cxnId="{029A1718-839D-42C5-AE7B-D07AF795EABE}">
      <dgm:prSet/>
      <dgm:spPr/>
      <dgm:t>
        <a:bodyPr/>
        <a:lstStyle/>
        <a:p>
          <a:pPr latinLnBrk="1"/>
          <a:endParaRPr lang="ko-KR" altLang="en-US"/>
        </a:p>
      </dgm:t>
    </dgm:pt>
    <dgm:pt modelId="{AC194B76-38E0-4248-AE72-ABB82618353C}" type="sibTrans" cxnId="{029A1718-839D-42C5-AE7B-D07AF795EABE}">
      <dgm:prSet/>
      <dgm:spPr/>
      <dgm:t>
        <a:bodyPr/>
        <a:lstStyle/>
        <a:p>
          <a:pPr latinLnBrk="1"/>
          <a:endParaRPr lang="ko-KR" altLang="en-US"/>
        </a:p>
      </dgm:t>
    </dgm:pt>
    <dgm:pt modelId="{3E7EEEA0-9B0F-4FF5-A9A6-6969E1456199}" type="pres">
      <dgm:prSet presAssocID="{B81E56D9-7F1B-4E0C-9D47-7D683AAD011B}" presName="diagram" presStyleCnt="0">
        <dgm:presLayoutVars>
          <dgm:dir/>
          <dgm:resizeHandles val="exact"/>
        </dgm:presLayoutVars>
      </dgm:prSet>
      <dgm:spPr/>
    </dgm:pt>
    <dgm:pt modelId="{74C641D1-EDB4-4A42-8E24-9B6B2C6AC67D}" type="pres">
      <dgm:prSet presAssocID="{81BE43E9-76D6-4029-A686-7C9BFEAC98A5}" presName="node" presStyleLbl="node1" presStyleIdx="0" presStyleCnt="40">
        <dgm:presLayoutVars>
          <dgm:bulletEnabled val="1"/>
        </dgm:presLayoutVars>
      </dgm:prSet>
      <dgm:spPr/>
    </dgm:pt>
    <dgm:pt modelId="{009454E6-85AC-4155-A8C0-DE8506034F8F}" type="pres">
      <dgm:prSet presAssocID="{3315F66C-9D92-48C0-80E8-BDCB0D556561}" presName="sibTrans" presStyleCnt="0"/>
      <dgm:spPr/>
    </dgm:pt>
    <dgm:pt modelId="{263F4C72-64B0-49BA-B85C-058B55CAE0C1}" type="pres">
      <dgm:prSet presAssocID="{2D03CE71-FBA1-46C2-91ED-2C976FCF40BD}" presName="node" presStyleLbl="node1" presStyleIdx="1" presStyleCnt="40">
        <dgm:presLayoutVars>
          <dgm:bulletEnabled val="1"/>
        </dgm:presLayoutVars>
      </dgm:prSet>
      <dgm:spPr/>
    </dgm:pt>
    <dgm:pt modelId="{306F750E-0592-47A6-A5CA-34C4A9E7258B}" type="pres">
      <dgm:prSet presAssocID="{31E039C1-205E-44A1-97AB-D059A840E2F8}" presName="sibTrans" presStyleCnt="0"/>
      <dgm:spPr/>
    </dgm:pt>
    <dgm:pt modelId="{381BFB13-CBCC-46C1-82D3-AC8D3ED18FC0}" type="pres">
      <dgm:prSet presAssocID="{E700A533-58EE-437A-BD34-C08F1A682BAC}" presName="node" presStyleLbl="node1" presStyleIdx="2" presStyleCnt="40">
        <dgm:presLayoutVars>
          <dgm:bulletEnabled val="1"/>
        </dgm:presLayoutVars>
      </dgm:prSet>
      <dgm:spPr/>
    </dgm:pt>
    <dgm:pt modelId="{5288D595-E4D5-458A-891F-6A4C70E686DE}" type="pres">
      <dgm:prSet presAssocID="{F3612843-C748-4F54-A80F-942348B3D626}" presName="sibTrans" presStyleCnt="0"/>
      <dgm:spPr/>
    </dgm:pt>
    <dgm:pt modelId="{2BD31D2B-E124-4829-B8D4-16B6FD97773B}" type="pres">
      <dgm:prSet presAssocID="{ABC196BD-9370-43D6-BBE8-F59140496435}" presName="node" presStyleLbl="node1" presStyleIdx="3" presStyleCnt="40">
        <dgm:presLayoutVars>
          <dgm:bulletEnabled val="1"/>
        </dgm:presLayoutVars>
      </dgm:prSet>
      <dgm:spPr/>
    </dgm:pt>
    <dgm:pt modelId="{3AD92182-6EFB-4EEE-8186-76162157DF31}" type="pres">
      <dgm:prSet presAssocID="{C1D1FA5B-E83A-463A-880C-0BE184E37F66}" presName="sibTrans" presStyleCnt="0"/>
      <dgm:spPr/>
    </dgm:pt>
    <dgm:pt modelId="{A13FF29A-2FE9-4837-AD81-83467421D5C5}" type="pres">
      <dgm:prSet presAssocID="{8B00E1C1-3BEB-489E-8197-E5479F1D77B5}" presName="node" presStyleLbl="node1" presStyleIdx="4" presStyleCnt="40">
        <dgm:presLayoutVars>
          <dgm:bulletEnabled val="1"/>
        </dgm:presLayoutVars>
      </dgm:prSet>
      <dgm:spPr/>
    </dgm:pt>
    <dgm:pt modelId="{329B1605-B08C-4415-AF34-01A94AC01A54}" type="pres">
      <dgm:prSet presAssocID="{98F61903-0A09-4D0B-AC50-9A777392BD58}" presName="sibTrans" presStyleCnt="0"/>
      <dgm:spPr/>
    </dgm:pt>
    <dgm:pt modelId="{E9BAC539-0C8F-44B2-B345-C5D1AA46E488}" type="pres">
      <dgm:prSet presAssocID="{160D58E5-DDCF-483C-89D8-27B12527E154}" presName="node" presStyleLbl="node1" presStyleIdx="5" presStyleCnt="40">
        <dgm:presLayoutVars>
          <dgm:bulletEnabled val="1"/>
        </dgm:presLayoutVars>
      </dgm:prSet>
      <dgm:spPr/>
    </dgm:pt>
    <dgm:pt modelId="{9F41BA1E-B89D-4E45-B0D3-CD0888C78056}" type="pres">
      <dgm:prSet presAssocID="{43B27FAC-0E20-4AAC-963C-B677EA2013C6}" presName="sibTrans" presStyleCnt="0"/>
      <dgm:spPr/>
    </dgm:pt>
    <dgm:pt modelId="{46D4C788-1EEC-4C3D-8FDE-C51E86EFA778}" type="pres">
      <dgm:prSet presAssocID="{464807F4-F1D9-4ED4-B7E5-305BD1B6DFA5}" presName="node" presStyleLbl="node1" presStyleIdx="6" presStyleCnt="40">
        <dgm:presLayoutVars>
          <dgm:bulletEnabled val="1"/>
        </dgm:presLayoutVars>
      </dgm:prSet>
      <dgm:spPr/>
    </dgm:pt>
    <dgm:pt modelId="{AD6DEAE8-C910-4661-B6F4-EBFB060523AE}" type="pres">
      <dgm:prSet presAssocID="{C335A3FC-0CB2-46A8-88F2-4C1E07A09224}" presName="sibTrans" presStyleCnt="0"/>
      <dgm:spPr/>
    </dgm:pt>
    <dgm:pt modelId="{13F53608-7633-43AF-B564-1AA7D3BD5DE4}" type="pres">
      <dgm:prSet presAssocID="{32F547C5-0CC2-4EFA-A72D-4B981615A562}" presName="node" presStyleLbl="node1" presStyleIdx="7" presStyleCnt="40">
        <dgm:presLayoutVars>
          <dgm:bulletEnabled val="1"/>
        </dgm:presLayoutVars>
      </dgm:prSet>
      <dgm:spPr/>
    </dgm:pt>
    <dgm:pt modelId="{EF21C217-0E39-4035-8F46-6A6CBDC210CC}" type="pres">
      <dgm:prSet presAssocID="{254EF585-8613-4599-97A5-E146BC6B172C}" presName="sibTrans" presStyleCnt="0"/>
      <dgm:spPr/>
    </dgm:pt>
    <dgm:pt modelId="{FE63ADFE-95CA-4689-BF2C-669A3E482FB6}" type="pres">
      <dgm:prSet presAssocID="{1E33D4F9-7B84-43CE-83FE-41A10FE74BA5}" presName="node" presStyleLbl="node1" presStyleIdx="8" presStyleCnt="40">
        <dgm:presLayoutVars>
          <dgm:bulletEnabled val="1"/>
        </dgm:presLayoutVars>
      </dgm:prSet>
      <dgm:spPr/>
    </dgm:pt>
    <dgm:pt modelId="{555475B1-9D8D-416A-8DB4-A80B62DE015C}" type="pres">
      <dgm:prSet presAssocID="{0D400582-5C0B-42A4-9533-68AF655C6576}" presName="sibTrans" presStyleCnt="0"/>
      <dgm:spPr/>
    </dgm:pt>
    <dgm:pt modelId="{86124FFF-BB32-4635-AFF6-69CC02DDE517}" type="pres">
      <dgm:prSet presAssocID="{6F7A267D-8AB2-4590-81EA-C08B5B6C2BBE}" presName="node" presStyleLbl="node1" presStyleIdx="9" presStyleCnt="40">
        <dgm:presLayoutVars>
          <dgm:bulletEnabled val="1"/>
        </dgm:presLayoutVars>
      </dgm:prSet>
      <dgm:spPr/>
    </dgm:pt>
    <dgm:pt modelId="{81F3BFED-57F7-468A-BBA0-D4EE946BF30E}" type="pres">
      <dgm:prSet presAssocID="{B9253012-F212-4020-80DE-D0FC94B19515}" presName="sibTrans" presStyleCnt="0"/>
      <dgm:spPr/>
    </dgm:pt>
    <dgm:pt modelId="{FBEB37F6-DBC8-4E2F-B77A-ED5B6C6FEA67}" type="pres">
      <dgm:prSet presAssocID="{28398B4C-0511-4D08-84CD-20575158ED2F}" presName="node" presStyleLbl="node1" presStyleIdx="10" presStyleCnt="40">
        <dgm:presLayoutVars>
          <dgm:bulletEnabled val="1"/>
        </dgm:presLayoutVars>
      </dgm:prSet>
      <dgm:spPr/>
    </dgm:pt>
    <dgm:pt modelId="{9A93FA40-1F95-44A5-94C9-55EF6F5B4AF5}" type="pres">
      <dgm:prSet presAssocID="{EA3C3DD0-676C-4670-9E3A-CDCA86C2A960}" presName="sibTrans" presStyleCnt="0"/>
      <dgm:spPr/>
    </dgm:pt>
    <dgm:pt modelId="{D95547A8-DEE3-4423-9D05-707E62DFB199}" type="pres">
      <dgm:prSet presAssocID="{B6E5DE6C-58FF-4EE3-8259-363F91240E9C}" presName="node" presStyleLbl="node1" presStyleIdx="11" presStyleCnt="40">
        <dgm:presLayoutVars>
          <dgm:bulletEnabled val="1"/>
        </dgm:presLayoutVars>
      </dgm:prSet>
      <dgm:spPr/>
    </dgm:pt>
    <dgm:pt modelId="{AEDBBAC2-B0D0-43D5-AF88-8C68C862ADA2}" type="pres">
      <dgm:prSet presAssocID="{38546BBA-1BB4-4CFC-B4BA-FFBDA0BFA86B}" presName="sibTrans" presStyleCnt="0"/>
      <dgm:spPr/>
    </dgm:pt>
    <dgm:pt modelId="{D9820DBA-6EE4-43B6-BC36-B83510E1E4AF}" type="pres">
      <dgm:prSet presAssocID="{515F97D2-1490-4BDD-8C31-41E4A9FB45BC}" presName="node" presStyleLbl="node1" presStyleIdx="12" presStyleCnt="40">
        <dgm:presLayoutVars>
          <dgm:bulletEnabled val="1"/>
        </dgm:presLayoutVars>
      </dgm:prSet>
      <dgm:spPr/>
    </dgm:pt>
    <dgm:pt modelId="{35B5F628-8CE5-4C6D-A8A4-88E1A842F50E}" type="pres">
      <dgm:prSet presAssocID="{0DA7EDED-5042-485F-9540-6E4F2A7F9434}" presName="sibTrans" presStyleCnt="0"/>
      <dgm:spPr/>
    </dgm:pt>
    <dgm:pt modelId="{8A8FC234-BC15-4109-8BA8-ABC784443928}" type="pres">
      <dgm:prSet presAssocID="{7DB0BD9E-72C2-43C0-B83B-733D52D88C56}" presName="node" presStyleLbl="node1" presStyleIdx="13" presStyleCnt="40">
        <dgm:presLayoutVars>
          <dgm:bulletEnabled val="1"/>
        </dgm:presLayoutVars>
      </dgm:prSet>
      <dgm:spPr/>
    </dgm:pt>
    <dgm:pt modelId="{1321491E-8E5C-40A2-AB4A-341006888CD8}" type="pres">
      <dgm:prSet presAssocID="{518382E1-ED0D-481F-8486-98AB3127CBAA}" presName="sibTrans" presStyleCnt="0"/>
      <dgm:spPr/>
    </dgm:pt>
    <dgm:pt modelId="{604AD511-88E0-4CDE-A10D-6EE6EE23C060}" type="pres">
      <dgm:prSet presAssocID="{9C0F99DC-5D1F-42D5-B8AE-1B5A712456A6}" presName="node" presStyleLbl="node1" presStyleIdx="14" presStyleCnt="40">
        <dgm:presLayoutVars>
          <dgm:bulletEnabled val="1"/>
        </dgm:presLayoutVars>
      </dgm:prSet>
      <dgm:spPr/>
    </dgm:pt>
    <dgm:pt modelId="{A05C3334-8F25-4730-92FF-DEBA7737F900}" type="pres">
      <dgm:prSet presAssocID="{C5E108DB-87A3-4E77-966C-4F8DF98A0DF7}" presName="sibTrans" presStyleCnt="0"/>
      <dgm:spPr/>
    </dgm:pt>
    <dgm:pt modelId="{DA5058AC-3686-4346-A24B-92B199B943CD}" type="pres">
      <dgm:prSet presAssocID="{FA6BA8D4-7FF4-4350-B2CE-3C3CBB567A8C}" presName="node" presStyleLbl="node1" presStyleIdx="15" presStyleCnt="40">
        <dgm:presLayoutVars>
          <dgm:bulletEnabled val="1"/>
        </dgm:presLayoutVars>
      </dgm:prSet>
      <dgm:spPr/>
    </dgm:pt>
    <dgm:pt modelId="{78B63E28-CCB8-4419-B6D9-489D2A29570F}" type="pres">
      <dgm:prSet presAssocID="{DE5A87F8-947D-4564-8F3C-F5F8EAC6F172}" presName="sibTrans" presStyleCnt="0"/>
      <dgm:spPr/>
    </dgm:pt>
    <dgm:pt modelId="{138D3298-DFC4-41D5-AA87-C27F990905EC}" type="pres">
      <dgm:prSet presAssocID="{A2535A99-292F-4F42-8E0A-C7282AF3D5E0}" presName="node" presStyleLbl="node1" presStyleIdx="16" presStyleCnt="40">
        <dgm:presLayoutVars>
          <dgm:bulletEnabled val="1"/>
        </dgm:presLayoutVars>
      </dgm:prSet>
      <dgm:spPr/>
    </dgm:pt>
    <dgm:pt modelId="{A189BD27-C46D-4091-9ED7-8C2E1763C027}" type="pres">
      <dgm:prSet presAssocID="{4CC1F5D2-013C-4836-99BD-D7EBFBEFD844}" presName="sibTrans" presStyleCnt="0"/>
      <dgm:spPr/>
    </dgm:pt>
    <dgm:pt modelId="{E4CA239F-C402-45B3-89F0-3A0CD3C87320}" type="pres">
      <dgm:prSet presAssocID="{CB2A1C07-B27E-4F17-91F6-CC4647E13439}" presName="node" presStyleLbl="node1" presStyleIdx="17" presStyleCnt="40">
        <dgm:presLayoutVars>
          <dgm:bulletEnabled val="1"/>
        </dgm:presLayoutVars>
      </dgm:prSet>
      <dgm:spPr/>
    </dgm:pt>
    <dgm:pt modelId="{DF44ACF2-AC08-4787-B595-1E6BA4CC15E9}" type="pres">
      <dgm:prSet presAssocID="{7BD5270E-FAC2-436E-A7C5-09E9AA79600E}" presName="sibTrans" presStyleCnt="0"/>
      <dgm:spPr/>
    </dgm:pt>
    <dgm:pt modelId="{28CD7D41-0062-4E8B-956C-EB72CAAD38B1}" type="pres">
      <dgm:prSet presAssocID="{B42D8D80-D19B-4396-AB1C-A295365AC95C}" presName="node" presStyleLbl="node1" presStyleIdx="18" presStyleCnt="40">
        <dgm:presLayoutVars>
          <dgm:bulletEnabled val="1"/>
        </dgm:presLayoutVars>
      </dgm:prSet>
      <dgm:spPr/>
    </dgm:pt>
    <dgm:pt modelId="{4ACAD992-BAA5-4F31-912A-4AA76B3274C7}" type="pres">
      <dgm:prSet presAssocID="{78B762A2-7042-4C92-9D55-045700F6325E}" presName="sibTrans" presStyleCnt="0"/>
      <dgm:spPr/>
    </dgm:pt>
    <dgm:pt modelId="{4796DFC3-2DF0-4DDA-9C3D-E2D57E4BAF4F}" type="pres">
      <dgm:prSet presAssocID="{F5100052-C1FC-4E3C-BC81-07A5C2F6681B}" presName="node" presStyleLbl="node1" presStyleIdx="19" presStyleCnt="40">
        <dgm:presLayoutVars>
          <dgm:bulletEnabled val="1"/>
        </dgm:presLayoutVars>
      </dgm:prSet>
      <dgm:spPr/>
    </dgm:pt>
    <dgm:pt modelId="{88038E1B-5D4A-48C0-9072-7DFED23890BB}" type="pres">
      <dgm:prSet presAssocID="{F5F15DC7-C2AB-4DFC-AFF1-24A47C1D9BC1}" presName="sibTrans" presStyleCnt="0"/>
      <dgm:spPr/>
    </dgm:pt>
    <dgm:pt modelId="{C1E72C02-4BE0-47F3-ACEE-C3E2F67229EF}" type="pres">
      <dgm:prSet presAssocID="{598A25AB-42C8-4341-9184-7A3426514F64}" presName="node" presStyleLbl="node1" presStyleIdx="20" presStyleCnt="40">
        <dgm:presLayoutVars>
          <dgm:bulletEnabled val="1"/>
        </dgm:presLayoutVars>
      </dgm:prSet>
      <dgm:spPr/>
    </dgm:pt>
    <dgm:pt modelId="{74224B72-3A53-4194-B1F4-8A5B2CF36E3C}" type="pres">
      <dgm:prSet presAssocID="{7BB8B06A-EE81-472D-9597-9B3FF7331418}" presName="sibTrans" presStyleCnt="0"/>
      <dgm:spPr/>
    </dgm:pt>
    <dgm:pt modelId="{59CA47A7-1C90-4615-AD35-FE6DD188CCB0}" type="pres">
      <dgm:prSet presAssocID="{3EE2F3FB-052A-42AB-8CFB-C099EEDD182A}" presName="node" presStyleLbl="node1" presStyleIdx="21" presStyleCnt="40">
        <dgm:presLayoutVars>
          <dgm:bulletEnabled val="1"/>
        </dgm:presLayoutVars>
      </dgm:prSet>
      <dgm:spPr/>
    </dgm:pt>
    <dgm:pt modelId="{F2BE4BE5-ECB7-47A9-B272-B7C21FD257F3}" type="pres">
      <dgm:prSet presAssocID="{7F42DDFB-E46B-45DF-87C8-108E91FAFB7F}" presName="sibTrans" presStyleCnt="0"/>
      <dgm:spPr/>
    </dgm:pt>
    <dgm:pt modelId="{965C282B-D6E9-486E-A500-B4600A16426C}" type="pres">
      <dgm:prSet presAssocID="{91707339-32CE-4706-9E60-2F45F34A1518}" presName="node" presStyleLbl="node1" presStyleIdx="22" presStyleCnt="40">
        <dgm:presLayoutVars>
          <dgm:bulletEnabled val="1"/>
        </dgm:presLayoutVars>
      </dgm:prSet>
      <dgm:spPr/>
    </dgm:pt>
    <dgm:pt modelId="{330A12E3-F0E1-43E9-A420-49629E7B63E2}" type="pres">
      <dgm:prSet presAssocID="{6D9E8EB0-9757-4CE7-A757-00E57328BB89}" presName="sibTrans" presStyleCnt="0"/>
      <dgm:spPr/>
    </dgm:pt>
    <dgm:pt modelId="{ADF44701-3543-4621-A232-FF7C156ED8ED}" type="pres">
      <dgm:prSet presAssocID="{A288A011-A4F6-4DE9-B916-C88B4C4EABFB}" presName="node" presStyleLbl="node1" presStyleIdx="23" presStyleCnt="40">
        <dgm:presLayoutVars>
          <dgm:bulletEnabled val="1"/>
        </dgm:presLayoutVars>
      </dgm:prSet>
      <dgm:spPr/>
    </dgm:pt>
    <dgm:pt modelId="{1BBD47DA-8926-4C23-AE64-B36C26FADEF0}" type="pres">
      <dgm:prSet presAssocID="{9ABB8A10-D2AA-44A3-9BFD-779AF221096A}" presName="sibTrans" presStyleCnt="0"/>
      <dgm:spPr/>
    </dgm:pt>
    <dgm:pt modelId="{27317A45-F47A-438A-B51F-16DBCF429999}" type="pres">
      <dgm:prSet presAssocID="{B2C8EA28-D43B-4EB5-913B-75E956EAFF29}" presName="node" presStyleLbl="node1" presStyleIdx="24" presStyleCnt="40">
        <dgm:presLayoutVars>
          <dgm:bulletEnabled val="1"/>
        </dgm:presLayoutVars>
      </dgm:prSet>
      <dgm:spPr/>
    </dgm:pt>
    <dgm:pt modelId="{4703A548-68CD-44D5-90A5-8D86F860C370}" type="pres">
      <dgm:prSet presAssocID="{122BBC80-7952-4652-988B-BF82FD83390B}" presName="sibTrans" presStyleCnt="0"/>
      <dgm:spPr/>
    </dgm:pt>
    <dgm:pt modelId="{68359AAA-9C5E-42AB-BBB5-34072C7C6DCF}" type="pres">
      <dgm:prSet presAssocID="{62866511-50A0-430A-BDBC-D40ED220EC82}" presName="node" presStyleLbl="node1" presStyleIdx="25" presStyleCnt="40">
        <dgm:presLayoutVars>
          <dgm:bulletEnabled val="1"/>
        </dgm:presLayoutVars>
      </dgm:prSet>
      <dgm:spPr/>
    </dgm:pt>
    <dgm:pt modelId="{95CEFB4D-647F-4D51-810A-F1B30AF49213}" type="pres">
      <dgm:prSet presAssocID="{4857EE5D-7733-47CC-8A78-4C760C56ECD5}" presName="sibTrans" presStyleCnt="0"/>
      <dgm:spPr/>
    </dgm:pt>
    <dgm:pt modelId="{45F52820-472F-435E-A578-565F268820D0}" type="pres">
      <dgm:prSet presAssocID="{5F296317-981F-40CF-9796-51D4373478F9}" presName="node" presStyleLbl="node1" presStyleIdx="26" presStyleCnt="40">
        <dgm:presLayoutVars>
          <dgm:bulletEnabled val="1"/>
        </dgm:presLayoutVars>
      </dgm:prSet>
      <dgm:spPr/>
    </dgm:pt>
    <dgm:pt modelId="{9BB7EF44-543E-4284-BAAD-497EE7D7DF7C}" type="pres">
      <dgm:prSet presAssocID="{606CBAEB-DC48-4D6B-A02A-87E77668E55A}" presName="sibTrans" presStyleCnt="0"/>
      <dgm:spPr/>
    </dgm:pt>
    <dgm:pt modelId="{BDE44163-F904-4B74-BDD3-94A550A7C869}" type="pres">
      <dgm:prSet presAssocID="{E6A92A38-AAF1-41F5-9E3D-252C0DD1F651}" presName="node" presStyleLbl="node1" presStyleIdx="27" presStyleCnt="40">
        <dgm:presLayoutVars>
          <dgm:bulletEnabled val="1"/>
        </dgm:presLayoutVars>
      </dgm:prSet>
      <dgm:spPr/>
    </dgm:pt>
    <dgm:pt modelId="{7B8FE34A-9465-4B1D-B981-50977428E1B0}" type="pres">
      <dgm:prSet presAssocID="{034282F3-2032-425E-829C-3F9379F1F435}" presName="sibTrans" presStyleCnt="0"/>
      <dgm:spPr/>
    </dgm:pt>
    <dgm:pt modelId="{25949356-9E93-4CAE-AA3B-A13B349CA80C}" type="pres">
      <dgm:prSet presAssocID="{2460D17D-D8C6-40D7-A02F-A588582CA62A}" presName="node" presStyleLbl="node1" presStyleIdx="28" presStyleCnt="40">
        <dgm:presLayoutVars>
          <dgm:bulletEnabled val="1"/>
        </dgm:presLayoutVars>
      </dgm:prSet>
      <dgm:spPr/>
    </dgm:pt>
    <dgm:pt modelId="{3E91CED4-7150-457E-BC91-62D252A5EAED}" type="pres">
      <dgm:prSet presAssocID="{3CF7C506-88C1-46C0-9E7D-2F298DE4FA4C}" presName="sibTrans" presStyleCnt="0"/>
      <dgm:spPr/>
    </dgm:pt>
    <dgm:pt modelId="{58BB4886-463E-40DD-9687-196B9438B6F8}" type="pres">
      <dgm:prSet presAssocID="{B00D8892-D469-44DC-BE66-B858C8F5D415}" presName="node" presStyleLbl="node1" presStyleIdx="29" presStyleCnt="40">
        <dgm:presLayoutVars>
          <dgm:bulletEnabled val="1"/>
        </dgm:presLayoutVars>
      </dgm:prSet>
      <dgm:spPr/>
    </dgm:pt>
    <dgm:pt modelId="{95C400EF-9975-47E2-A9BB-F38AF35B6F44}" type="pres">
      <dgm:prSet presAssocID="{A8189EEF-9A1B-48D5-9BB0-4CD480E56721}" presName="sibTrans" presStyleCnt="0"/>
      <dgm:spPr/>
    </dgm:pt>
    <dgm:pt modelId="{9700A894-3BDF-490A-95D9-6675F17B3DA1}" type="pres">
      <dgm:prSet presAssocID="{F4CED2FC-8B54-4851-80DA-C579ABFCF70A}" presName="node" presStyleLbl="node1" presStyleIdx="30" presStyleCnt="40">
        <dgm:presLayoutVars>
          <dgm:bulletEnabled val="1"/>
        </dgm:presLayoutVars>
      </dgm:prSet>
      <dgm:spPr/>
    </dgm:pt>
    <dgm:pt modelId="{AC6FC7CA-A669-475B-A4F7-E123C942FD7D}" type="pres">
      <dgm:prSet presAssocID="{820687F9-D4FA-4F07-8D06-17A641627D99}" presName="sibTrans" presStyleCnt="0"/>
      <dgm:spPr/>
    </dgm:pt>
    <dgm:pt modelId="{F231F709-0B32-4D54-8C2D-1681982B2574}" type="pres">
      <dgm:prSet presAssocID="{37B0D730-4859-4F85-B01B-7316C1411E1B}" presName="node" presStyleLbl="node1" presStyleIdx="31" presStyleCnt="40">
        <dgm:presLayoutVars>
          <dgm:bulletEnabled val="1"/>
        </dgm:presLayoutVars>
      </dgm:prSet>
      <dgm:spPr/>
    </dgm:pt>
    <dgm:pt modelId="{28EA5090-8FD6-4E8A-9FE9-6A797FD8E256}" type="pres">
      <dgm:prSet presAssocID="{2E1C8CA0-B87C-4742-A00E-5C4647149430}" presName="sibTrans" presStyleCnt="0"/>
      <dgm:spPr/>
    </dgm:pt>
    <dgm:pt modelId="{55DE3885-DEB3-4D10-9C01-356FC8F60AC4}" type="pres">
      <dgm:prSet presAssocID="{964A7430-ECB1-409A-841E-665D11C38186}" presName="node" presStyleLbl="node1" presStyleIdx="32" presStyleCnt="40">
        <dgm:presLayoutVars>
          <dgm:bulletEnabled val="1"/>
        </dgm:presLayoutVars>
      </dgm:prSet>
      <dgm:spPr/>
    </dgm:pt>
    <dgm:pt modelId="{6EB8F9D9-D196-4F85-AB80-5ADAA67F03D8}" type="pres">
      <dgm:prSet presAssocID="{D56BA574-FE8D-4AA3-BA86-C085EDF715BD}" presName="sibTrans" presStyleCnt="0"/>
      <dgm:spPr/>
    </dgm:pt>
    <dgm:pt modelId="{196A2AF0-4353-46BE-A1CC-9EA853A6861E}" type="pres">
      <dgm:prSet presAssocID="{67E85ADB-445F-43BF-BF0C-8D73C2A8BA8D}" presName="node" presStyleLbl="node1" presStyleIdx="33" presStyleCnt="40">
        <dgm:presLayoutVars>
          <dgm:bulletEnabled val="1"/>
        </dgm:presLayoutVars>
      </dgm:prSet>
      <dgm:spPr/>
    </dgm:pt>
    <dgm:pt modelId="{A53ADCE6-34CD-4962-94A7-288EB52C6B7B}" type="pres">
      <dgm:prSet presAssocID="{D7D5ECD0-2C1C-4736-BB6A-74C41EEEEF6D}" presName="sibTrans" presStyleCnt="0"/>
      <dgm:spPr/>
    </dgm:pt>
    <dgm:pt modelId="{2E3E1931-60F6-47AB-B11D-A168DDD1B9AE}" type="pres">
      <dgm:prSet presAssocID="{2D19E9F8-36F3-4C90-BEFC-F7ACDDB56DBF}" presName="node" presStyleLbl="node1" presStyleIdx="34" presStyleCnt="40">
        <dgm:presLayoutVars>
          <dgm:bulletEnabled val="1"/>
        </dgm:presLayoutVars>
      </dgm:prSet>
      <dgm:spPr/>
    </dgm:pt>
    <dgm:pt modelId="{D89C8974-E363-4B20-B127-9830CCCBDCDC}" type="pres">
      <dgm:prSet presAssocID="{D6185920-BDC5-4522-803B-084D66A0C161}" presName="sibTrans" presStyleCnt="0"/>
      <dgm:spPr/>
    </dgm:pt>
    <dgm:pt modelId="{6BBB27E6-CF72-4D3F-8596-6572171A1E11}" type="pres">
      <dgm:prSet presAssocID="{EB209DBA-4D17-4426-B540-22BBE4B8B8D2}" presName="node" presStyleLbl="node1" presStyleIdx="35" presStyleCnt="40">
        <dgm:presLayoutVars>
          <dgm:bulletEnabled val="1"/>
        </dgm:presLayoutVars>
      </dgm:prSet>
      <dgm:spPr/>
    </dgm:pt>
    <dgm:pt modelId="{10122730-C22A-4CF5-9D7B-BB9D0C0FA693}" type="pres">
      <dgm:prSet presAssocID="{B041712B-CABB-4817-9D88-E6C1AE6A6C72}" presName="sibTrans" presStyleCnt="0"/>
      <dgm:spPr/>
    </dgm:pt>
    <dgm:pt modelId="{5E3E1B58-590E-4B3B-BE8F-26E272617F16}" type="pres">
      <dgm:prSet presAssocID="{E1149337-73D2-4845-BBFB-585D017610B0}" presName="node" presStyleLbl="node1" presStyleIdx="36" presStyleCnt="40">
        <dgm:presLayoutVars>
          <dgm:bulletEnabled val="1"/>
        </dgm:presLayoutVars>
      </dgm:prSet>
      <dgm:spPr/>
    </dgm:pt>
    <dgm:pt modelId="{8AB93EB0-F5E1-44D8-AB07-540A3CE62320}" type="pres">
      <dgm:prSet presAssocID="{972EDDBE-405C-46CF-BD5B-0E2AA4CBFFFC}" presName="sibTrans" presStyleCnt="0"/>
      <dgm:spPr/>
    </dgm:pt>
    <dgm:pt modelId="{BF6ADE9F-AB4A-4D59-8E24-898D50529809}" type="pres">
      <dgm:prSet presAssocID="{625F4F00-65DC-459A-9507-3E7AE695691B}" presName="node" presStyleLbl="node1" presStyleIdx="37" presStyleCnt="40">
        <dgm:presLayoutVars>
          <dgm:bulletEnabled val="1"/>
        </dgm:presLayoutVars>
      </dgm:prSet>
      <dgm:spPr/>
    </dgm:pt>
    <dgm:pt modelId="{01410A91-9C33-4BFD-B671-E3EC105B3E39}" type="pres">
      <dgm:prSet presAssocID="{76549CC6-E86E-4E8E-B67E-88372131B26F}" presName="sibTrans" presStyleCnt="0"/>
      <dgm:spPr/>
    </dgm:pt>
    <dgm:pt modelId="{F59EF598-58C9-4689-A683-2B23ACA87A5A}" type="pres">
      <dgm:prSet presAssocID="{9EA7659C-8383-4767-8470-9C335FE768A8}" presName="node" presStyleLbl="node1" presStyleIdx="38" presStyleCnt="40">
        <dgm:presLayoutVars>
          <dgm:bulletEnabled val="1"/>
        </dgm:presLayoutVars>
      </dgm:prSet>
      <dgm:spPr/>
    </dgm:pt>
    <dgm:pt modelId="{E4D11784-7828-4B58-8F34-D9879BF26D1D}" type="pres">
      <dgm:prSet presAssocID="{03DDF72B-FA9B-4064-8FAA-11037BBB57FD}" presName="sibTrans" presStyleCnt="0"/>
      <dgm:spPr/>
    </dgm:pt>
    <dgm:pt modelId="{427C4A73-1AD5-4053-8E48-0271290C0B0A}" type="pres">
      <dgm:prSet presAssocID="{886A2C1E-26D0-4624-A759-F88699913362}" presName="node" presStyleLbl="node1" presStyleIdx="39" presStyleCnt="40">
        <dgm:presLayoutVars>
          <dgm:bulletEnabled val="1"/>
        </dgm:presLayoutVars>
      </dgm:prSet>
      <dgm:spPr/>
    </dgm:pt>
  </dgm:ptLst>
  <dgm:cxnLst>
    <dgm:cxn modelId="{A30E93E9-F41C-46C4-8715-82BD4F2BD66D}" type="presOf" srcId="{E6A92A38-AAF1-41F5-9E3D-252C0DD1F651}" destId="{BDE44163-F904-4B74-BDD3-94A550A7C869}" srcOrd="0" destOrd="0" presId="urn:microsoft.com/office/officeart/2005/8/layout/default"/>
    <dgm:cxn modelId="{2B4DC0E6-6780-4CE5-9690-EE3D1B854E7D}" type="presOf" srcId="{62866511-50A0-430A-BDBC-D40ED220EC82}" destId="{68359AAA-9C5E-42AB-BBB5-34072C7C6DCF}" srcOrd="0" destOrd="0" presId="urn:microsoft.com/office/officeart/2005/8/layout/default"/>
    <dgm:cxn modelId="{E2585539-9056-474A-9A94-D789B1AB60B8}" srcId="{B81E56D9-7F1B-4E0C-9D47-7D683AAD011B}" destId="{E6A92A38-AAF1-41F5-9E3D-252C0DD1F651}" srcOrd="27" destOrd="0" parTransId="{DDF84792-895C-4250-B79F-28EB0299F457}" sibTransId="{034282F3-2032-425E-829C-3F9379F1F435}"/>
    <dgm:cxn modelId="{9FB14453-9858-4172-B395-87A961552622}" type="presOf" srcId="{8B00E1C1-3BEB-489E-8197-E5479F1D77B5}" destId="{A13FF29A-2FE9-4837-AD81-83467421D5C5}" srcOrd="0" destOrd="0" presId="urn:microsoft.com/office/officeart/2005/8/layout/default"/>
    <dgm:cxn modelId="{465CE60E-75CA-48F7-9DE1-28BDB5B114D3}" srcId="{B81E56D9-7F1B-4E0C-9D47-7D683AAD011B}" destId="{5F296317-981F-40CF-9796-51D4373478F9}" srcOrd="26" destOrd="0" parTransId="{C358966F-A26B-4886-AFC2-33853E78EC09}" sibTransId="{606CBAEB-DC48-4D6B-A02A-87E77668E55A}"/>
    <dgm:cxn modelId="{3D289E08-AF8D-4754-A531-44F7F78EC549}" type="presOf" srcId="{A2535A99-292F-4F42-8E0A-C7282AF3D5E0}" destId="{138D3298-DFC4-41D5-AA87-C27F990905EC}" srcOrd="0" destOrd="0" presId="urn:microsoft.com/office/officeart/2005/8/layout/default"/>
    <dgm:cxn modelId="{51DA38BF-20C5-44BA-ABE9-654BE63ACE0C}" srcId="{B81E56D9-7F1B-4E0C-9D47-7D683AAD011B}" destId="{A2535A99-292F-4F42-8E0A-C7282AF3D5E0}" srcOrd="16" destOrd="0" parTransId="{E0291259-14A8-4F6B-802D-34C80305E33D}" sibTransId="{4CC1F5D2-013C-4836-99BD-D7EBFBEFD844}"/>
    <dgm:cxn modelId="{59867D8E-0251-416D-AFAF-6FAC0819F3BB}" srcId="{B81E56D9-7F1B-4E0C-9D47-7D683AAD011B}" destId="{FA6BA8D4-7FF4-4350-B2CE-3C3CBB567A8C}" srcOrd="15" destOrd="0" parTransId="{FE3B7BB0-9D17-4DE1-A754-B7755DF864AE}" sibTransId="{DE5A87F8-947D-4564-8F3C-F5F8EAC6F172}"/>
    <dgm:cxn modelId="{D9144EB6-CD92-42B0-AB3E-E8E6FDA79BB6}" srcId="{B81E56D9-7F1B-4E0C-9D47-7D683AAD011B}" destId="{464807F4-F1D9-4ED4-B7E5-305BD1B6DFA5}" srcOrd="6" destOrd="0" parTransId="{EF8B3374-887F-40BB-9690-61C7338B5429}" sibTransId="{C335A3FC-0CB2-46A8-88F2-4C1E07A09224}"/>
    <dgm:cxn modelId="{AF555CA4-6558-4564-9464-6D014CE6CAF3}" srcId="{B81E56D9-7F1B-4E0C-9D47-7D683AAD011B}" destId="{1E33D4F9-7B84-43CE-83FE-41A10FE74BA5}" srcOrd="8" destOrd="0" parTransId="{CB8660C1-5814-46CB-B3EC-AD083C2E0FAF}" sibTransId="{0D400582-5C0B-42A4-9533-68AF655C6576}"/>
    <dgm:cxn modelId="{335A8449-B6BB-4904-B6C4-D7F841DF94DB}" srcId="{B81E56D9-7F1B-4E0C-9D47-7D683AAD011B}" destId="{A288A011-A4F6-4DE9-B916-C88B4C4EABFB}" srcOrd="23" destOrd="0" parTransId="{F9A8958E-B196-4DD2-8DDE-C3A075E96A64}" sibTransId="{9ABB8A10-D2AA-44A3-9BFD-779AF221096A}"/>
    <dgm:cxn modelId="{F2829FC6-E942-4C75-B15F-C7EFDDBE5A09}" type="presOf" srcId="{37B0D730-4859-4F85-B01B-7316C1411E1B}" destId="{F231F709-0B32-4D54-8C2D-1681982B2574}" srcOrd="0" destOrd="0" presId="urn:microsoft.com/office/officeart/2005/8/layout/default"/>
    <dgm:cxn modelId="{84774840-DAFE-43D9-B9D4-71EE4DAA1082}" type="presOf" srcId="{7DB0BD9E-72C2-43C0-B83B-733D52D88C56}" destId="{8A8FC234-BC15-4109-8BA8-ABC784443928}" srcOrd="0" destOrd="0" presId="urn:microsoft.com/office/officeart/2005/8/layout/default"/>
    <dgm:cxn modelId="{B9F24CD5-B601-4C0A-9EDE-DFE2A8EB551A}" srcId="{B81E56D9-7F1B-4E0C-9D47-7D683AAD011B}" destId="{ABC196BD-9370-43D6-BBE8-F59140496435}" srcOrd="3" destOrd="0" parTransId="{3F8FD4FC-C80C-4833-962A-23A5D5FB513E}" sibTransId="{C1D1FA5B-E83A-463A-880C-0BE184E37F66}"/>
    <dgm:cxn modelId="{EE4F7238-28B2-48E4-844E-12356BD09800}" srcId="{B81E56D9-7F1B-4E0C-9D47-7D683AAD011B}" destId="{2460D17D-D8C6-40D7-A02F-A588582CA62A}" srcOrd="28" destOrd="0" parTransId="{07DB2DB1-618E-4CC6-9D26-E117489C5600}" sibTransId="{3CF7C506-88C1-46C0-9E7D-2F298DE4FA4C}"/>
    <dgm:cxn modelId="{E35944C9-6A28-4DA5-8B3E-A5401C4D73FB}" type="presOf" srcId="{886A2C1E-26D0-4624-A759-F88699913362}" destId="{427C4A73-1AD5-4053-8E48-0271290C0B0A}" srcOrd="0" destOrd="0" presId="urn:microsoft.com/office/officeart/2005/8/layout/default"/>
    <dgm:cxn modelId="{7D04973F-16E3-4AFD-B8C9-1B43B79502C0}" srcId="{B81E56D9-7F1B-4E0C-9D47-7D683AAD011B}" destId="{81BE43E9-76D6-4029-A686-7C9BFEAC98A5}" srcOrd="0" destOrd="0" parTransId="{BDD3B15C-1A5A-405B-9DBC-9D7131A0131B}" sibTransId="{3315F66C-9D92-48C0-80E8-BDCB0D556561}"/>
    <dgm:cxn modelId="{FAB89D4A-73AC-4C28-B133-825C43CC3713}" srcId="{B81E56D9-7F1B-4E0C-9D47-7D683AAD011B}" destId="{8B00E1C1-3BEB-489E-8197-E5479F1D77B5}" srcOrd="4" destOrd="0" parTransId="{91E2BDBC-7737-43B5-AC54-E71501C45900}" sibTransId="{98F61903-0A09-4D0B-AC50-9A777392BD58}"/>
    <dgm:cxn modelId="{9F58E01A-009E-4494-BD65-8841B836DC8C}" srcId="{B81E56D9-7F1B-4E0C-9D47-7D683AAD011B}" destId="{62866511-50A0-430A-BDBC-D40ED220EC82}" srcOrd="25" destOrd="0" parTransId="{7ACC0480-9906-4360-AD3E-BA11E9514A1E}" sibTransId="{4857EE5D-7733-47CC-8A78-4C760C56ECD5}"/>
    <dgm:cxn modelId="{BEE58EE0-9850-4255-A734-EA95BA96A281}" type="presOf" srcId="{3EE2F3FB-052A-42AB-8CFB-C099EEDD182A}" destId="{59CA47A7-1C90-4615-AD35-FE6DD188CCB0}" srcOrd="0" destOrd="0" presId="urn:microsoft.com/office/officeart/2005/8/layout/default"/>
    <dgm:cxn modelId="{25AE44C4-0D3B-40DA-8A86-65320BAF9835}" type="presOf" srcId="{464807F4-F1D9-4ED4-B7E5-305BD1B6DFA5}" destId="{46D4C788-1EEC-4C3D-8FDE-C51E86EFA778}" srcOrd="0" destOrd="0" presId="urn:microsoft.com/office/officeart/2005/8/layout/default"/>
    <dgm:cxn modelId="{73CA83D3-AA3D-4876-B077-8735A2629F9D}" type="presOf" srcId="{81BE43E9-76D6-4029-A686-7C9BFEAC98A5}" destId="{74C641D1-EDB4-4A42-8E24-9B6B2C6AC67D}" srcOrd="0" destOrd="0" presId="urn:microsoft.com/office/officeart/2005/8/layout/default"/>
    <dgm:cxn modelId="{A8069FC2-912F-4560-ABCD-F753CCE4DA82}" srcId="{B81E56D9-7F1B-4E0C-9D47-7D683AAD011B}" destId="{91707339-32CE-4706-9E60-2F45F34A1518}" srcOrd="22" destOrd="0" parTransId="{2CE461C9-10EE-4F3A-8B86-E220088959F6}" sibTransId="{6D9E8EB0-9757-4CE7-A757-00E57328BB89}"/>
    <dgm:cxn modelId="{60EF13A8-488F-473F-A422-AF59BB495A1A}" type="presOf" srcId="{E700A533-58EE-437A-BD34-C08F1A682BAC}" destId="{381BFB13-CBCC-46C1-82D3-AC8D3ED18FC0}" srcOrd="0" destOrd="0" presId="urn:microsoft.com/office/officeart/2005/8/layout/default"/>
    <dgm:cxn modelId="{684A3464-3A24-4AB0-8402-170585779C47}" srcId="{B81E56D9-7F1B-4E0C-9D47-7D683AAD011B}" destId="{B6E5DE6C-58FF-4EE3-8259-363F91240E9C}" srcOrd="11" destOrd="0" parTransId="{0BA93D32-96F8-48C9-BC2C-AD01B94118A1}" sibTransId="{38546BBA-1BB4-4CFC-B4BA-FFBDA0BFA86B}"/>
    <dgm:cxn modelId="{AD54A0F8-A543-4142-910F-2286262F4FEE}" type="presOf" srcId="{9EA7659C-8383-4767-8470-9C335FE768A8}" destId="{F59EF598-58C9-4689-A683-2B23ACA87A5A}" srcOrd="0" destOrd="0" presId="urn:microsoft.com/office/officeart/2005/8/layout/default"/>
    <dgm:cxn modelId="{D5ACEDC4-F01E-4AD8-BC3D-66D34DD26050}" type="presOf" srcId="{160D58E5-DDCF-483C-89D8-27B12527E154}" destId="{E9BAC539-0C8F-44B2-B345-C5D1AA46E488}" srcOrd="0" destOrd="0" presId="urn:microsoft.com/office/officeart/2005/8/layout/default"/>
    <dgm:cxn modelId="{AD7F79CE-0FA7-4E47-A085-69A9D72A58CC}" srcId="{B81E56D9-7F1B-4E0C-9D47-7D683AAD011B}" destId="{B42D8D80-D19B-4396-AB1C-A295365AC95C}" srcOrd="18" destOrd="0" parTransId="{FE6EF1D9-3CD2-4C6B-9011-BFBC07A3FFEE}" sibTransId="{78B762A2-7042-4C92-9D55-045700F6325E}"/>
    <dgm:cxn modelId="{F292B686-8BA6-4854-A76B-09EF9CD358E1}" srcId="{B81E56D9-7F1B-4E0C-9D47-7D683AAD011B}" destId="{515F97D2-1490-4BDD-8C31-41E4A9FB45BC}" srcOrd="12" destOrd="0" parTransId="{E67A7C72-86FC-4E39-A08D-CEF6C6E62D07}" sibTransId="{0DA7EDED-5042-485F-9540-6E4F2A7F9434}"/>
    <dgm:cxn modelId="{72B684A6-D71B-4BDB-A3B5-4A3649758020}" type="presOf" srcId="{EB209DBA-4D17-4426-B540-22BBE4B8B8D2}" destId="{6BBB27E6-CF72-4D3F-8596-6572171A1E11}" srcOrd="0" destOrd="0" presId="urn:microsoft.com/office/officeart/2005/8/layout/default"/>
    <dgm:cxn modelId="{EEB81C6A-EB6F-433E-97A7-EB8CD0F28197}" srcId="{B81E56D9-7F1B-4E0C-9D47-7D683AAD011B}" destId="{E1149337-73D2-4845-BBFB-585D017610B0}" srcOrd="36" destOrd="0" parTransId="{224F97F2-EF8E-4376-AD71-83E9CEB30A4A}" sibTransId="{972EDDBE-405C-46CF-BD5B-0E2AA4CBFFFC}"/>
    <dgm:cxn modelId="{B1402AA1-F068-4025-9080-EF38829A11C9}" srcId="{B81E56D9-7F1B-4E0C-9D47-7D683AAD011B}" destId="{F4CED2FC-8B54-4851-80DA-C579ABFCF70A}" srcOrd="30" destOrd="0" parTransId="{E9C2588E-E4FE-4089-9ABC-04D8293A294B}" sibTransId="{820687F9-D4FA-4F07-8D06-17A641627D99}"/>
    <dgm:cxn modelId="{D0C38CB0-B7FF-45BC-B0E8-57A9EE17593B}" srcId="{B81E56D9-7F1B-4E0C-9D47-7D683AAD011B}" destId="{F5100052-C1FC-4E3C-BC81-07A5C2F6681B}" srcOrd="19" destOrd="0" parTransId="{DFA08CEF-171B-4AAA-8390-E2CFB6AE0060}" sibTransId="{F5F15DC7-C2AB-4DFC-AFF1-24A47C1D9BC1}"/>
    <dgm:cxn modelId="{9209D22D-0E09-4C56-BC84-EB1F698ECD26}" srcId="{B81E56D9-7F1B-4E0C-9D47-7D683AAD011B}" destId="{B00D8892-D469-44DC-BE66-B858C8F5D415}" srcOrd="29" destOrd="0" parTransId="{6836CB2D-D608-4207-915E-97F66C715BFF}" sibTransId="{A8189EEF-9A1B-48D5-9BB0-4CD480E56721}"/>
    <dgm:cxn modelId="{D966F0B4-CEEF-4BA4-BB9D-C24BC292A2CC}" srcId="{B81E56D9-7F1B-4E0C-9D47-7D683AAD011B}" destId="{28398B4C-0511-4D08-84CD-20575158ED2F}" srcOrd="10" destOrd="0" parTransId="{00787D06-B93D-4025-9F1B-58AEB713FC0F}" sibTransId="{EA3C3DD0-676C-4670-9E3A-CDCA86C2A960}"/>
    <dgm:cxn modelId="{20BCEBB4-FA08-4519-87F2-E5DCF35E858F}" type="presOf" srcId="{B81E56D9-7F1B-4E0C-9D47-7D683AAD011B}" destId="{3E7EEEA0-9B0F-4FF5-A9A6-6969E1456199}" srcOrd="0" destOrd="0" presId="urn:microsoft.com/office/officeart/2005/8/layout/default"/>
    <dgm:cxn modelId="{89D6AA65-9F96-4A1A-BE61-BAB762793142}" srcId="{B81E56D9-7F1B-4E0C-9D47-7D683AAD011B}" destId="{9EA7659C-8383-4767-8470-9C335FE768A8}" srcOrd="38" destOrd="0" parTransId="{AF495EE3-9E78-4B3B-A507-8398E6DBB1BC}" sibTransId="{03DDF72B-FA9B-4064-8FAA-11037BBB57FD}"/>
    <dgm:cxn modelId="{815AA09C-AA45-4BD3-9E8B-247B26E1F7B5}" srcId="{B81E56D9-7F1B-4E0C-9D47-7D683AAD011B}" destId="{32F547C5-0CC2-4EFA-A72D-4B981615A562}" srcOrd="7" destOrd="0" parTransId="{1D0C6546-A8C7-4AD6-A858-12DD46B8F54B}" sibTransId="{254EF585-8613-4599-97A5-E146BC6B172C}"/>
    <dgm:cxn modelId="{F6CCF740-816D-4C15-8BB8-C0DC1F00B547}" type="presOf" srcId="{A288A011-A4F6-4DE9-B916-C88B4C4EABFB}" destId="{ADF44701-3543-4621-A232-FF7C156ED8ED}" srcOrd="0" destOrd="0" presId="urn:microsoft.com/office/officeart/2005/8/layout/default"/>
    <dgm:cxn modelId="{92A6CE2B-0811-4CA8-9B64-E251518F7E50}" type="presOf" srcId="{FA6BA8D4-7FF4-4350-B2CE-3C3CBB567A8C}" destId="{DA5058AC-3686-4346-A24B-92B199B943CD}" srcOrd="0" destOrd="0" presId="urn:microsoft.com/office/officeart/2005/8/layout/default"/>
    <dgm:cxn modelId="{27EAA8EE-0C78-4E8B-8EA4-7CB874E1B903}" srcId="{B81E56D9-7F1B-4E0C-9D47-7D683AAD011B}" destId="{160D58E5-DDCF-483C-89D8-27B12527E154}" srcOrd="5" destOrd="0" parTransId="{B497027C-D011-452D-A29A-95B511F672E9}" sibTransId="{43B27FAC-0E20-4AAC-963C-B677EA2013C6}"/>
    <dgm:cxn modelId="{ACDCAFFD-4D17-41AE-84AF-BDF26DB1579F}" type="presOf" srcId="{91707339-32CE-4706-9E60-2F45F34A1518}" destId="{965C282B-D6E9-486E-A500-B4600A16426C}" srcOrd="0" destOrd="0" presId="urn:microsoft.com/office/officeart/2005/8/layout/default"/>
    <dgm:cxn modelId="{A41C4BAB-BEA4-461E-ACA9-882D12DDDF16}" type="presOf" srcId="{67E85ADB-445F-43BF-BF0C-8D73C2A8BA8D}" destId="{196A2AF0-4353-46BE-A1CC-9EA853A6861E}" srcOrd="0" destOrd="0" presId="urn:microsoft.com/office/officeart/2005/8/layout/default"/>
    <dgm:cxn modelId="{B3E55A9C-9367-4509-8E20-3E47336FA3BA}" srcId="{B81E56D9-7F1B-4E0C-9D47-7D683AAD011B}" destId="{E700A533-58EE-437A-BD34-C08F1A682BAC}" srcOrd="2" destOrd="0" parTransId="{69E00E40-F8A8-4CE2-A382-399B49F2D06B}" sibTransId="{F3612843-C748-4F54-A80F-942348B3D626}"/>
    <dgm:cxn modelId="{F8F8B256-1819-475B-B5A0-5B9D0082CB56}" srcId="{B81E56D9-7F1B-4E0C-9D47-7D683AAD011B}" destId="{598A25AB-42C8-4341-9184-7A3426514F64}" srcOrd="20" destOrd="0" parTransId="{E6EDBC2D-1E1C-4318-8AC1-F1C8AA68DD70}" sibTransId="{7BB8B06A-EE81-472D-9597-9B3FF7331418}"/>
    <dgm:cxn modelId="{6C73DDC2-58A2-46F8-AC8E-C18DE9C32554}" type="presOf" srcId="{B2C8EA28-D43B-4EB5-913B-75E956EAFF29}" destId="{27317A45-F47A-438A-B51F-16DBCF429999}" srcOrd="0" destOrd="0" presId="urn:microsoft.com/office/officeart/2005/8/layout/default"/>
    <dgm:cxn modelId="{A9C176CA-F786-4719-A100-AC8B93C10517}" type="presOf" srcId="{6F7A267D-8AB2-4590-81EA-C08B5B6C2BBE}" destId="{86124FFF-BB32-4635-AFF6-69CC02DDE517}" srcOrd="0" destOrd="0" presId="urn:microsoft.com/office/officeart/2005/8/layout/default"/>
    <dgm:cxn modelId="{E1228E40-4682-4C7E-899F-574D502F8A79}" srcId="{B81E56D9-7F1B-4E0C-9D47-7D683AAD011B}" destId="{3EE2F3FB-052A-42AB-8CFB-C099EEDD182A}" srcOrd="21" destOrd="0" parTransId="{CCA583F4-28C3-48F2-B653-9D5F071D6776}" sibTransId="{7F42DDFB-E46B-45DF-87C8-108E91FAFB7F}"/>
    <dgm:cxn modelId="{B861EB1B-CA55-43F3-A21F-C57F8CF765CE}" type="presOf" srcId="{5F296317-981F-40CF-9796-51D4373478F9}" destId="{45F52820-472F-435E-A578-565F268820D0}" srcOrd="0" destOrd="0" presId="urn:microsoft.com/office/officeart/2005/8/layout/default"/>
    <dgm:cxn modelId="{F067F3F7-7E73-4D72-A0A2-90774C88814D}" srcId="{B81E56D9-7F1B-4E0C-9D47-7D683AAD011B}" destId="{EB209DBA-4D17-4426-B540-22BBE4B8B8D2}" srcOrd="35" destOrd="0" parTransId="{E8B2FD99-D51F-4C72-BDF5-8E1D0D09B9FF}" sibTransId="{B041712B-CABB-4817-9D88-E6C1AE6A6C72}"/>
    <dgm:cxn modelId="{625CDCC4-EF7C-4258-820E-FFAAAA0D356E}" type="presOf" srcId="{E1149337-73D2-4845-BBFB-585D017610B0}" destId="{5E3E1B58-590E-4B3B-BE8F-26E272617F16}" srcOrd="0" destOrd="0" presId="urn:microsoft.com/office/officeart/2005/8/layout/default"/>
    <dgm:cxn modelId="{15BF1668-CFAF-4238-9EA7-7062AF9BEADF}" type="presOf" srcId="{2D03CE71-FBA1-46C2-91ED-2C976FCF40BD}" destId="{263F4C72-64B0-49BA-B85C-058B55CAE0C1}" srcOrd="0" destOrd="0" presId="urn:microsoft.com/office/officeart/2005/8/layout/default"/>
    <dgm:cxn modelId="{6DAD2D82-6AD2-4AA3-BFE3-BC6D43394C7C}" srcId="{B81E56D9-7F1B-4E0C-9D47-7D683AAD011B}" destId="{37B0D730-4859-4F85-B01B-7316C1411E1B}" srcOrd="31" destOrd="0" parTransId="{3753CBAE-B947-460D-B131-889ACBDB3A18}" sibTransId="{2E1C8CA0-B87C-4742-A00E-5C4647149430}"/>
    <dgm:cxn modelId="{E0FF4968-D5D6-4B52-B6AD-9DC3F554A374}" type="presOf" srcId="{2460D17D-D8C6-40D7-A02F-A588582CA62A}" destId="{25949356-9E93-4CAE-AA3B-A13B349CA80C}" srcOrd="0" destOrd="0" presId="urn:microsoft.com/office/officeart/2005/8/layout/default"/>
    <dgm:cxn modelId="{B1BC8DAB-3501-4232-BC0E-2CAD26518D06}" srcId="{B81E56D9-7F1B-4E0C-9D47-7D683AAD011B}" destId="{2D19E9F8-36F3-4C90-BEFC-F7ACDDB56DBF}" srcOrd="34" destOrd="0" parTransId="{BCD25435-9E5E-46CA-8B38-3EE6ADF5A937}" sibTransId="{D6185920-BDC5-4522-803B-084D66A0C161}"/>
    <dgm:cxn modelId="{0E7E8E38-B6B6-4F2B-A093-AD59729E8930}" type="presOf" srcId="{2D19E9F8-36F3-4C90-BEFC-F7ACDDB56DBF}" destId="{2E3E1931-60F6-47AB-B11D-A168DDD1B9AE}" srcOrd="0" destOrd="0" presId="urn:microsoft.com/office/officeart/2005/8/layout/default"/>
    <dgm:cxn modelId="{D81FE8EF-F26F-4337-81C7-6E5C20B6D34D}" type="presOf" srcId="{B6E5DE6C-58FF-4EE3-8259-363F91240E9C}" destId="{D95547A8-DEE3-4423-9D05-707E62DFB199}" srcOrd="0" destOrd="0" presId="urn:microsoft.com/office/officeart/2005/8/layout/default"/>
    <dgm:cxn modelId="{EA83EC58-87ED-45DD-B743-2C603F0732AC}" srcId="{B81E56D9-7F1B-4E0C-9D47-7D683AAD011B}" destId="{7DB0BD9E-72C2-43C0-B83B-733D52D88C56}" srcOrd="13" destOrd="0" parTransId="{1A53F742-BADA-4EB4-8BD8-86803EC666C8}" sibTransId="{518382E1-ED0D-481F-8486-98AB3127CBAA}"/>
    <dgm:cxn modelId="{90E03CE1-D4A2-442F-B152-2D0A0270D222}" type="presOf" srcId="{1E33D4F9-7B84-43CE-83FE-41A10FE74BA5}" destId="{FE63ADFE-95CA-4689-BF2C-669A3E482FB6}" srcOrd="0" destOrd="0" presId="urn:microsoft.com/office/officeart/2005/8/layout/default"/>
    <dgm:cxn modelId="{3B2C168D-EC2C-4A9D-9A4F-7687214949D2}" type="presOf" srcId="{625F4F00-65DC-459A-9507-3E7AE695691B}" destId="{BF6ADE9F-AB4A-4D59-8E24-898D50529809}" srcOrd="0" destOrd="0" presId="urn:microsoft.com/office/officeart/2005/8/layout/default"/>
    <dgm:cxn modelId="{BA08ABE7-A518-449F-90C1-B50AF00870A5}" type="presOf" srcId="{F4CED2FC-8B54-4851-80DA-C579ABFCF70A}" destId="{9700A894-3BDF-490A-95D9-6675F17B3DA1}" srcOrd="0" destOrd="0" presId="urn:microsoft.com/office/officeart/2005/8/layout/default"/>
    <dgm:cxn modelId="{2E620EF7-87C0-4C53-BA6F-7FFE728C9267}" type="presOf" srcId="{28398B4C-0511-4D08-84CD-20575158ED2F}" destId="{FBEB37F6-DBC8-4E2F-B77A-ED5B6C6FEA67}" srcOrd="0" destOrd="0" presId="urn:microsoft.com/office/officeart/2005/8/layout/default"/>
    <dgm:cxn modelId="{06A7427F-00B1-4724-A4CC-5FFC752B477E}" srcId="{B81E56D9-7F1B-4E0C-9D47-7D683AAD011B}" destId="{964A7430-ECB1-409A-841E-665D11C38186}" srcOrd="32" destOrd="0" parTransId="{D98B4AD4-60C9-4413-84F9-38E99C2E8990}" sibTransId="{D56BA574-FE8D-4AA3-BA86-C085EDF715BD}"/>
    <dgm:cxn modelId="{F26749F4-C3F4-4223-BB28-99C12377DE36}" type="presOf" srcId="{B42D8D80-D19B-4396-AB1C-A295365AC95C}" destId="{28CD7D41-0062-4E8B-956C-EB72CAAD38B1}" srcOrd="0" destOrd="0" presId="urn:microsoft.com/office/officeart/2005/8/layout/default"/>
    <dgm:cxn modelId="{0556E8A2-40C4-448B-B9FB-1967A6228DAF}" srcId="{B81E56D9-7F1B-4E0C-9D47-7D683AAD011B}" destId="{B2C8EA28-D43B-4EB5-913B-75E956EAFF29}" srcOrd="24" destOrd="0" parTransId="{78425C84-472D-4717-86BD-4AC5D464AB53}" sibTransId="{122BBC80-7952-4652-988B-BF82FD83390B}"/>
    <dgm:cxn modelId="{864FA0D4-C6E9-4315-B27C-D375D05807C5}" srcId="{B81E56D9-7F1B-4E0C-9D47-7D683AAD011B}" destId="{CB2A1C07-B27E-4F17-91F6-CC4647E13439}" srcOrd="17" destOrd="0" parTransId="{1B9490AA-D02A-4006-A0A2-DCDCD482641B}" sibTransId="{7BD5270E-FAC2-436E-A7C5-09E9AA79600E}"/>
    <dgm:cxn modelId="{46423A41-7F91-49C7-9F03-52D42A4BE81C}" type="presOf" srcId="{ABC196BD-9370-43D6-BBE8-F59140496435}" destId="{2BD31D2B-E124-4829-B8D4-16B6FD97773B}" srcOrd="0" destOrd="0" presId="urn:microsoft.com/office/officeart/2005/8/layout/default"/>
    <dgm:cxn modelId="{029A1718-839D-42C5-AE7B-D07AF795EABE}" srcId="{B81E56D9-7F1B-4E0C-9D47-7D683AAD011B}" destId="{886A2C1E-26D0-4624-A759-F88699913362}" srcOrd="39" destOrd="0" parTransId="{4BF145BD-DC6D-4F21-A7F3-76B800A9FEB2}" sibTransId="{AC194B76-38E0-4248-AE72-ABB82618353C}"/>
    <dgm:cxn modelId="{FB59547A-94A1-4E0E-B849-E6124AB6DB3D}" type="presOf" srcId="{B00D8892-D469-44DC-BE66-B858C8F5D415}" destId="{58BB4886-463E-40DD-9687-196B9438B6F8}" srcOrd="0" destOrd="0" presId="urn:microsoft.com/office/officeart/2005/8/layout/default"/>
    <dgm:cxn modelId="{59E26BB7-5B5A-49CD-90F2-A1F3BE8E2170}" type="presOf" srcId="{598A25AB-42C8-4341-9184-7A3426514F64}" destId="{C1E72C02-4BE0-47F3-ACEE-C3E2F67229EF}" srcOrd="0" destOrd="0" presId="urn:microsoft.com/office/officeart/2005/8/layout/default"/>
    <dgm:cxn modelId="{05B48023-0848-452D-87A8-25A3CB128663}" type="presOf" srcId="{F5100052-C1FC-4E3C-BC81-07A5C2F6681B}" destId="{4796DFC3-2DF0-4DDA-9C3D-E2D57E4BAF4F}" srcOrd="0" destOrd="0" presId="urn:microsoft.com/office/officeart/2005/8/layout/default"/>
    <dgm:cxn modelId="{01120A4F-F8A1-41B7-B483-E64F3CEB6BEE}" type="presOf" srcId="{CB2A1C07-B27E-4F17-91F6-CC4647E13439}" destId="{E4CA239F-C402-45B3-89F0-3A0CD3C87320}" srcOrd="0" destOrd="0" presId="urn:microsoft.com/office/officeart/2005/8/layout/default"/>
    <dgm:cxn modelId="{4C96DA7B-EB36-4668-A0CC-097B704437B0}" srcId="{B81E56D9-7F1B-4E0C-9D47-7D683AAD011B}" destId="{67E85ADB-445F-43BF-BF0C-8D73C2A8BA8D}" srcOrd="33" destOrd="0" parTransId="{F8B965E8-1FB8-4009-9B73-CA0565C47868}" sibTransId="{D7D5ECD0-2C1C-4736-BB6A-74C41EEEEF6D}"/>
    <dgm:cxn modelId="{25480099-3927-437B-AC43-CE4052E0626D}" srcId="{B81E56D9-7F1B-4E0C-9D47-7D683AAD011B}" destId="{6F7A267D-8AB2-4590-81EA-C08B5B6C2BBE}" srcOrd="9" destOrd="0" parTransId="{470C3B8B-0A3F-4496-B7B9-0A2EF41B4897}" sibTransId="{B9253012-F212-4020-80DE-D0FC94B19515}"/>
    <dgm:cxn modelId="{33DF96D8-256B-4A51-B0CC-CD418D0838CC}" srcId="{B81E56D9-7F1B-4E0C-9D47-7D683AAD011B}" destId="{9C0F99DC-5D1F-42D5-B8AE-1B5A712456A6}" srcOrd="14" destOrd="0" parTransId="{73D3599C-E1E8-4BFC-80A2-3C469C6FB760}" sibTransId="{C5E108DB-87A3-4E77-966C-4F8DF98A0DF7}"/>
    <dgm:cxn modelId="{DF794BD5-006D-42F8-90DB-C93F31BCEDB8}" srcId="{B81E56D9-7F1B-4E0C-9D47-7D683AAD011B}" destId="{625F4F00-65DC-459A-9507-3E7AE695691B}" srcOrd="37" destOrd="0" parTransId="{9788B51B-D856-4D7B-B3A5-B582DF2660C4}" sibTransId="{76549CC6-E86E-4E8E-B67E-88372131B26F}"/>
    <dgm:cxn modelId="{123A4A06-7918-4EB9-8614-BF7E158E220B}" type="presOf" srcId="{515F97D2-1490-4BDD-8C31-41E4A9FB45BC}" destId="{D9820DBA-6EE4-43B6-BC36-B83510E1E4AF}" srcOrd="0" destOrd="0" presId="urn:microsoft.com/office/officeart/2005/8/layout/default"/>
    <dgm:cxn modelId="{3D7D7B0A-BF45-44C5-BBF2-7AE2985F688B}" type="presOf" srcId="{9C0F99DC-5D1F-42D5-B8AE-1B5A712456A6}" destId="{604AD511-88E0-4CDE-A10D-6EE6EE23C060}" srcOrd="0" destOrd="0" presId="urn:microsoft.com/office/officeart/2005/8/layout/default"/>
    <dgm:cxn modelId="{56DF9AF1-BAC1-4ABE-AF8B-BC3C82D0A1F4}" type="presOf" srcId="{964A7430-ECB1-409A-841E-665D11C38186}" destId="{55DE3885-DEB3-4D10-9C01-356FC8F60AC4}" srcOrd="0" destOrd="0" presId="urn:microsoft.com/office/officeart/2005/8/layout/default"/>
    <dgm:cxn modelId="{5BB0CC64-6CAE-4542-A45D-2EC2FEA6BEA4}" type="presOf" srcId="{32F547C5-0CC2-4EFA-A72D-4B981615A562}" destId="{13F53608-7633-43AF-B564-1AA7D3BD5DE4}" srcOrd="0" destOrd="0" presId="urn:microsoft.com/office/officeart/2005/8/layout/default"/>
    <dgm:cxn modelId="{5F89D6B5-C6AA-4E39-B3ED-76CAE31B9D87}" srcId="{B81E56D9-7F1B-4E0C-9D47-7D683AAD011B}" destId="{2D03CE71-FBA1-46C2-91ED-2C976FCF40BD}" srcOrd="1" destOrd="0" parTransId="{061FC79B-913D-446B-9F1B-2FB781831055}" sibTransId="{31E039C1-205E-44A1-97AB-D059A840E2F8}"/>
    <dgm:cxn modelId="{FBBAE4F0-5AF0-451E-ADD9-73269439F608}" type="presParOf" srcId="{3E7EEEA0-9B0F-4FF5-A9A6-6969E1456199}" destId="{74C641D1-EDB4-4A42-8E24-9B6B2C6AC67D}" srcOrd="0" destOrd="0" presId="urn:microsoft.com/office/officeart/2005/8/layout/default"/>
    <dgm:cxn modelId="{90A77DD6-0A70-494A-88EC-AEC59DBD6673}" type="presParOf" srcId="{3E7EEEA0-9B0F-4FF5-A9A6-6969E1456199}" destId="{009454E6-85AC-4155-A8C0-DE8506034F8F}" srcOrd="1" destOrd="0" presId="urn:microsoft.com/office/officeart/2005/8/layout/default"/>
    <dgm:cxn modelId="{59B3111B-4F01-4A55-9B2C-D0CF58679E74}" type="presParOf" srcId="{3E7EEEA0-9B0F-4FF5-A9A6-6969E1456199}" destId="{263F4C72-64B0-49BA-B85C-058B55CAE0C1}" srcOrd="2" destOrd="0" presId="urn:microsoft.com/office/officeart/2005/8/layout/default"/>
    <dgm:cxn modelId="{23D2C280-8F12-4063-818C-2405A36ADC6B}" type="presParOf" srcId="{3E7EEEA0-9B0F-4FF5-A9A6-6969E1456199}" destId="{306F750E-0592-47A6-A5CA-34C4A9E7258B}" srcOrd="3" destOrd="0" presId="urn:microsoft.com/office/officeart/2005/8/layout/default"/>
    <dgm:cxn modelId="{8300FF47-74DF-4049-A667-924C5156F099}" type="presParOf" srcId="{3E7EEEA0-9B0F-4FF5-A9A6-6969E1456199}" destId="{381BFB13-CBCC-46C1-82D3-AC8D3ED18FC0}" srcOrd="4" destOrd="0" presId="urn:microsoft.com/office/officeart/2005/8/layout/default"/>
    <dgm:cxn modelId="{51FDC1D4-DCB5-4FA6-B5B6-2137E0789907}" type="presParOf" srcId="{3E7EEEA0-9B0F-4FF5-A9A6-6969E1456199}" destId="{5288D595-E4D5-458A-891F-6A4C70E686DE}" srcOrd="5" destOrd="0" presId="urn:microsoft.com/office/officeart/2005/8/layout/default"/>
    <dgm:cxn modelId="{E1003769-AE66-4A8D-9EEF-AC1F354C816F}" type="presParOf" srcId="{3E7EEEA0-9B0F-4FF5-A9A6-6969E1456199}" destId="{2BD31D2B-E124-4829-B8D4-16B6FD97773B}" srcOrd="6" destOrd="0" presId="urn:microsoft.com/office/officeart/2005/8/layout/default"/>
    <dgm:cxn modelId="{1F90CBEB-F0A7-49C8-8F8D-9F6E3165BA17}" type="presParOf" srcId="{3E7EEEA0-9B0F-4FF5-A9A6-6969E1456199}" destId="{3AD92182-6EFB-4EEE-8186-76162157DF31}" srcOrd="7" destOrd="0" presId="urn:microsoft.com/office/officeart/2005/8/layout/default"/>
    <dgm:cxn modelId="{553342C5-7385-477C-9DC9-6F1EC82BD030}" type="presParOf" srcId="{3E7EEEA0-9B0F-4FF5-A9A6-6969E1456199}" destId="{A13FF29A-2FE9-4837-AD81-83467421D5C5}" srcOrd="8" destOrd="0" presId="urn:microsoft.com/office/officeart/2005/8/layout/default"/>
    <dgm:cxn modelId="{CE25EABD-3BA2-4552-AB2E-C6CEC6651E04}" type="presParOf" srcId="{3E7EEEA0-9B0F-4FF5-A9A6-6969E1456199}" destId="{329B1605-B08C-4415-AF34-01A94AC01A54}" srcOrd="9" destOrd="0" presId="urn:microsoft.com/office/officeart/2005/8/layout/default"/>
    <dgm:cxn modelId="{1863774F-0273-4AF5-A899-FE1E50BDA6A3}" type="presParOf" srcId="{3E7EEEA0-9B0F-4FF5-A9A6-6969E1456199}" destId="{E9BAC539-0C8F-44B2-B345-C5D1AA46E488}" srcOrd="10" destOrd="0" presId="urn:microsoft.com/office/officeart/2005/8/layout/default"/>
    <dgm:cxn modelId="{7E35C82B-DF65-4055-9A6E-771405273033}" type="presParOf" srcId="{3E7EEEA0-9B0F-4FF5-A9A6-6969E1456199}" destId="{9F41BA1E-B89D-4E45-B0D3-CD0888C78056}" srcOrd="11" destOrd="0" presId="urn:microsoft.com/office/officeart/2005/8/layout/default"/>
    <dgm:cxn modelId="{92E4E666-2E24-44C6-90D6-0BB0B6E9E3EE}" type="presParOf" srcId="{3E7EEEA0-9B0F-4FF5-A9A6-6969E1456199}" destId="{46D4C788-1EEC-4C3D-8FDE-C51E86EFA778}" srcOrd="12" destOrd="0" presId="urn:microsoft.com/office/officeart/2005/8/layout/default"/>
    <dgm:cxn modelId="{A7AE4AD4-9367-4522-AF64-32293D67B22C}" type="presParOf" srcId="{3E7EEEA0-9B0F-4FF5-A9A6-6969E1456199}" destId="{AD6DEAE8-C910-4661-B6F4-EBFB060523AE}" srcOrd="13" destOrd="0" presId="urn:microsoft.com/office/officeart/2005/8/layout/default"/>
    <dgm:cxn modelId="{D47C23BA-48E7-46CB-96C9-439F8F3DB8C8}" type="presParOf" srcId="{3E7EEEA0-9B0F-4FF5-A9A6-6969E1456199}" destId="{13F53608-7633-43AF-B564-1AA7D3BD5DE4}" srcOrd="14" destOrd="0" presId="urn:microsoft.com/office/officeart/2005/8/layout/default"/>
    <dgm:cxn modelId="{FE998F38-221B-4CBD-94C7-842CB9FEE8A9}" type="presParOf" srcId="{3E7EEEA0-9B0F-4FF5-A9A6-6969E1456199}" destId="{EF21C217-0E39-4035-8F46-6A6CBDC210CC}" srcOrd="15" destOrd="0" presId="urn:microsoft.com/office/officeart/2005/8/layout/default"/>
    <dgm:cxn modelId="{3372BD94-EE1D-4155-A627-C0D52AE7A6B0}" type="presParOf" srcId="{3E7EEEA0-9B0F-4FF5-A9A6-6969E1456199}" destId="{FE63ADFE-95CA-4689-BF2C-669A3E482FB6}" srcOrd="16" destOrd="0" presId="urn:microsoft.com/office/officeart/2005/8/layout/default"/>
    <dgm:cxn modelId="{AAA974DC-C43B-4A6B-96F3-47DF90797310}" type="presParOf" srcId="{3E7EEEA0-9B0F-4FF5-A9A6-6969E1456199}" destId="{555475B1-9D8D-416A-8DB4-A80B62DE015C}" srcOrd="17" destOrd="0" presId="urn:microsoft.com/office/officeart/2005/8/layout/default"/>
    <dgm:cxn modelId="{FB0B95B1-999D-4146-9ACD-5B3108A0E7D5}" type="presParOf" srcId="{3E7EEEA0-9B0F-4FF5-A9A6-6969E1456199}" destId="{86124FFF-BB32-4635-AFF6-69CC02DDE517}" srcOrd="18" destOrd="0" presId="urn:microsoft.com/office/officeart/2005/8/layout/default"/>
    <dgm:cxn modelId="{57C18865-BDD9-4DDD-9530-4F8806317420}" type="presParOf" srcId="{3E7EEEA0-9B0F-4FF5-A9A6-6969E1456199}" destId="{81F3BFED-57F7-468A-BBA0-D4EE946BF30E}" srcOrd="19" destOrd="0" presId="urn:microsoft.com/office/officeart/2005/8/layout/default"/>
    <dgm:cxn modelId="{BA48CFF3-66A2-4352-A53E-B4A5BB8BB4A8}" type="presParOf" srcId="{3E7EEEA0-9B0F-4FF5-A9A6-6969E1456199}" destId="{FBEB37F6-DBC8-4E2F-B77A-ED5B6C6FEA67}" srcOrd="20" destOrd="0" presId="urn:microsoft.com/office/officeart/2005/8/layout/default"/>
    <dgm:cxn modelId="{CAF59E9E-FDEC-4849-919B-7A56F89241F6}" type="presParOf" srcId="{3E7EEEA0-9B0F-4FF5-A9A6-6969E1456199}" destId="{9A93FA40-1F95-44A5-94C9-55EF6F5B4AF5}" srcOrd="21" destOrd="0" presId="urn:microsoft.com/office/officeart/2005/8/layout/default"/>
    <dgm:cxn modelId="{92A7FE0F-DC77-4764-89B2-C704F5BCC340}" type="presParOf" srcId="{3E7EEEA0-9B0F-4FF5-A9A6-6969E1456199}" destId="{D95547A8-DEE3-4423-9D05-707E62DFB199}" srcOrd="22" destOrd="0" presId="urn:microsoft.com/office/officeart/2005/8/layout/default"/>
    <dgm:cxn modelId="{8EDA29C8-48F3-4752-AE01-DE5D5D4AF9E8}" type="presParOf" srcId="{3E7EEEA0-9B0F-4FF5-A9A6-6969E1456199}" destId="{AEDBBAC2-B0D0-43D5-AF88-8C68C862ADA2}" srcOrd="23" destOrd="0" presId="urn:microsoft.com/office/officeart/2005/8/layout/default"/>
    <dgm:cxn modelId="{4AC4407A-239D-4F11-A3D4-51A417501643}" type="presParOf" srcId="{3E7EEEA0-9B0F-4FF5-A9A6-6969E1456199}" destId="{D9820DBA-6EE4-43B6-BC36-B83510E1E4AF}" srcOrd="24" destOrd="0" presId="urn:microsoft.com/office/officeart/2005/8/layout/default"/>
    <dgm:cxn modelId="{5C9026A8-CA15-4D1B-A801-1BB02358B870}" type="presParOf" srcId="{3E7EEEA0-9B0F-4FF5-A9A6-6969E1456199}" destId="{35B5F628-8CE5-4C6D-A8A4-88E1A842F50E}" srcOrd="25" destOrd="0" presId="urn:microsoft.com/office/officeart/2005/8/layout/default"/>
    <dgm:cxn modelId="{65AF0310-64FE-401B-9776-BB14FF1519ED}" type="presParOf" srcId="{3E7EEEA0-9B0F-4FF5-A9A6-6969E1456199}" destId="{8A8FC234-BC15-4109-8BA8-ABC784443928}" srcOrd="26" destOrd="0" presId="urn:microsoft.com/office/officeart/2005/8/layout/default"/>
    <dgm:cxn modelId="{C1BC3629-E9B4-4EC6-81F4-D43DB33BBB2A}" type="presParOf" srcId="{3E7EEEA0-9B0F-4FF5-A9A6-6969E1456199}" destId="{1321491E-8E5C-40A2-AB4A-341006888CD8}" srcOrd="27" destOrd="0" presId="urn:microsoft.com/office/officeart/2005/8/layout/default"/>
    <dgm:cxn modelId="{C9C543B1-67E3-4FA0-B938-120270B4E2CC}" type="presParOf" srcId="{3E7EEEA0-9B0F-4FF5-A9A6-6969E1456199}" destId="{604AD511-88E0-4CDE-A10D-6EE6EE23C060}" srcOrd="28" destOrd="0" presId="urn:microsoft.com/office/officeart/2005/8/layout/default"/>
    <dgm:cxn modelId="{5BD2D02B-9391-4A01-AD4A-C9068FFBEE92}" type="presParOf" srcId="{3E7EEEA0-9B0F-4FF5-A9A6-6969E1456199}" destId="{A05C3334-8F25-4730-92FF-DEBA7737F900}" srcOrd="29" destOrd="0" presId="urn:microsoft.com/office/officeart/2005/8/layout/default"/>
    <dgm:cxn modelId="{B9E6CF69-490A-4CA9-840F-CB5F8C3C3C86}" type="presParOf" srcId="{3E7EEEA0-9B0F-4FF5-A9A6-6969E1456199}" destId="{DA5058AC-3686-4346-A24B-92B199B943CD}" srcOrd="30" destOrd="0" presId="urn:microsoft.com/office/officeart/2005/8/layout/default"/>
    <dgm:cxn modelId="{69B4BF73-42FD-4E0C-9158-84D8A682735E}" type="presParOf" srcId="{3E7EEEA0-9B0F-4FF5-A9A6-6969E1456199}" destId="{78B63E28-CCB8-4419-B6D9-489D2A29570F}" srcOrd="31" destOrd="0" presId="urn:microsoft.com/office/officeart/2005/8/layout/default"/>
    <dgm:cxn modelId="{8B69D542-BE32-4344-9DCB-0F73425EBA0A}" type="presParOf" srcId="{3E7EEEA0-9B0F-4FF5-A9A6-6969E1456199}" destId="{138D3298-DFC4-41D5-AA87-C27F990905EC}" srcOrd="32" destOrd="0" presId="urn:microsoft.com/office/officeart/2005/8/layout/default"/>
    <dgm:cxn modelId="{68F22018-7DA9-48F4-A8C8-AEA471EE3B7B}" type="presParOf" srcId="{3E7EEEA0-9B0F-4FF5-A9A6-6969E1456199}" destId="{A189BD27-C46D-4091-9ED7-8C2E1763C027}" srcOrd="33" destOrd="0" presId="urn:microsoft.com/office/officeart/2005/8/layout/default"/>
    <dgm:cxn modelId="{3E84B0EE-6BD6-4470-8601-47FB22D5108C}" type="presParOf" srcId="{3E7EEEA0-9B0F-4FF5-A9A6-6969E1456199}" destId="{E4CA239F-C402-45B3-89F0-3A0CD3C87320}" srcOrd="34" destOrd="0" presId="urn:microsoft.com/office/officeart/2005/8/layout/default"/>
    <dgm:cxn modelId="{9990E518-ADCB-40F3-902B-94D6999C6692}" type="presParOf" srcId="{3E7EEEA0-9B0F-4FF5-A9A6-6969E1456199}" destId="{DF44ACF2-AC08-4787-B595-1E6BA4CC15E9}" srcOrd="35" destOrd="0" presId="urn:microsoft.com/office/officeart/2005/8/layout/default"/>
    <dgm:cxn modelId="{DCA87310-D3E7-4E2F-9BE6-16248D0A927B}" type="presParOf" srcId="{3E7EEEA0-9B0F-4FF5-A9A6-6969E1456199}" destId="{28CD7D41-0062-4E8B-956C-EB72CAAD38B1}" srcOrd="36" destOrd="0" presId="urn:microsoft.com/office/officeart/2005/8/layout/default"/>
    <dgm:cxn modelId="{042605B6-17BD-4872-9456-79F10C968D5F}" type="presParOf" srcId="{3E7EEEA0-9B0F-4FF5-A9A6-6969E1456199}" destId="{4ACAD992-BAA5-4F31-912A-4AA76B3274C7}" srcOrd="37" destOrd="0" presId="urn:microsoft.com/office/officeart/2005/8/layout/default"/>
    <dgm:cxn modelId="{1AE7616C-66C2-44F1-B89F-D5BDC623B89B}" type="presParOf" srcId="{3E7EEEA0-9B0F-4FF5-A9A6-6969E1456199}" destId="{4796DFC3-2DF0-4DDA-9C3D-E2D57E4BAF4F}" srcOrd="38" destOrd="0" presId="urn:microsoft.com/office/officeart/2005/8/layout/default"/>
    <dgm:cxn modelId="{92437262-65DC-46FB-A298-DFD9AF48CBF6}" type="presParOf" srcId="{3E7EEEA0-9B0F-4FF5-A9A6-6969E1456199}" destId="{88038E1B-5D4A-48C0-9072-7DFED23890BB}" srcOrd="39" destOrd="0" presId="urn:microsoft.com/office/officeart/2005/8/layout/default"/>
    <dgm:cxn modelId="{DE7022BA-A245-4BE4-8042-B1A43B2888C7}" type="presParOf" srcId="{3E7EEEA0-9B0F-4FF5-A9A6-6969E1456199}" destId="{C1E72C02-4BE0-47F3-ACEE-C3E2F67229EF}" srcOrd="40" destOrd="0" presId="urn:microsoft.com/office/officeart/2005/8/layout/default"/>
    <dgm:cxn modelId="{E5ACEE09-5558-4278-A8A8-97CE7B3EE1A7}" type="presParOf" srcId="{3E7EEEA0-9B0F-4FF5-A9A6-6969E1456199}" destId="{74224B72-3A53-4194-B1F4-8A5B2CF36E3C}" srcOrd="41" destOrd="0" presId="urn:microsoft.com/office/officeart/2005/8/layout/default"/>
    <dgm:cxn modelId="{F913DC42-0520-48E5-9237-505BADBDAAE1}" type="presParOf" srcId="{3E7EEEA0-9B0F-4FF5-A9A6-6969E1456199}" destId="{59CA47A7-1C90-4615-AD35-FE6DD188CCB0}" srcOrd="42" destOrd="0" presId="urn:microsoft.com/office/officeart/2005/8/layout/default"/>
    <dgm:cxn modelId="{3F888AFE-017E-4838-9DF0-F22B86239C2E}" type="presParOf" srcId="{3E7EEEA0-9B0F-4FF5-A9A6-6969E1456199}" destId="{F2BE4BE5-ECB7-47A9-B272-B7C21FD257F3}" srcOrd="43" destOrd="0" presId="urn:microsoft.com/office/officeart/2005/8/layout/default"/>
    <dgm:cxn modelId="{94484965-28D7-4FF7-AF3F-7D3B3ADC9184}" type="presParOf" srcId="{3E7EEEA0-9B0F-4FF5-A9A6-6969E1456199}" destId="{965C282B-D6E9-486E-A500-B4600A16426C}" srcOrd="44" destOrd="0" presId="urn:microsoft.com/office/officeart/2005/8/layout/default"/>
    <dgm:cxn modelId="{9B00289E-8B82-472F-96C9-E2613CDB637C}" type="presParOf" srcId="{3E7EEEA0-9B0F-4FF5-A9A6-6969E1456199}" destId="{330A12E3-F0E1-43E9-A420-49629E7B63E2}" srcOrd="45" destOrd="0" presId="urn:microsoft.com/office/officeart/2005/8/layout/default"/>
    <dgm:cxn modelId="{BE1C9D1B-5A04-49CC-A0FA-01E6E2EC85E4}" type="presParOf" srcId="{3E7EEEA0-9B0F-4FF5-A9A6-6969E1456199}" destId="{ADF44701-3543-4621-A232-FF7C156ED8ED}" srcOrd="46" destOrd="0" presId="urn:microsoft.com/office/officeart/2005/8/layout/default"/>
    <dgm:cxn modelId="{38216472-6BEC-42C4-8E76-6CC84F34B2D4}" type="presParOf" srcId="{3E7EEEA0-9B0F-4FF5-A9A6-6969E1456199}" destId="{1BBD47DA-8926-4C23-AE64-B36C26FADEF0}" srcOrd="47" destOrd="0" presId="urn:microsoft.com/office/officeart/2005/8/layout/default"/>
    <dgm:cxn modelId="{89D88E2D-B722-4DB3-A225-7E4AD42B03E2}" type="presParOf" srcId="{3E7EEEA0-9B0F-4FF5-A9A6-6969E1456199}" destId="{27317A45-F47A-438A-B51F-16DBCF429999}" srcOrd="48" destOrd="0" presId="urn:microsoft.com/office/officeart/2005/8/layout/default"/>
    <dgm:cxn modelId="{4243AE11-E9F1-4938-A7CC-47A6B1B53E6D}" type="presParOf" srcId="{3E7EEEA0-9B0F-4FF5-A9A6-6969E1456199}" destId="{4703A548-68CD-44D5-90A5-8D86F860C370}" srcOrd="49" destOrd="0" presId="urn:microsoft.com/office/officeart/2005/8/layout/default"/>
    <dgm:cxn modelId="{24E8B5BB-31C9-45AD-A779-BA6ACD9E7D5A}" type="presParOf" srcId="{3E7EEEA0-9B0F-4FF5-A9A6-6969E1456199}" destId="{68359AAA-9C5E-42AB-BBB5-34072C7C6DCF}" srcOrd="50" destOrd="0" presId="urn:microsoft.com/office/officeart/2005/8/layout/default"/>
    <dgm:cxn modelId="{DCA88658-CEFF-4CC9-A73D-25CF092F316D}" type="presParOf" srcId="{3E7EEEA0-9B0F-4FF5-A9A6-6969E1456199}" destId="{95CEFB4D-647F-4D51-810A-F1B30AF49213}" srcOrd="51" destOrd="0" presId="urn:microsoft.com/office/officeart/2005/8/layout/default"/>
    <dgm:cxn modelId="{42D15194-B3DB-4C2C-AD0F-539FC2B80724}" type="presParOf" srcId="{3E7EEEA0-9B0F-4FF5-A9A6-6969E1456199}" destId="{45F52820-472F-435E-A578-565F268820D0}" srcOrd="52" destOrd="0" presId="urn:microsoft.com/office/officeart/2005/8/layout/default"/>
    <dgm:cxn modelId="{A5EA9C7B-8A74-4D41-8A41-597282B5BFD6}" type="presParOf" srcId="{3E7EEEA0-9B0F-4FF5-A9A6-6969E1456199}" destId="{9BB7EF44-543E-4284-BAAD-497EE7D7DF7C}" srcOrd="53" destOrd="0" presId="urn:microsoft.com/office/officeart/2005/8/layout/default"/>
    <dgm:cxn modelId="{E67DFDBB-C6A6-497D-A9B7-CBB94D813846}" type="presParOf" srcId="{3E7EEEA0-9B0F-4FF5-A9A6-6969E1456199}" destId="{BDE44163-F904-4B74-BDD3-94A550A7C869}" srcOrd="54" destOrd="0" presId="urn:microsoft.com/office/officeart/2005/8/layout/default"/>
    <dgm:cxn modelId="{3AB5E702-8570-4714-B8E9-3EAF807D039C}" type="presParOf" srcId="{3E7EEEA0-9B0F-4FF5-A9A6-6969E1456199}" destId="{7B8FE34A-9465-4B1D-B981-50977428E1B0}" srcOrd="55" destOrd="0" presId="urn:microsoft.com/office/officeart/2005/8/layout/default"/>
    <dgm:cxn modelId="{AACA42CE-03AF-437B-B1F2-4F10A3E01C66}" type="presParOf" srcId="{3E7EEEA0-9B0F-4FF5-A9A6-6969E1456199}" destId="{25949356-9E93-4CAE-AA3B-A13B349CA80C}" srcOrd="56" destOrd="0" presId="urn:microsoft.com/office/officeart/2005/8/layout/default"/>
    <dgm:cxn modelId="{F3BC2ED1-8239-49E3-B981-8FC6E170FADD}" type="presParOf" srcId="{3E7EEEA0-9B0F-4FF5-A9A6-6969E1456199}" destId="{3E91CED4-7150-457E-BC91-62D252A5EAED}" srcOrd="57" destOrd="0" presId="urn:microsoft.com/office/officeart/2005/8/layout/default"/>
    <dgm:cxn modelId="{DCB033C6-65A4-4D98-A074-6C7C5F690264}" type="presParOf" srcId="{3E7EEEA0-9B0F-4FF5-A9A6-6969E1456199}" destId="{58BB4886-463E-40DD-9687-196B9438B6F8}" srcOrd="58" destOrd="0" presId="urn:microsoft.com/office/officeart/2005/8/layout/default"/>
    <dgm:cxn modelId="{7DC8A1D9-B235-4304-BD5B-96F1DDA0AE49}" type="presParOf" srcId="{3E7EEEA0-9B0F-4FF5-A9A6-6969E1456199}" destId="{95C400EF-9975-47E2-A9BB-F38AF35B6F44}" srcOrd="59" destOrd="0" presId="urn:microsoft.com/office/officeart/2005/8/layout/default"/>
    <dgm:cxn modelId="{110D6C6E-DE60-4882-8CB8-CFD925DC1166}" type="presParOf" srcId="{3E7EEEA0-9B0F-4FF5-A9A6-6969E1456199}" destId="{9700A894-3BDF-490A-95D9-6675F17B3DA1}" srcOrd="60" destOrd="0" presId="urn:microsoft.com/office/officeart/2005/8/layout/default"/>
    <dgm:cxn modelId="{2B0D0DB6-BFA3-4BD0-9773-67036F6FB1FF}" type="presParOf" srcId="{3E7EEEA0-9B0F-4FF5-A9A6-6969E1456199}" destId="{AC6FC7CA-A669-475B-A4F7-E123C942FD7D}" srcOrd="61" destOrd="0" presId="urn:microsoft.com/office/officeart/2005/8/layout/default"/>
    <dgm:cxn modelId="{2B91D8A9-CAED-4EA6-805A-0B351BC55C6C}" type="presParOf" srcId="{3E7EEEA0-9B0F-4FF5-A9A6-6969E1456199}" destId="{F231F709-0B32-4D54-8C2D-1681982B2574}" srcOrd="62" destOrd="0" presId="urn:microsoft.com/office/officeart/2005/8/layout/default"/>
    <dgm:cxn modelId="{2CCA5388-C8DA-450E-99A9-C2944551D42C}" type="presParOf" srcId="{3E7EEEA0-9B0F-4FF5-A9A6-6969E1456199}" destId="{28EA5090-8FD6-4E8A-9FE9-6A797FD8E256}" srcOrd="63" destOrd="0" presId="urn:microsoft.com/office/officeart/2005/8/layout/default"/>
    <dgm:cxn modelId="{3D8316E8-EAFC-4D34-B28E-1AAD195CB515}" type="presParOf" srcId="{3E7EEEA0-9B0F-4FF5-A9A6-6969E1456199}" destId="{55DE3885-DEB3-4D10-9C01-356FC8F60AC4}" srcOrd="64" destOrd="0" presId="urn:microsoft.com/office/officeart/2005/8/layout/default"/>
    <dgm:cxn modelId="{B197EE13-FAE9-4211-8563-688E643402A6}" type="presParOf" srcId="{3E7EEEA0-9B0F-4FF5-A9A6-6969E1456199}" destId="{6EB8F9D9-D196-4F85-AB80-5ADAA67F03D8}" srcOrd="65" destOrd="0" presId="urn:microsoft.com/office/officeart/2005/8/layout/default"/>
    <dgm:cxn modelId="{6ECA2447-4512-4465-8FA3-2DC894255D02}" type="presParOf" srcId="{3E7EEEA0-9B0F-4FF5-A9A6-6969E1456199}" destId="{196A2AF0-4353-46BE-A1CC-9EA853A6861E}" srcOrd="66" destOrd="0" presId="urn:microsoft.com/office/officeart/2005/8/layout/default"/>
    <dgm:cxn modelId="{E9A4010A-7211-42D4-9D0F-6FF9E409F7EA}" type="presParOf" srcId="{3E7EEEA0-9B0F-4FF5-A9A6-6969E1456199}" destId="{A53ADCE6-34CD-4962-94A7-288EB52C6B7B}" srcOrd="67" destOrd="0" presId="urn:microsoft.com/office/officeart/2005/8/layout/default"/>
    <dgm:cxn modelId="{3C47621A-A82B-40B2-A291-6FA78B26B8CA}" type="presParOf" srcId="{3E7EEEA0-9B0F-4FF5-A9A6-6969E1456199}" destId="{2E3E1931-60F6-47AB-B11D-A168DDD1B9AE}" srcOrd="68" destOrd="0" presId="urn:microsoft.com/office/officeart/2005/8/layout/default"/>
    <dgm:cxn modelId="{C553C2FE-69E8-403E-BCAB-607DEE532B93}" type="presParOf" srcId="{3E7EEEA0-9B0F-4FF5-A9A6-6969E1456199}" destId="{D89C8974-E363-4B20-B127-9830CCCBDCDC}" srcOrd="69" destOrd="0" presId="urn:microsoft.com/office/officeart/2005/8/layout/default"/>
    <dgm:cxn modelId="{E2090D72-6B59-462F-BBAC-CB99C34B3BBF}" type="presParOf" srcId="{3E7EEEA0-9B0F-4FF5-A9A6-6969E1456199}" destId="{6BBB27E6-CF72-4D3F-8596-6572171A1E11}" srcOrd="70" destOrd="0" presId="urn:microsoft.com/office/officeart/2005/8/layout/default"/>
    <dgm:cxn modelId="{F7F2EC9A-9EBA-44A2-BC7E-AA91288AA8C3}" type="presParOf" srcId="{3E7EEEA0-9B0F-4FF5-A9A6-6969E1456199}" destId="{10122730-C22A-4CF5-9D7B-BB9D0C0FA693}" srcOrd="71" destOrd="0" presId="urn:microsoft.com/office/officeart/2005/8/layout/default"/>
    <dgm:cxn modelId="{3B6F28A0-0AD2-4D7E-BE33-C7F430D42877}" type="presParOf" srcId="{3E7EEEA0-9B0F-4FF5-A9A6-6969E1456199}" destId="{5E3E1B58-590E-4B3B-BE8F-26E272617F16}" srcOrd="72" destOrd="0" presId="urn:microsoft.com/office/officeart/2005/8/layout/default"/>
    <dgm:cxn modelId="{E643B39F-04D2-4C6F-8B34-7D8B661867EF}" type="presParOf" srcId="{3E7EEEA0-9B0F-4FF5-A9A6-6969E1456199}" destId="{8AB93EB0-F5E1-44D8-AB07-540A3CE62320}" srcOrd="73" destOrd="0" presId="urn:microsoft.com/office/officeart/2005/8/layout/default"/>
    <dgm:cxn modelId="{102EDB1D-314E-4EC8-8F93-6D31A0549924}" type="presParOf" srcId="{3E7EEEA0-9B0F-4FF5-A9A6-6969E1456199}" destId="{BF6ADE9F-AB4A-4D59-8E24-898D50529809}" srcOrd="74" destOrd="0" presId="urn:microsoft.com/office/officeart/2005/8/layout/default"/>
    <dgm:cxn modelId="{5BB032C0-49EC-4272-B230-5D85FFF29CA6}" type="presParOf" srcId="{3E7EEEA0-9B0F-4FF5-A9A6-6969E1456199}" destId="{01410A91-9C33-4BFD-B671-E3EC105B3E39}" srcOrd="75" destOrd="0" presId="urn:microsoft.com/office/officeart/2005/8/layout/default"/>
    <dgm:cxn modelId="{DADAE88C-A410-47DF-AF18-D65DA2A4ADE5}" type="presParOf" srcId="{3E7EEEA0-9B0F-4FF5-A9A6-6969E1456199}" destId="{F59EF598-58C9-4689-A683-2B23ACA87A5A}" srcOrd="76" destOrd="0" presId="urn:microsoft.com/office/officeart/2005/8/layout/default"/>
    <dgm:cxn modelId="{38CBEE07-2FF6-4D6C-8C27-B818695324AB}" type="presParOf" srcId="{3E7EEEA0-9B0F-4FF5-A9A6-6969E1456199}" destId="{E4D11784-7828-4B58-8F34-D9879BF26D1D}" srcOrd="77" destOrd="0" presId="urn:microsoft.com/office/officeart/2005/8/layout/default"/>
    <dgm:cxn modelId="{33F4622F-4678-4273-AA67-9FE4CD4E582E}" type="presParOf" srcId="{3E7EEEA0-9B0F-4FF5-A9A6-6969E1456199}" destId="{427C4A73-1AD5-4053-8E48-0271290C0B0A}" srcOrd="7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2A715E-0018-4C45-8969-BF5DCE7C2C2A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3172AE-83DE-4E94-9717-1C36024112C7}">
      <dgm:prSet phldrT="[텍스트]" custT="1"/>
      <dgm:spPr/>
      <dgm:t>
        <a:bodyPr/>
        <a:lstStyle/>
        <a:p>
          <a:pPr latinLnBrk="1"/>
          <a:r>
            <a:rPr lang="ko-KR" altLang="ko-KR" sz="2500" b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지역의 특성을 나타내는 단어 파악하기   →   특화된 마케팅</a:t>
          </a:r>
          <a:endParaRPr lang="en-US" altLang="ko-KR" sz="2500" b="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B65434C-C864-44ED-897D-92401510223C}" type="parTrans" cxnId="{8700412B-B441-4822-AE78-F34206AF4C92}">
      <dgm:prSet/>
      <dgm:spPr/>
      <dgm:t>
        <a:bodyPr/>
        <a:lstStyle/>
        <a:p>
          <a:pPr latinLnBrk="1"/>
          <a:endParaRPr lang="ko-KR" altLang="en-US" sz="35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158B1BE9-2909-4530-8C43-13D4B2A6ECDB}" type="sibTrans" cxnId="{8700412B-B441-4822-AE78-F34206AF4C92}">
      <dgm:prSet/>
      <dgm:spPr/>
      <dgm:t>
        <a:bodyPr/>
        <a:lstStyle/>
        <a:p>
          <a:pPr latinLnBrk="1"/>
          <a:endParaRPr lang="ko-KR" altLang="en-US" sz="35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4AE661C3-95D6-4258-B6DA-F524BFEEC51C}">
      <dgm:prSet phldrT="[텍스트]" custT="1"/>
      <dgm:spPr/>
      <dgm:t>
        <a:bodyPr/>
        <a:lstStyle/>
        <a:p>
          <a:pPr latinLnBrk="1"/>
          <a:r>
            <a:rPr lang="ko-KR" altLang="ko-KR" sz="2500" b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글을 읽기 전에 글의 속성을 미리 파악   →   효율적인 작업</a:t>
          </a:r>
          <a:r>
            <a:rPr lang="ko-KR" altLang="en-US" sz="2500" b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</a:t>
          </a:r>
          <a:endParaRPr lang="ko-KR" altLang="en-US" sz="2500" b="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6F83AFA2-0FD2-448B-9E2A-AF04F5454612}" type="parTrans" cxnId="{D82CFCD7-F2C3-452B-B6D3-924ADFA8F1D0}">
      <dgm:prSet/>
      <dgm:spPr/>
      <dgm:t>
        <a:bodyPr/>
        <a:lstStyle/>
        <a:p>
          <a:pPr latinLnBrk="1"/>
          <a:endParaRPr lang="ko-KR" altLang="en-US" sz="35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10E2DA4-839C-4026-A73F-D919E5D85E84}" type="sibTrans" cxnId="{D82CFCD7-F2C3-452B-B6D3-924ADFA8F1D0}">
      <dgm:prSet/>
      <dgm:spPr/>
      <dgm:t>
        <a:bodyPr/>
        <a:lstStyle/>
        <a:p>
          <a:pPr latinLnBrk="1"/>
          <a:endParaRPr lang="ko-KR" altLang="en-US" sz="35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05FA7AF9-2F47-4A5A-8ABF-01EA3BCE782B}">
      <dgm:prSet phldrT="[텍스트]" custT="1"/>
      <dgm:spPr/>
      <dgm:t>
        <a:bodyPr/>
        <a:lstStyle/>
        <a:p>
          <a:pPr latinLnBrk="1"/>
          <a:r>
            <a:rPr lang="ko-KR" altLang="en-US" sz="25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새로운 그룹 진입 시 사용</a:t>
          </a:r>
          <a:r>
            <a:rPr lang="en-US" altLang="en-US" sz="25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</a:t>
          </a:r>
          <a:r>
            <a:rPr lang="ko-KR" altLang="en-US" sz="25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자제해야 할 단어 파악  →   시행착오</a:t>
          </a:r>
          <a:r>
            <a:rPr lang="ko-KR" altLang="en-US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↓</a:t>
          </a:r>
        </a:p>
      </dgm:t>
    </dgm:pt>
    <dgm:pt modelId="{CEF848F6-4A21-42D2-B353-BEC0638A29B1}" type="parTrans" cxnId="{E6A504E2-60E5-4003-9BA8-C7E1C88D36E2}">
      <dgm:prSet/>
      <dgm:spPr/>
      <dgm:t>
        <a:bodyPr/>
        <a:lstStyle/>
        <a:p>
          <a:pPr latinLnBrk="1"/>
          <a:endParaRPr lang="ko-KR" altLang="en-US" sz="35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FA0D9A6E-B7B0-4196-B90E-B03ABBDC7301}" type="sibTrans" cxnId="{E6A504E2-60E5-4003-9BA8-C7E1C88D36E2}">
      <dgm:prSet/>
      <dgm:spPr/>
      <dgm:t>
        <a:bodyPr/>
        <a:lstStyle/>
        <a:p>
          <a:pPr latinLnBrk="1"/>
          <a:endParaRPr lang="ko-KR" altLang="en-US" sz="35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A58ECBDE-3AD3-4660-BF96-B957F09129B9}" type="pres">
      <dgm:prSet presAssocID="{862A715E-0018-4C45-8969-BF5DCE7C2C2A}" presName="Name0" presStyleCnt="0">
        <dgm:presLayoutVars>
          <dgm:chMax val="7"/>
          <dgm:chPref val="7"/>
          <dgm:dir/>
        </dgm:presLayoutVars>
      </dgm:prSet>
      <dgm:spPr/>
    </dgm:pt>
    <dgm:pt modelId="{369838E9-6FCE-4037-B74A-1AB55DFC1B19}" type="pres">
      <dgm:prSet presAssocID="{862A715E-0018-4C45-8969-BF5DCE7C2C2A}" presName="Name1" presStyleCnt="0"/>
      <dgm:spPr/>
    </dgm:pt>
    <dgm:pt modelId="{930B4A33-99EF-4E9A-8DE8-B0410EFCAB8C}" type="pres">
      <dgm:prSet presAssocID="{862A715E-0018-4C45-8969-BF5DCE7C2C2A}" presName="cycle" presStyleCnt="0"/>
      <dgm:spPr/>
    </dgm:pt>
    <dgm:pt modelId="{00F24928-E426-4D44-ABCC-E3D213A2A9E5}" type="pres">
      <dgm:prSet presAssocID="{862A715E-0018-4C45-8969-BF5DCE7C2C2A}" presName="srcNode" presStyleLbl="node1" presStyleIdx="0" presStyleCnt="3"/>
      <dgm:spPr/>
    </dgm:pt>
    <dgm:pt modelId="{C6987049-9AA1-4274-80B1-97723B74B8BE}" type="pres">
      <dgm:prSet presAssocID="{862A715E-0018-4C45-8969-BF5DCE7C2C2A}" presName="conn" presStyleLbl="parChTrans1D2" presStyleIdx="0" presStyleCnt="1"/>
      <dgm:spPr/>
    </dgm:pt>
    <dgm:pt modelId="{FEF6BFBB-6140-45B7-BB81-022D67B5A469}" type="pres">
      <dgm:prSet presAssocID="{862A715E-0018-4C45-8969-BF5DCE7C2C2A}" presName="extraNode" presStyleLbl="node1" presStyleIdx="0" presStyleCnt="3"/>
      <dgm:spPr/>
    </dgm:pt>
    <dgm:pt modelId="{26BD27B4-ED96-45DD-BA39-64F63AD21991}" type="pres">
      <dgm:prSet presAssocID="{862A715E-0018-4C45-8969-BF5DCE7C2C2A}" presName="dstNode" presStyleLbl="node1" presStyleIdx="0" presStyleCnt="3"/>
      <dgm:spPr/>
    </dgm:pt>
    <dgm:pt modelId="{0FF84E03-5764-45DE-B256-8818A2A6279A}" type="pres">
      <dgm:prSet presAssocID="{CC3172AE-83DE-4E94-9717-1C36024112C7}" presName="text_1" presStyleLbl="node1" presStyleIdx="0" presStyleCnt="3">
        <dgm:presLayoutVars>
          <dgm:bulletEnabled val="1"/>
        </dgm:presLayoutVars>
      </dgm:prSet>
      <dgm:spPr/>
    </dgm:pt>
    <dgm:pt modelId="{19B4CD85-930E-4C57-BAD9-FEF4D4F7C2D1}" type="pres">
      <dgm:prSet presAssocID="{CC3172AE-83DE-4E94-9717-1C36024112C7}" presName="accent_1" presStyleCnt="0"/>
      <dgm:spPr/>
    </dgm:pt>
    <dgm:pt modelId="{18C98E93-565F-44FC-A859-E8403FB45E73}" type="pres">
      <dgm:prSet presAssocID="{CC3172AE-83DE-4E94-9717-1C36024112C7}" presName="accentRepeatNode" presStyleLbl="solidFgAcc1" presStyleIdx="0" presStyleCnt="3"/>
      <dgm:spPr/>
    </dgm:pt>
    <dgm:pt modelId="{801D73C2-D4F8-4A78-8FAA-D2BB0B7B4D18}" type="pres">
      <dgm:prSet presAssocID="{4AE661C3-95D6-4258-B6DA-F524BFEEC51C}" presName="text_2" presStyleLbl="node1" presStyleIdx="1" presStyleCnt="3">
        <dgm:presLayoutVars>
          <dgm:bulletEnabled val="1"/>
        </dgm:presLayoutVars>
      </dgm:prSet>
      <dgm:spPr/>
    </dgm:pt>
    <dgm:pt modelId="{D85C22B0-B307-4C23-BF28-F5F224AF4F61}" type="pres">
      <dgm:prSet presAssocID="{4AE661C3-95D6-4258-B6DA-F524BFEEC51C}" presName="accent_2" presStyleCnt="0"/>
      <dgm:spPr/>
    </dgm:pt>
    <dgm:pt modelId="{CFD7ECFC-2C5E-4E28-A0AE-A40F7B277DEC}" type="pres">
      <dgm:prSet presAssocID="{4AE661C3-95D6-4258-B6DA-F524BFEEC51C}" presName="accentRepeatNode" presStyleLbl="solidFgAcc1" presStyleIdx="1" presStyleCnt="3"/>
      <dgm:spPr/>
    </dgm:pt>
    <dgm:pt modelId="{E604DAD2-44E3-4940-99BD-D7C7DBA12131}" type="pres">
      <dgm:prSet presAssocID="{05FA7AF9-2F47-4A5A-8ABF-01EA3BCE782B}" presName="text_3" presStyleLbl="node1" presStyleIdx="2" presStyleCnt="3">
        <dgm:presLayoutVars>
          <dgm:bulletEnabled val="1"/>
        </dgm:presLayoutVars>
      </dgm:prSet>
      <dgm:spPr/>
    </dgm:pt>
    <dgm:pt modelId="{6EBED7C5-6158-4F8E-B732-235137361765}" type="pres">
      <dgm:prSet presAssocID="{05FA7AF9-2F47-4A5A-8ABF-01EA3BCE782B}" presName="accent_3" presStyleCnt="0"/>
      <dgm:spPr/>
    </dgm:pt>
    <dgm:pt modelId="{C6AC0F3C-C427-42B1-B03E-099AFB09C400}" type="pres">
      <dgm:prSet presAssocID="{05FA7AF9-2F47-4A5A-8ABF-01EA3BCE782B}" presName="accentRepeatNode" presStyleLbl="solidFgAcc1" presStyleIdx="2" presStyleCnt="3"/>
      <dgm:spPr/>
    </dgm:pt>
  </dgm:ptLst>
  <dgm:cxnLst>
    <dgm:cxn modelId="{D82CFCD7-F2C3-452B-B6D3-924ADFA8F1D0}" srcId="{862A715E-0018-4C45-8969-BF5DCE7C2C2A}" destId="{4AE661C3-95D6-4258-B6DA-F524BFEEC51C}" srcOrd="1" destOrd="0" parTransId="{6F83AFA2-0FD2-448B-9E2A-AF04F5454612}" sibTransId="{B10E2DA4-839C-4026-A73F-D919E5D85E84}"/>
    <dgm:cxn modelId="{6F3AD819-D6B5-4D57-BD2E-4E50B15A188C}" type="presOf" srcId="{CC3172AE-83DE-4E94-9717-1C36024112C7}" destId="{0FF84E03-5764-45DE-B256-8818A2A6279A}" srcOrd="0" destOrd="0" presId="urn:microsoft.com/office/officeart/2008/layout/VerticalCurvedList"/>
    <dgm:cxn modelId="{DAAF64B5-FDC2-4171-9728-CC41D2A89E54}" type="presOf" srcId="{4AE661C3-95D6-4258-B6DA-F524BFEEC51C}" destId="{801D73C2-D4F8-4A78-8FAA-D2BB0B7B4D18}" srcOrd="0" destOrd="0" presId="urn:microsoft.com/office/officeart/2008/layout/VerticalCurvedList"/>
    <dgm:cxn modelId="{E6A504E2-60E5-4003-9BA8-C7E1C88D36E2}" srcId="{862A715E-0018-4C45-8969-BF5DCE7C2C2A}" destId="{05FA7AF9-2F47-4A5A-8ABF-01EA3BCE782B}" srcOrd="2" destOrd="0" parTransId="{CEF848F6-4A21-42D2-B353-BEC0638A29B1}" sibTransId="{FA0D9A6E-B7B0-4196-B90E-B03ABBDC7301}"/>
    <dgm:cxn modelId="{295CB587-4E46-4C45-AE84-2FE9216D2791}" type="presOf" srcId="{158B1BE9-2909-4530-8C43-13D4B2A6ECDB}" destId="{C6987049-9AA1-4274-80B1-97723B74B8BE}" srcOrd="0" destOrd="0" presId="urn:microsoft.com/office/officeart/2008/layout/VerticalCurvedList"/>
    <dgm:cxn modelId="{A3AC63F2-D6FA-4A2E-B331-CE64ADBFD545}" type="presOf" srcId="{05FA7AF9-2F47-4A5A-8ABF-01EA3BCE782B}" destId="{E604DAD2-44E3-4940-99BD-D7C7DBA12131}" srcOrd="0" destOrd="0" presId="urn:microsoft.com/office/officeart/2008/layout/VerticalCurvedList"/>
    <dgm:cxn modelId="{CDA2B5B5-4CCB-46C5-BA5B-CE172D3CA0A3}" type="presOf" srcId="{862A715E-0018-4C45-8969-BF5DCE7C2C2A}" destId="{A58ECBDE-3AD3-4660-BF96-B957F09129B9}" srcOrd="0" destOrd="0" presId="urn:microsoft.com/office/officeart/2008/layout/VerticalCurvedList"/>
    <dgm:cxn modelId="{8700412B-B441-4822-AE78-F34206AF4C92}" srcId="{862A715E-0018-4C45-8969-BF5DCE7C2C2A}" destId="{CC3172AE-83DE-4E94-9717-1C36024112C7}" srcOrd="0" destOrd="0" parTransId="{BB65434C-C864-44ED-897D-92401510223C}" sibTransId="{158B1BE9-2909-4530-8C43-13D4B2A6ECDB}"/>
    <dgm:cxn modelId="{B7DC76BD-8702-48E4-A11C-B9409DEF2EF7}" type="presParOf" srcId="{A58ECBDE-3AD3-4660-BF96-B957F09129B9}" destId="{369838E9-6FCE-4037-B74A-1AB55DFC1B19}" srcOrd="0" destOrd="0" presId="urn:microsoft.com/office/officeart/2008/layout/VerticalCurvedList"/>
    <dgm:cxn modelId="{4CDEAB43-C149-463B-9585-B90F604AABDF}" type="presParOf" srcId="{369838E9-6FCE-4037-B74A-1AB55DFC1B19}" destId="{930B4A33-99EF-4E9A-8DE8-B0410EFCAB8C}" srcOrd="0" destOrd="0" presId="urn:microsoft.com/office/officeart/2008/layout/VerticalCurvedList"/>
    <dgm:cxn modelId="{A405260B-D80F-4BFF-9DBB-C9BECBCB3CF2}" type="presParOf" srcId="{930B4A33-99EF-4E9A-8DE8-B0410EFCAB8C}" destId="{00F24928-E426-4D44-ABCC-E3D213A2A9E5}" srcOrd="0" destOrd="0" presId="urn:microsoft.com/office/officeart/2008/layout/VerticalCurvedList"/>
    <dgm:cxn modelId="{D00A6680-89DB-4E3F-93C1-2582156524C3}" type="presParOf" srcId="{930B4A33-99EF-4E9A-8DE8-B0410EFCAB8C}" destId="{C6987049-9AA1-4274-80B1-97723B74B8BE}" srcOrd="1" destOrd="0" presId="urn:microsoft.com/office/officeart/2008/layout/VerticalCurvedList"/>
    <dgm:cxn modelId="{23704958-3298-4D9E-9806-356411C66DC4}" type="presParOf" srcId="{930B4A33-99EF-4E9A-8DE8-B0410EFCAB8C}" destId="{FEF6BFBB-6140-45B7-BB81-022D67B5A469}" srcOrd="2" destOrd="0" presId="urn:microsoft.com/office/officeart/2008/layout/VerticalCurvedList"/>
    <dgm:cxn modelId="{6B3B0E42-CC10-49B5-A492-73CE792B1AE3}" type="presParOf" srcId="{930B4A33-99EF-4E9A-8DE8-B0410EFCAB8C}" destId="{26BD27B4-ED96-45DD-BA39-64F63AD21991}" srcOrd="3" destOrd="0" presId="urn:microsoft.com/office/officeart/2008/layout/VerticalCurvedList"/>
    <dgm:cxn modelId="{4CE34887-56AB-4D1D-AA5C-E51596B20C81}" type="presParOf" srcId="{369838E9-6FCE-4037-B74A-1AB55DFC1B19}" destId="{0FF84E03-5764-45DE-B256-8818A2A6279A}" srcOrd="1" destOrd="0" presId="urn:microsoft.com/office/officeart/2008/layout/VerticalCurvedList"/>
    <dgm:cxn modelId="{B9408CB0-D0F5-4088-9084-86AB2C85B2D1}" type="presParOf" srcId="{369838E9-6FCE-4037-B74A-1AB55DFC1B19}" destId="{19B4CD85-930E-4C57-BAD9-FEF4D4F7C2D1}" srcOrd="2" destOrd="0" presId="urn:microsoft.com/office/officeart/2008/layout/VerticalCurvedList"/>
    <dgm:cxn modelId="{F5780DCA-8A83-4D07-AF44-AA8C0B9737AF}" type="presParOf" srcId="{19B4CD85-930E-4C57-BAD9-FEF4D4F7C2D1}" destId="{18C98E93-565F-44FC-A859-E8403FB45E73}" srcOrd="0" destOrd="0" presId="urn:microsoft.com/office/officeart/2008/layout/VerticalCurvedList"/>
    <dgm:cxn modelId="{91F07A3E-BCB2-49A6-A152-30242307982C}" type="presParOf" srcId="{369838E9-6FCE-4037-B74A-1AB55DFC1B19}" destId="{801D73C2-D4F8-4A78-8FAA-D2BB0B7B4D18}" srcOrd="3" destOrd="0" presId="urn:microsoft.com/office/officeart/2008/layout/VerticalCurvedList"/>
    <dgm:cxn modelId="{22359254-E86D-4F30-A911-B92838EB26F6}" type="presParOf" srcId="{369838E9-6FCE-4037-B74A-1AB55DFC1B19}" destId="{D85C22B0-B307-4C23-BF28-F5F224AF4F61}" srcOrd="4" destOrd="0" presId="urn:microsoft.com/office/officeart/2008/layout/VerticalCurvedList"/>
    <dgm:cxn modelId="{BD5FA26A-B684-4421-BAC1-DF4D3D40C9F1}" type="presParOf" srcId="{D85C22B0-B307-4C23-BF28-F5F224AF4F61}" destId="{CFD7ECFC-2C5E-4E28-A0AE-A40F7B277DEC}" srcOrd="0" destOrd="0" presId="urn:microsoft.com/office/officeart/2008/layout/VerticalCurvedList"/>
    <dgm:cxn modelId="{089FCC7C-61D2-49B2-B8EC-9C6100B16AAE}" type="presParOf" srcId="{369838E9-6FCE-4037-B74A-1AB55DFC1B19}" destId="{E604DAD2-44E3-4940-99BD-D7C7DBA12131}" srcOrd="5" destOrd="0" presId="urn:microsoft.com/office/officeart/2008/layout/VerticalCurvedList"/>
    <dgm:cxn modelId="{097B3701-2598-4405-B9AC-D397D54D2F4D}" type="presParOf" srcId="{369838E9-6FCE-4037-B74A-1AB55DFC1B19}" destId="{6EBED7C5-6158-4F8E-B732-235137361765}" srcOrd="6" destOrd="0" presId="urn:microsoft.com/office/officeart/2008/layout/VerticalCurvedList"/>
    <dgm:cxn modelId="{4E90C683-04E6-4D45-B55B-D2D6248D034E}" type="presParOf" srcId="{6EBED7C5-6158-4F8E-B732-235137361765}" destId="{C6AC0F3C-C427-42B1-B03E-099AFB09C4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DB5C21-1136-4DBE-AC5A-089F561FFA0D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D8F59C-2BD9-4CE6-B712-817EF9C6B572}">
      <dgm:prSet phldrT="[텍스트]" custT="1"/>
      <dgm:spPr/>
      <dgm:t>
        <a:bodyPr/>
        <a:lstStyle/>
        <a:p>
          <a:pPr latinLnBrk="1"/>
          <a:r>
            <a:rPr lang="ko-KR" altLang="en-US" sz="42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얻은 것</a:t>
          </a:r>
        </a:p>
      </dgm:t>
    </dgm:pt>
    <dgm:pt modelId="{0376571D-D60A-4163-94A0-C9E1088A25FA}" type="parTrans" cxnId="{924E2783-FDE7-419A-AFD2-2D8903AD55A2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25CA878-2748-4E7C-B75E-E425BF906B49}" type="sibTrans" cxnId="{924E2783-FDE7-419A-AFD2-2D8903AD55A2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A533011D-0773-4723-A8E2-D8568586AD30}">
      <dgm:prSet phldrT="[텍스트]" custT="1"/>
      <dgm:spPr/>
      <dgm:t>
        <a:bodyPr/>
        <a:lstStyle/>
        <a:p>
          <a:pPr latinLnBrk="1"/>
          <a:r>
            <a:rPr lang="ko-KR" altLang="en-US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데이터 및 코드 분석 경험</a:t>
          </a:r>
        </a:p>
      </dgm:t>
    </dgm:pt>
    <dgm:pt modelId="{29930ECF-9E61-40C4-A916-7BDDC04252C5}" type="parTrans" cxnId="{CAF90E90-1F38-4CCE-9EEF-6D1A920A4770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97B3EE2A-C19A-43E0-97D9-CB9DB917F512}" type="sibTrans" cxnId="{CAF90E90-1F38-4CCE-9EEF-6D1A920A4770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21423225-ABC2-44D4-9EDD-7A12CD54B487}">
      <dgm:prSet phldrT="[텍스트]" custT="1"/>
      <dgm:spPr/>
      <dgm:t>
        <a:bodyPr/>
        <a:lstStyle/>
        <a:p>
          <a:pPr latinLnBrk="1"/>
          <a:r>
            <a:rPr lang="ko-KR" altLang="en-US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한글 문서에 대한 적용</a:t>
          </a:r>
        </a:p>
      </dgm:t>
    </dgm:pt>
    <dgm:pt modelId="{C5336DBE-416F-4280-82EE-CF4C17A8D614}" type="parTrans" cxnId="{FAB7172F-B4AC-45C2-861D-1504C6175E9F}">
      <dgm:prSet/>
      <dgm:spPr/>
      <dgm:t>
        <a:bodyPr/>
        <a:lstStyle/>
        <a:p>
          <a:pPr latinLnBrk="1"/>
          <a:endParaRPr lang="ko-KR" altLang="en-US"/>
        </a:p>
      </dgm:t>
    </dgm:pt>
    <dgm:pt modelId="{79A5AFF4-755A-43BD-ABF5-3D9BD3049365}" type="sibTrans" cxnId="{FAB7172F-B4AC-45C2-861D-1504C6175E9F}">
      <dgm:prSet/>
      <dgm:spPr/>
      <dgm:t>
        <a:bodyPr/>
        <a:lstStyle/>
        <a:p>
          <a:pPr latinLnBrk="1"/>
          <a:endParaRPr lang="ko-KR" altLang="en-US"/>
        </a:p>
      </dgm:t>
    </dgm:pt>
    <dgm:pt modelId="{452D3389-C10C-41C0-A7EA-D4426F9AC878}">
      <dgm:prSet phldrT="[텍스트]" custT="1"/>
      <dgm:spPr/>
      <dgm:t>
        <a:bodyPr/>
        <a:lstStyle/>
        <a:p>
          <a:pPr latinLnBrk="1"/>
          <a:r>
            <a:rPr lang="ko-KR" altLang="en-US" sz="42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어려웠던 점</a:t>
          </a:r>
        </a:p>
      </dgm:t>
    </dgm:pt>
    <dgm:pt modelId="{DA5FA5C0-B41F-46EC-AB48-B51985B76C4D}" type="sibTrans" cxnId="{1F6F450F-B9EC-4856-A485-3E8780B60F4B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D3FF8494-3112-4BB9-84A5-2A3004AAB6C8}" type="parTrans" cxnId="{1F6F450F-B9EC-4856-A485-3E8780B60F4B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1CA1115-D517-4D8E-B0F3-F59EBEA443DF}">
      <dgm:prSet phldrT="[텍스트]" custT="1"/>
      <dgm:spPr/>
      <dgm:t>
        <a:bodyPr/>
        <a:lstStyle/>
        <a:p>
          <a:pPr latinLnBrk="1"/>
          <a:r>
            <a:rPr lang="ko-KR" altLang="en-US" sz="30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머신러닝</a:t>
          </a:r>
          <a:r>
            <a:rPr lang="ko-KR" altLang="en-US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개념 구체화</a:t>
          </a:r>
        </a:p>
      </dgm:t>
    </dgm:pt>
    <dgm:pt modelId="{A923C45E-0B4B-4FCC-B729-5FBECF9DF1A9}" type="parTrans" cxnId="{986AEC4C-0533-4CBB-A971-635366925AA5}">
      <dgm:prSet/>
      <dgm:spPr/>
      <dgm:t>
        <a:bodyPr/>
        <a:lstStyle/>
        <a:p>
          <a:pPr latinLnBrk="1"/>
          <a:endParaRPr lang="ko-KR" altLang="en-US"/>
        </a:p>
      </dgm:t>
    </dgm:pt>
    <dgm:pt modelId="{6A74945E-7051-4F8F-B07E-ED4D1684BFEE}" type="sibTrans" cxnId="{986AEC4C-0533-4CBB-A971-635366925AA5}">
      <dgm:prSet/>
      <dgm:spPr/>
      <dgm:t>
        <a:bodyPr/>
        <a:lstStyle/>
        <a:p>
          <a:pPr latinLnBrk="1"/>
          <a:endParaRPr lang="ko-KR" altLang="en-US"/>
        </a:p>
      </dgm:t>
    </dgm:pt>
    <dgm:pt modelId="{5EFC38BD-5D0D-4122-91B2-BA1F19D3A731}" type="pres">
      <dgm:prSet presAssocID="{77DB5C21-1136-4DBE-AC5A-089F561FFA0D}" presName="Name0" presStyleCnt="0">
        <dgm:presLayoutVars>
          <dgm:dir/>
          <dgm:animLvl val="lvl"/>
          <dgm:resizeHandles val="exact"/>
        </dgm:presLayoutVars>
      </dgm:prSet>
      <dgm:spPr/>
    </dgm:pt>
    <dgm:pt modelId="{AED2E5B1-1073-493A-B647-17B0B1280260}" type="pres">
      <dgm:prSet presAssocID="{01D8F59C-2BD9-4CE6-B712-817EF9C6B572}" presName="composite" presStyleCnt="0"/>
      <dgm:spPr/>
    </dgm:pt>
    <dgm:pt modelId="{F7BE150C-F5BA-447A-86CA-730EE7527532}" type="pres">
      <dgm:prSet presAssocID="{01D8F59C-2BD9-4CE6-B712-817EF9C6B572}" presName="parTx" presStyleLbl="alignNode1" presStyleIdx="0" presStyleCnt="2" custLinFactNeighborX="-22223" custLinFactNeighborY="-440">
        <dgm:presLayoutVars>
          <dgm:chMax val="0"/>
          <dgm:chPref val="0"/>
          <dgm:bulletEnabled val="1"/>
        </dgm:presLayoutVars>
      </dgm:prSet>
      <dgm:spPr/>
    </dgm:pt>
    <dgm:pt modelId="{079E7F8D-F96D-4A25-99AA-8EF1F651D9BE}" type="pres">
      <dgm:prSet presAssocID="{01D8F59C-2BD9-4CE6-B712-817EF9C6B572}" presName="desTx" presStyleLbl="alignAccFollowNode1" presStyleIdx="0" presStyleCnt="2" custScaleY="100000">
        <dgm:presLayoutVars>
          <dgm:bulletEnabled val="1"/>
        </dgm:presLayoutVars>
      </dgm:prSet>
      <dgm:spPr/>
    </dgm:pt>
    <dgm:pt modelId="{1CB39A7B-4437-4621-8AD1-E0F0E49B3BEE}" type="pres">
      <dgm:prSet presAssocID="{E25CA878-2748-4E7C-B75E-E425BF906B49}" presName="space" presStyleCnt="0"/>
      <dgm:spPr/>
    </dgm:pt>
    <dgm:pt modelId="{15F151E4-C553-4582-A41D-572D53E206FD}" type="pres">
      <dgm:prSet presAssocID="{452D3389-C10C-41C0-A7EA-D4426F9AC878}" presName="composite" presStyleCnt="0"/>
      <dgm:spPr/>
    </dgm:pt>
    <dgm:pt modelId="{496D04CE-1015-4E5B-BFE6-92499A777217}" type="pres">
      <dgm:prSet presAssocID="{452D3389-C10C-41C0-A7EA-D4426F9AC87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EAB8849-C0A7-4495-A046-FFA55FB6D67C}" type="pres">
      <dgm:prSet presAssocID="{452D3389-C10C-41C0-A7EA-D4426F9AC878}" presName="desTx" presStyleLbl="alignAccFollowNode1" presStyleIdx="1" presStyleCnt="2" custScaleY="100000">
        <dgm:presLayoutVars>
          <dgm:bulletEnabled val="1"/>
        </dgm:presLayoutVars>
      </dgm:prSet>
      <dgm:spPr/>
    </dgm:pt>
  </dgm:ptLst>
  <dgm:cxnLst>
    <dgm:cxn modelId="{68BFA83E-7BB9-4C82-8624-5C8346F7C2CE}" type="presOf" srcId="{21423225-ABC2-44D4-9EDD-7A12CD54B487}" destId="{7EAB8849-C0A7-4495-A046-FFA55FB6D67C}" srcOrd="0" destOrd="0" presId="urn:microsoft.com/office/officeart/2005/8/layout/hList1"/>
    <dgm:cxn modelId="{2614A127-FE70-4155-8260-79924588E01C}" type="presOf" srcId="{01D8F59C-2BD9-4CE6-B712-817EF9C6B572}" destId="{F7BE150C-F5BA-447A-86CA-730EE7527532}" srcOrd="0" destOrd="0" presId="urn:microsoft.com/office/officeart/2005/8/layout/hList1"/>
    <dgm:cxn modelId="{4F2008E4-3540-440E-8086-F7AA3D127903}" type="presOf" srcId="{E1CA1115-D517-4D8E-B0F3-F59EBEA443DF}" destId="{079E7F8D-F96D-4A25-99AA-8EF1F651D9BE}" srcOrd="0" destOrd="0" presId="urn:microsoft.com/office/officeart/2005/8/layout/hList1"/>
    <dgm:cxn modelId="{CAF90E90-1F38-4CCE-9EEF-6D1A920A4770}" srcId="{01D8F59C-2BD9-4CE6-B712-817EF9C6B572}" destId="{A533011D-0773-4723-A8E2-D8568586AD30}" srcOrd="1" destOrd="0" parTransId="{29930ECF-9E61-40C4-A916-7BDDC04252C5}" sibTransId="{97B3EE2A-C19A-43E0-97D9-CB9DB917F512}"/>
    <dgm:cxn modelId="{924E2783-FDE7-419A-AFD2-2D8903AD55A2}" srcId="{77DB5C21-1136-4DBE-AC5A-089F561FFA0D}" destId="{01D8F59C-2BD9-4CE6-B712-817EF9C6B572}" srcOrd="0" destOrd="0" parTransId="{0376571D-D60A-4163-94A0-C9E1088A25FA}" sibTransId="{E25CA878-2748-4E7C-B75E-E425BF906B49}"/>
    <dgm:cxn modelId="{986AEC4C-0533-4CBB-A971-635366925AA5}" srcId="{01D8F59C-2BD9-4CE6-B712-817EF9C6B572}" destId="{E1CA1115-D517-4D8E-B0F3-F59EBEA443DF}" srcOrd="0" destOrd="0" parTransId="{A923C45E-0B4B-4FCC-B729-5FBECF9DF1A9}" sibTransId="{6A74945E-7051-4F8F-B07E-ED4D1684BFEE}"/>
    <dgm:cxn modelId="{440B8D75-8C82-49EA-AECF-38531471E1A7}" type="presOf" srcId="{A533011D-0773-4723-A8E2-D8568586AD30}" destId="{079E7F8D-F96D-4A25-99AA-8EF1F651D9BE}" srcOrd="0" destOrd="1" presId="urn:microsoft.com/office/officeart/2005/8/layout/hList1"/>
    <dgm:cxn modelId="{FAB7172F-B4AC-45C2-861D-1504C6175E9F}" srcId="{452D3389-C10C-41C0-A7EA-D4426F9AC878}" destId="{21423225-ABC2-44D4-9EDD-7A12CD54B487}" srcOrd="0" destOrd="0" parTransId="{C5336DBE-416F-4280-82EE-CF4C17A8D614}" sibTransId="{79A5AFF4-755A-43BD-ABF5-3D9BD3049365}"/>
    <dgm:cxn modelId="{1F6F450F-B9EC-4856-A485-3E8780B60F4B}" srcId="{77DB5C21-1136-4DBE-AC5A-089F561FFA0D}" destId="{452D3389-C10C-41C0-A7EA-D4426F9AC878}" srcOrd="1" destOrd="0" parTransId="{D3FF8494-3112-4BB9-84A5-2A3004AAB6C8}" sibTransId="{DA5FA5C0-B41F-46EC-AB48-B51985B76C4D}"/>
    <dgm:cxn modelId="{FD5B6787-AFEA-4C99-A494-B5F005378C98}" type="presOf" srcId="{452D3389-C10C-41C0-A7EA-D4426F9AC878}" destId="{496D04CE-1015-4E5B-BFE6-92499A777217}" srcOrd="0" destOrd="0" presId="urn:microsoft.com/office/officeart/2005/8/layout/hList1"/>
    <dgm:cxn modelId="{25A96825-6607-4BA4-8E9E-F868BC200E13}" type="presOf" srcId="{77DB5C21-1136-4DBE-AC5A-089F561FFA0D}" destId="{5EFC38BD-5D0D-4122-91B2-BA1F19D3A731}" srcOrd="0" destOrd="0" presId="urn:microsoft.com/office/officeart/2005/8/layout/hList1"/>
    <dgm:cxn modelId="{387F00FB-D4B8-496B-AC57-554FC872F3E7}" type="presParOf" srcId="{5EFC38BD-5D0D-4122-91B2-BA1F19D3A731}" destId="{AED2E5B1-1073-493A-B647-17B0B1280260}" srcOrd="0" destOrd="0" presId="urn:microsoft.com/office/officeart/2005/8/layout/hList1"/>
    <dgm:cxn modelId="{A6C3F5CF-175B-4090-B747-A8D43C14EF75}" type="presParOf" srcId="{AED2E5B1-1073-493A-B647-17B0B1280260}" destId="{F7BE150C-F5BA-447A-86CA-730EE7527532}" srcOrd="0" destOrd="0" presId="urn:microsoft.com/office/officeart/2005/8/layout/hList1"/>
    <dgm:cxn modelId="{227260D9-38CE-4EDE-AF54-9894925D8D16}" type="presParOf" srcId="{AED2E5B1-1073-493A-B647-17B0B1280260}" destId="{079E7F8D-F96D-4A25-99AA-8EF1F651D9BE}" srcOrd="1" destOrd="0" presId="urn:microsoft.com/office/officeart/2005/8/layout/hList1"/>
    <dgm:cxn modelId="{64B5E4FF-241B-4C57-BB31-EDDC1FE272A2}" type="presParOf" srcId="{5EFC38BD-5D0D-4122-91B2-BA1F19D3A731}" destId="{1CB39A7B-4437-4621-8AD1-E0F0E49B3BEE}" srcOrd="1" destOrd="0" presId="urn:microsoft.com/office/officeart/2005/8/layout/hList1"/>
    <dgm:cxn modelId="{0A74DA76-AE36-42ED-8F23-18A53FFBAD79}" type="presParOf" srcId="{5EFC38BD-5D0D-4122-91B2-BA1F19D3A731}" destId="{15F151E4-C553-4582-A41D-572D53E206FD}" srcOrd="2" destOrd="0" presId="urn:microsoft.com/office/officeart/2005/8/layout/hList1"/>
    <dgm:cxn modelId="{639954F1-92D5-4E66-9402-E22E1BD818A9}" type="presParOf" srcId="{15F151E4-C553-4582-A41D-572D53E206FD}" destId="{496D04CE-1015-4E5B-BFE6-92499A777217}" srcOrd="0" destOrd="0" presId="urn:microsoft.com/office/officeart/2005/8/layout/hList1"/>
    <dgm:cxn modelId="{D9742475-755F-4BA1-A0D6-8D3713BD3312}" type="presParOf" srcId="{15F151E4-C553-4582-A41D-572D53E206FD}" destId="{7EAB8849-C0A7-4495-A046-FFA55FB6D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E0B2E-0B83-4448-9BC9-BF6DFFE97AC5}">
      <dsp:nvSpPr>
        <dsp:cNvPr id="0" name=""/>
        <dsp:cNvSpPr/>
      </dsp:nvSpPr>
      <dsp:spPr>
        <a:xfrm>
          <a:off x="2958" y="186794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my</a:t>
          </a:r>
          <a:endParaRPr lang="ko-KR" altLang="en-US" sz="1700" kern="1200"/>
        </a:p>
      </dsp:txBody>
      <dsp:txXfrm>
        <a:off x="2958" y="186794"/>
        <a:ext cx="1050471" cy="630282"/>
      </dsp:txXfrm>
    </dsp:sp>
    <dsp:sp modelId="{924954C5-47EC-43FE-AB46-C43A288ED5EE}">
      <dsp:nvSpPr>
        <dsp:cNvPr id="0" name=""/>
        <dsp:cNvSpPr/>
      </dsp:nvSpPr>
      <dsp:spPr>
        <a:xfrm>
          <a:off x="1158476" y="186794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dog</a:t>
          </a:r>
          <a:endParaRPr lang="ko-KR" altLang="en-US" sz="1700" kern="1200"/>
        </a:p>
      </dsp:txBody>
      <dsp:txXfrm>
        <a:off x="1158476" y="186794"/>
        <a:ext cx="1050471" cy="630282"/>
      </dsp:txXfrm>
    </dsp:sp>
    <dsp:sp modelId="{FD40DF5B-5A4F-4EB4-BE66-CC6941D929DD}">
      <dsp:nvSpPr>
        <dsp:cNvPr id="0" name=""/>
        <dsp:cNvSpPr/>
      </dsp:nvSpPr>
      <dsp:spPr>
        <a:xfrm>
          <a:off x="2313994" y="186794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has</a:t>
          </a:r>
          <a:endParaRPr lang="ko-KR" altLang="en-US" sz="1700" kern="1200"/>
        </a:p>
      </dsp:txBody>
      <dsp:txXfrm>
        <a:off x="2313994" y="186794"/>
        <a:ext cx="1050471" cy="630282"/>
      </dsp:txXfrm>
    </dsp:sp>
    <dsp:sp modelId="{19F2E120-1CAC-4902-BFBC-AF2D82008327}">
      <dsp:nvSpPr>
        <dsp:cNvPr id="0" name=""/>
        <dsp:cNvSpPr/>
      </dsp:nvSpPr>
      <dsp:spPr>
        <a:xfrm>
          <a:off x="3469513" y="186794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flea</a:t>
          </a:r>
          <a:endParaRPr lang="ko-KR" altLang="en-US" sz="1700" kern="1200"/>
        </a:p>
      </dsp:txBody>
      <dsp:txXfrm>
        <a:off x="3469513" y="186794"/>
        <a:ext cx="1050471" cy="630282"/>
      </dsp:txXfrm>
    </dsp:sp>
    <dsp:sp modelId="{9375A964-325E-4D8A-8EDE-8E6DE634F593}">
      <dsp:nvSpPr>
        <dsp:cNvPr id="0" name=""/>
        <dsp:cNvSpPr/>
      </dsp:nvSpPr>
      <dsp:spPr>
        <a:xfrm>
          <a:off x="4625031" y="186794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problems</a:t>
          </a:r>
          <a:endParaRPr lang="ko-KR" altLang="en-US" sz="1700" kern="1200"/>
        </a:p>
      </dsp:txBody>
      <dsp:txXfrm>
        <a:off x="4625031" y="186794"/>
        <a:ext cx="1050471" cy="630282"/>
      </dsp:txXfrm>
    </dsp:sp>
    <dsp:sp modelId="{A2D6668D-8292-4CE0-A8EC-0DFE74ABCB2A}">
      <dsp:nvSpPr>
        <dsp:cNvPr id="0" name=""/>
        <dsp:cNvSpPr/>
      </dsp:nvSpPr>
      <dsp:spPr>
        <a:xfrm>
          <a:off x="5780549" y="186794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help</a:t>
          </a:r>
          <a:endParaRPr lang="ko-KR" altLang="en-US" sz="1700" kern="1200"/>
        </a:p>
      </dsp:txBody>
      <dsp:txXfrm>
        <a:off x="5780549" y="186794"/>
        <a:ext cx="1050471" cy="630282"/>
      </dsp:txXfrm>
    </dsp:sp>
    <dsp:sp modelId="{44A37F2E-8609-49BA-ABAD-FE0FF11D8BEC}">
      <dsp:nvSpPr>
        <dsp:cNvPr id="0" name=""/>
        <dsp:cNvSpPr/>
      </dsp:nvSpPr>
      <dsp:spPr>
        <a:xfrm>
          <a:off x="6936068" y="186794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please</a:t>
          </a:r>
          <a:endParaRPr lang="ko-KR" altLang="en-US" sz="1700" kern="1200"/>
        </a:p>
      </dsp:txBody>
      <dsp:txXfrm>
        <a:off x="6936068" y="186794"/>
        <a:ext cx="1050471" cy="630282"/>
      </dsp:txXfrm>
    </dsp:sp>
    <dsp:sp modelId="{CD7F1388-52B4-4674-85A2-832C55F14710}">
      <dsp:nvSpPr>
        <dsp:cNvPr id="0" name=""/>
        <dsp:cNvSpPr/>
      </dsp:nvSpPr>
      <dsp:spPr>
        <a:xfrm>
          <a:off x="8091586" y="186794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8091586" y="186794"/>
        <a:ext cx="1050471" cy="630282"/>
      </dsp:txXfrm>
    </dsp:sp>
    <dsp:sp modelId="{D117913B-0F50-44B9-80E3-EC7B38723D03}">
      <dsp:nvSpPr>
        <dsp:cNvPr id="0" name=""/>
        <dsp:cNvSpPr/>
      </dsp:nvSpPr>
      <dsp:spPr>
        <a:xfrm>
          <a:off x="2958" y="92212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maybe</a:t>
          </a:r>
          <a:endParaRPr lang="ko-KR" altLang="en-US" sz="1700" kern="1200"/>
        </a:p>
      </dsp:txBody>
      <dsp:txXfrm>
        <a:off x="2958" y="922123"/>
        <a:ext cx="1050471" cy="630282"/>
      </dsp:txXfrm>
    </dsp:sp>
    <dsp:sp modelId="{B6B9BA8B-8183-4C42-AF14-590B1AB688DD}">
      <dsp:nvSpPr>
        <dsp:cNvPr id="0" name=""/>
        <dsp:cNvSpPr/>
      </dsp:nvSpPr>
      <dsp:spPr>
        <a:xfrm>
          <a:off x="1158476" y="92212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not</a:t>
          </a:r>
          <a:endParaRPr lang="ko-KR" altLang="en-US" sz="1700" kern="1200"/>
        </a:p>
      </dsp:txBody>
      <dsp:txXfrm>
        <a:off x="1158476" y="922123"/>
        <a:ext cx="1050471" cy="630282"/>
      </dsp:txXfrm>
    </dsp:sp>
    <dsp:sp modelId="{145DB101-5FAC-4D4D-B9BF-7EEB4F16716A}">
      <dsp:nvSpPr>
        <dsp:cNvPr id="0" name=""/>
        <dsp:cNvSpPr/>
      </dsp:nvSpPr>
      <dsp:spPr>
        <a:xfrm>
          <a:off x="2313994" y="92212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take</a:t>
          </a:r>
          <a:endParaRPr lang="ko-KR" altLang="en-US" sz="1700" kern="1200"/>
        </a:p>
      </dsp:txBody>
      <dsp:txXfrm>
        <a:off x="2313994" y="922123"/>
        <a:ext cx="1050471" cy="630282"/>
      </dsp:txXfrm>
    </dsp:sp>
    <dsp:sp modelId="{CB0F0AAE-56E9-4430-BA09-FB3ADCFAA68E}">
      <dsp:nvSpPr>
        <dsp:cNvPr id="0" name=""/>
        <dsp:cNvSpPr/>
      </dsp:nvSpPr>
      <dsp:spPr>
        <a:xfrm>
          <a:off x="3469513" y="92212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him</a:t>
          </a:r>
          <a:endParaRPr lang="ko-KR" altLang="en-US" sz="1700" kern="1200"/>
        </a:p>
      </dsp:txBody>
      <dsp:txXfrm>
        <a:off x="3469513" y="922123"/>
        <a:ext cx="1050471" cy="630282"/>
      </dsp:txXfrm>
    </dsp:sp>
    <dsp:sp modelId="{57B294BE-F301-448C-9F40-2D6D0BB68AE9}">
      <dsp:nvSpPr>
        <dsp:cNvPr id="0" name=""/>
        <dsp:cNvSpPr/>
      </dsp:nvSpPr>
      <dsp:spPr>
        <a:xfrm>
          <a:off x="4625031" y="92212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to</a:t>
          </a:r>
          <a:endParaRPr lang="ko-KR" altLang="en-US" sz="1700" kern="1200"/>
        </a:p>
      </dsp:txBody>
      <dsp:txXfrm>
        <a:off x="4625031" y="922123"/>
        <a:ext cx="1050471" cy="630282"/>
      </dsp:txXfrm>
    </dsp:sp>
    <dsp:sp modelId="{5C24D238-6C7C-418D-8F7E-55DB13EC6B34}">
      <dsp:nvSpPr>
        <dsp:cNvPr id="0" name=""/>
        <dsp:cNvSpPr/>
      </dsp:nvSpPr>
      <dsp:spPr>
        <a:xfrm>
          <a:off x="5780549" y="92212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dog</a:t>
          </a:r>
          <a:endParaRPr lang="ko-KR" altLang="en-US" sz="1700" kern="1200"/>
        </a:p>
      </dsp:txBody>
      <dsp:txXfrm>
        <a:off x="5780549" y="922123"/>
        <a:ext cx="1050471" cy="630282"/>
      </dsp:txXfrm>
    </dsp:sp>
    <dsp:sp modelId="{D8981315-3CA6-4E6C-8EC0-834EACF9A572}">
      <dsp:nvSpPr>
        <dsp:cNvPr id="0" name=""/>
        <dsp:cNvSpPr/>
      </dsp:nvSpPr>
      <dsp:spPr>
        <a:xfrm>
          <a:off x="6936068" y="92212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park</a:t>
          </a:r>
          <a:endParaRPr lang="ko-KR" altLang="en-US" sz="1700" kern="1200"/>
        </a:p>
      </dsp:txBody>
      <dsp:txXfrm>
        <a:off x="6936068" y="922123"/>
        <a:ext cx="1050471" cy="630282"/>
      </dsp:txXfrm>
    </dsp:sp>
    <dsp:sp modelId="{9FF7C030-9BF3-46DF-9B10-30BD1BCAE203}">
      <dsp:nvSpPr>
        <dsp:cNvPr id="0" name=""/>
        <dsp:cNvSpPr/>
      </dsp:nvSpPr>
      <dsp:spPr>
        <a:xfrm>
          <a:off x="8091586" y="92212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stupid</a:t>
          </a:r>
          <a:endParaRPr lang="ko-KR" altLang="en-US" sz="1700" kern="1200"/>
        </a:p>
      </dsp:txBody>
      <dsp:txXfrm>
        <a:off x="8091586" y="922123"/>
        <a:ext cx="1050471" cy="630282"/>
      </dsp:txXfrm>
    </dsp:sp>
    <dsp:sp modelId="{C122DA67-062C-41F0-A454-B7F63553821C}">
      <dsp:nvSpPr>
        <dsp:cNvPr id="0" name=""/>
        <dsp:cNvSpPr/>
      </dsp:nvSpPr>
      <dsp:spPr>
        <a:xfrm>
          <a:off x="2958" y="165745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my</a:t>
          </a:r>
          <a:endParaRPr lang="ko-KR" altLang="en-US" sz="1700" kern="1200"/>
        </a:p>
      </dsp:txBody>
      <dsp:txXfrm>
        <a:off x="2958" y="1657453"/>
        <a:ext cx="1050471" cy="630282"/>
      </dsp:txXfrm>
    </dsp:sp>
    <dsp:sp modelId="{B3D3BC4C-D49E-4783-AFF2-32472FC156A1}">
      <dsp:nvSpPr>
        <dsp:cNvPr id="0" name=""/>
        <dsp:cNvSpPr/>
      </dsp:nvSpPr>
      <dsp:spPr>
        <a:xfrm>
          <a:off x="1158476" y="165745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err="1"/>
            <a:t>dalmation</a:t>
          </a:r>
          <a:endParaRPr lang="ko-KR" altLang="en-US" sz="1700" kern="1200"/>
        </a:p>
      </dsp:txBody>
      <dsp:txXfrm>
        <a:off x="1158476" y="1657453"/>
        <a:ext cx="1050471" cy="630282"/>
      </dsp:txXfrm>
    </dsp:sp>
    <dsp:sp modelId="{13F2BAEF-CBDD-4469-90C9-0FD777E574F2}">
      <dsp:nvSpPr>
        <dsp:cNvPr id="0" name=""/>
        <dsp:cNvSpPr/>
      </dsp:nvSpPr>
      <dsp:spPr>
        <a:xfrm>
          <a:off x="2313994" y="165745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is</a:t>
          </a:r>
          <a:endParaRPr lang="ko-KR" altLang="en-US" sz="1700" kern="1200"/>
        </a:p>
      </dsp:txBody>
      <dsp:txXfrm>
        <a:off x="2313994" y="1657453"/>
        <a:ext cx="1050471" cy="630282"/>
      </dsp:txXfrm>
    </dsp:sp>
    <dsp:sp modelId="{B5F296AA-F50F-4F66-9250-C9BDF022EE2F}">
      <dsp:nvSpPr>
        <dsp:cNvPr id="0" name=""/>
        <dsp:cNvSpPr/>
      </dsp:nvSpPr>
      <dsp:spPr>
        <a:xfrm>
          <a:off x="3469513" y="165745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so</a:t>
          </a:r>
          <a:endParaRPr lang="ko-KR" altLang="en-US" sz="1700" kern="1200"/>
        </a:p>
      </dsp:txBody>
      <dsp:txXfrm>
        <a:off x="3469513" y="1657453"/>
        <a:ext cx="1050471" cy="630282"/>
      </dsp:txXfrm>
    </dsp:sp>
    <dsp:sp modelId="{0D915936-EEAA-41DE-B746-AB879C6A9FAE}">
      <dsp:nvSpPr>
        <dsp:cNvPr id="0" name=""/>
        <dsp:cNvSpPr/>
      </dsp:nvSpPr>
      <dsp:spPr>
        <a:xfrm>
          <a:off x="4625031" y="165745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cute</a:t>
          </a:r>
          <a:endParaRPr lang="ko-KR" altLang="en-US" sz="1700" kern="1200"/>
        </a:p>
      </dsp:txBody>
      <dsp:txXfrm>
        <a:off x="4625031" y="1657453"/>
        <a:ext cx="1050471" cy="630282"/>
      </dsp:txXfrm>
    </dsp:sp>
    <dsp:sp modelId="{60F4A8BF-589A-473A-B269-B65D179D5DFB}">
      <dsp:nvSpPr>
        <dsp:cNvPr id="0" name=""/>
        <dsp:cNvSpPr/>
      </dsp:nvSpPr>
      <dsp:spPr>
        <a:xfrm>
          <a:off x="5780549" y="165745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I</a:t>
          </a:r>
          <a:endParaRPr lang="ko-KR" altLang="en-US" sz="1700" kern="1200"/>
        </a:p>
      </dsp:txBody>
      <dsp:txXfrm>
        <a:off x="5780549" y="1657453"/>
        <a:ext cx="1050471" cy="630282"/>
      </dsp:txXfrm>
    </dsp:sp>
    <dsp:sp modelId="{9DB2962E-23E8-4DF4-8C58-C09AAF733321}">
      <dsp:nvSpPr>
        <dsp:cNvPr id="0" name=""/>
        <dsp:cNvSpPr/>
      </dsp:nvSpPr>
      <dsp:spPr>
        <a:xfrm>
          <a:off x="6936068" y="165745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love</a:t>
          </a:r>
          <a:endParaRPr lang="ko-KR" altLang="en-US" sz="1700" kern="1200"/>
        </a:p>
      </dsp:txBody>
      <dsp:txXfrm>
        <a:off x="6936068" y="1657453"/>
        <a:ext cx="1050471" cy="630282"/>
      </dsp:txXfrm>
    </dsp:sp>
    <dsp:sp modelId="{CBD76C56-40B9-4BE9-80A7-49FD1FB2B933}">
      <dsp:nvSpPr>
        <dsp:cNvPr id="0" name=""/>
        <dsp:cNvSpPr/>
      </dsp:nvSpPr>
      <dsp:spPr>
        <a:xfrm>
          <a:off x="8091586" y="165745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him</a:t>
          </a:r>
          <a:endParaRPr lang="ko-KR" altLang="en-US" sz="1700" kern="1200"/>
        </a:p>
      </dsp:txBody>
      <dsp:txXfrm>
        <a:off x="8091586" y="1657453"/>
        <a:ext cx="1050471" cy="630282"/>
      </dsp:txXfrm>
    </dsp:sp>
    <dsp:sp modelId="{0E8C2B20-1B3E-4528-8FD0-338C316FDA44}">
      <dsp:nvSpPr>
        <dsp:cNvPr id="0" name=""/>
        <dsp:cNvSpPr/>
      </dsp:nvSpPr>
      <dsp:spPr>
        <a:xfrm>
          <a:off x="19408" y="2423881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stop</a:t>
          </a:r>
          <a:endParaRPr lang="ko-KR" altLang="en-US" sz="1700" kern="1200"/>
        </a:p>
      </dsp:txBody>
      <dsp:txXfrm>
        <a:off x="19408" y="2423881"/>
        <a:ext cx="1050471" cy="630282"/>
      </dsp:txXfrm>
    </dsp:sp>
    <dsp:sp modelId="{A1CD5DE1-B72D-4BDF-A6BF-47DDBE0E739A}">
      <dsp:nvSpPr>
        <dsp:cNvPr id="0" name=""/>
        <dsp:cNvSpPr/>
      </dsp:nvSpPr>
      <dsp:spPr>
        <a:xfrm>
          <a:off x="1158476" y="239278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posting</a:t>
          </a:r>
          <a:endParaRPr lang="ko-KR" altLang="en-US" sz="1700" kern="1200"/>
        </a:p>
      </dsp:txBody>
      <dsp:txXfrm>
        <a:off x="1158476" y="2392783"/>
        <a:ext cx="1050471" cy="630282"/>
      </dsp:txXfrm>
    </dsp:sp>
    <dsp:sp modelId="{D61BD1BB-162F-4FE8-8B74-0E7DAF58929E}">
      <dsp:nvSpPr>
        <dsp:cNvPr id="0" name=""/>
        <dsp:cNvSpPr/>
      </dsp:nvSpPr>
      <dsp:spPr>
        <a:xfrm>
          <a:off x="2313994" y="239278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stupid</a:t>
          </a:r>
          <a:endParaRPr lang="ko-KR" altLang="en-US" sz="1700" kern="1200"/>
        </a:p>
      </dsp:txBody>
      <dsp:txXfrm>
        <a:off x="2313994" y="2392783"/>
        <a:ext cx="1050471" cy="630282"/>
      </dsp:txXfrm>
    </dsp:sp>
    <dsp:sp modelId="{81D426B3-331C-4CAF-9B87-FFC1CD386DFE}">
      <dsp:nvSpPr>
        <dsp:cNvPr id="0" name=""/>
        <dsp:cNvSpPr/>
      </dsp:nvSpPr>
      <dsp:spPr>
        <a:xfrm>
          <a:off x="3469513" y="239278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worthless</a:t>
          </a:r>
          <a:endParaRPr lang="ko-KR" altLang="en-US" sz="1700" kern="1200"/>
        </a:p>
      </dsp:txBody>
      <dsp:txXfrm>
        <a:off x="3469513" y="2392783"/>
        <a:ext cx="1050471" cy="630282"/>
      </dsp:txXfrm>
    </dsp:sp>
    <dsp:sp modelId="{2CEEE342-D748-4413-9ADA-A40F6D28F84A}">
      <dsp:nvSpPr>
        <dsp:cNvPr id="0" name=""/>
        <dsp:cNvSpPr/>
      </dsp:nvSpPr>
      <dsp:spPr>
        <a:xfrm>
          <a:off x="4625031" y="239278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garbage</a:t>
          </a:r>
          <a:endParaRPr lang="ko-KR" altLang="en-US" sz="1700" kern="1200"/>
        </a:p>
      </dsp:txBody>
      <dsp:txXfrm>
        <a:off x="4625031" y="2392783"/>
        <a:ext cx="1050471" cy="630282"/>
      </dsp:txXfrm>
    </dsp:sp>
    <dsp:sp modelId="{B941E2D8-6572-474E-9ADB-C8A3A86492E6}">
      <dsp:nvSpPr>
        <dsp:cNvPr id="0" name=""/>
        <dsp:cNvSpPr/>
      </dsp:nvSpPr>
      <dsp:spPr>
        <a:xfrm>
          <a:off x="5780549" y="239278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5780549" y="2392783"/>
        <a:ext cx="1050471" cy="630282"/>
      </dsp:txXfrm>
    </dsp:sp>
    <dsp:sp modelId="{93C43E38-3FCD-4242-B2F3-EB88D90937C9}">
      <dsp:nvSpPr>
        <dsp:cNvPr id="0" name=""/>
        <dsp:cNvSpPr/>
      </dsp:nvSpPr>
      <dsp:spPr>
        <a:xfrm>
          <a:off x="6936068" y="239278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6936068" y="2392783"/>
        <a:ext cx="1050471" cy="630282"/>
      </dsp:txXfrm>
    </dsp:sp>
    <dsp:sp modelId="{E2163604-C1DD-4287-B74E-2ECF01566DDC}">
      <dsp:nvSpPr>
        <dsp:cNvPr id="0" name=""/>
        <dsp:cNvSpPr/>
      </dsp:nvSpPr>
      <dsp:spPr>
        <a:xfrm>
          <a:off x="8091586" y="239278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8091586" y="2392783"/>
        <a:ext cx="1050471" cy="630282"/>
      </dsp:txXfrm>
    </dsp:sp>
    <dsp:sp modelId="{3C13729A-A1D7-470B-8978-3C8CE5E0FBC8}">
      <dsp:nvSpPr>
        <dsp:cNvPr id="0" name=""/>
        <dsp:cNvSpPr/>
      </dsp:nvSpPr>
      <dsp:spPr>
        <a:xfrm>
          <a:off x="2958" y="312811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err="1"/>
            <a:t>mr</a:t>
          </a:r>
          <a:endParaRPr lang="ko-KR" altLang="en-US" sz="1700" kern="1200"/>
        </a:p>
      </dsp:txBody>
      <dsp:txXfrm>
        <a:off x="2958" y="3128113"/>
        <a:ext cx="1050471" cy="630282"/>
      </dsp:txXfrm>
    </dsp:sp>
    <dsp:sp modelId="{B588C90A-AB07-43B8-8EF1-FDE8ED0FA6A8}">
      <dsp:nvSpPr>
        <dsp:cNvPr id="0" name=""/>
        <dsp:cNvSpPr/>
      </dsp:nvSpPr>
      <dsp:spPr>
        <a:xfrm>
          <a:off x="1158476" y="312811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licks</a:t>
          </a:r>
          <a:endParaRPr lang="ko-KR" altLang="en-US" sz="1700" kern="1200"/>
        </a:p>
      </dsp:txBody>
      <dsp:txXfrm>
        <a:off x="1158476" y="3128113"/>
        <a:ext cx="1050471" cy="630282"/>
      </dsp:txXfrm>
    </dsp:sp>
    <dsp:sp modelId="{E89321EA-8A76-41B5-93EB-601C35C47C11}">
      <dsp:nvSpPr>
        <dsp:cNvPr id="0" name=""/>
        <dsp:cNvSpPr/>
      </dsp:nvSpPr>
      <dsp:spPr>
        <a:xfrm>
          <a:off x="2313994" y="312811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ate</a:t>
          </a:r>
          <a:endParaRPr lang="ko-KR" altLang="en-US" sz="1700" kern="1200"/>
        </a:p>
      </dsp:txBody>
      <dsp:txXfrm>
        <a:off x="2313994" y="3128113"/>
        <a:ext cx="1050471" cy="630282"/>
      </dsp:txXfrm>
    </dsp:sp>
    <dsp:sp modelId="{6B07156E-6ED7-487C-9EDA-9F2D8DE660A3}">
      <dsp:nvSpPr>
        <dsp:cNvPr id="0" name=""/>
        <dsp:cNvSpPr/>
      </dsp:nvSpPr>
      <dsp:spPr>
        <a:xfrm>
          <a:off x="3469513" y="312811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my</a:t>
          </a:r>
          <a:endParaRPr lang="ko-KR" altLang="en-US" sz="1700" kern="1200"/>
        </a:p>
      </dsp:txBody>
      <dsp:txXfrm>
        <a:off x="3469513" y="3128113"/>
        <a:ext cx="1050471" cy="630282"/>
      </dsp:txXfrm>
    </dsp:sp>
    <dsp:sp modelId="{FF4A6B97-1062-4625-8BB6-A783A45C1C56}">
      <dsp:nvSpPr>
        <dsp:cNvPr id="0" name=""/>
        <dsp:cNvSpPr/>
      </dsp:nvSpPr>
      <dsp:spPr>
        <a:xfrm>
          <a:off x="4625031" y="312811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steak</a:t>
          </a:r>
          <a:endParaRPr lang="ko-KR" altLang="en-US" sz="1700" kern="1200"/>
        </a:p>
      </dsp:txBody>
      <dsp:txXfrm>
        <a:off x="4625031" y="3128113"/>
        <a:ext cx="1050471" cy="630282"/>
      </dsp:txXfrm>
    </dsp:sp>
    <dsp:sp modelId="{16298A02-470C-4C48-8808-EB72B3D9562E}">
      <dsp:nvSpPr>
        <dsp:cNvPr id="0" name=""/>
        <dsp:cNvSpPr/>
      </dsp:nvSpPr>
      <dsp:spPr>
        <a:xfrm>
          <a:off x="5780549" y="312811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how</a:t>
          </a:r>
          <a:endParaRPr lang="ko-KR" altLang="en-US" sz="1700" kern="1200"/>
        </a:p>
      </dsp:txBody>
      <dsp:txXfrm>
        <a:off x="5780549" y="3128113"/>
        <a:ext cx="1050471" cy="630282"/>
      </dsp:txXfrm>
    </dsp:sp>
    <dsp:sp modelId="{5D3E37DC-8D45-4F33-8BD6-782157FDBD51}">
      <dsp:nvSpPr>
        <dsp:cNvPr id="0" name=""/>
        <dsp:cNvSpPr/>
      </dsp:nvSpPr>
      <dsp:spPr>
        <a:xfrm>
          <a:off x="6936068" y="312811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to</a:t>
          </a:r>
          <a:endParaRPr lang="ko-KR" altLang="en-US" sz="1700" kern="1200"/>
        </a:p>
      </dsp:txBody>
      <dsp:txXfrm>
        <a:off x="6936068" y="3128113"/>
        <a:ext cx="1050471" cy="630282"/>
      </dsp:txXfrm>
    </dsp:sp>
    <dsp:sp modelId="{0ADC9999-B9F3-45DE-88B9-476E2C954403}">
      <dsp:nvSpPr>
        <dsp:cNvPr id="0" name=""/>
        <dsp:cNvSpPr/>
      </dsp:nvSpPr>
      <dsp:spPr>
        <a:xfrm>
          <a:off x="8091586" y="312811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stop</a:t>
          </a:r>
          <a:endParaRPr lang="ko-KR" altLang="en-US" sz="1700" kern="1200"/>
        </a:p>
      </dsp:txBody>
      <dsp:txXfrm>
        <a:off x="8091586" y="3128113"/>
        <a:ext cx="1050471" cy="630282"/>
      </dsp:txXfrm>
    </dsp:sp>
    <dsp:sp modelId="{6A9F2D3F-7FF9-487A-9617-95A894D8D021}">
      <dsp:nvSpPr>
        <dsp:cNvPr id="0" name=""/>
        <dsp:cNvSpPr/>
      </dsp:nvSpPr>
      <dsp:spPr>
        <a:xfrm>
          <a:off x="2958" y="386344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him</a:t>
          </a:r>
          <a:endParaRPr lang="ko-KR" altLang="en-US" sz="1700" kern="1200"/>
        </a:p>
      </dsp:txBody>
      <dsp:txXfrm>
        <a:off x="2958" y="3863443"/>
        <a:ext cx="1050471" cy="630282"/>
      </dsp:txXfrm>
    </dsp:sp>
    <dsp:sp modelId="{35A354F8-7870-4AAB-8667-9605D84F365E}">
      <dsp:nvSpPr>
        <dsp:cNvPr id="0" name=""/>
        <dsp:cNvSpPr/>
      </dsp:nvSpPr>
      <dsp:spPr>
        <a:xfrm>
          <a:off x="1158476" y="386344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quit</a:t>
          </a:r>
          <a:endParaRPr lang="ko-KR" altLang="en-US" sz="1700" kern="1200"/>
        </a:p>
      </dsp:txBody>
      <dsp:txXfrm>
        <a:off x="1158476" y="3863443"/>
        <a:ext cx="1050471" cy="630282"/>
      </dsp:txXfrm>
    </dsp:sp>
    <dsp:sp modelId="{CFC1D699-8CAA-4B53-9E4A-053DE3D6166D}">
      <dsp:nvSpPr>
        <dsp:cNvPr id="0" name=""/>
        <dsp:cNvSpPr/>
      </dsp:nvSpPr>
      <dsp:spPr>
        <a:xfrm>
          <a:off x="2313994" y="386344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buying</a:t>
          </a:r>
          <a:endParaRPr lang="ko-KR" altLang="en-US" sz="1700" kern="1200"/>
        </a:p>
      </dsp:txBody>
      <dsp:txXfrm>
        <a:off x="2313994" y="3863443"/>
        <a:ext cx="1050471" cy="630282"/>
      </dsp:txXfrm>
    </dsp:sp>
    <dsp:sp modelId="{12546459-E7A8-422F-9DA0-60FEAB5281D4}">
      <dsp:nvSpPr>
        <dsp:cNvPr id="0" name=""/>
        <dsp:cNvSpPr/>
      </dsp:nvSpPr>
      <dsp:spPr>
        <a:xfrm>
          <a:off x="3469513" y="386344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worthless</a:t>
          </a:r>
          <a:endParaRPr lang="ko-KR" altLang="en-US" sz="1700" kern="1200"/>
        </a:p>
      </dsp:txBody>
      <dsp:txXfrm>
        <a:off x="3469513" y="3863443"/>
        <a:ext cx="1050471" cy="630282"/>
      </dsp:txXfrm>
    </dsp:sp>
    <dsp:sp modelId="{8362E544-3A21-4D12-9746-035FD8856CA2}">
      <dsp:nvSpPr>
        <dsp:cNvPr id="0" name=""/>
        <dsp:cNvSpPr/>
      </dsp:nvSpPr>
      <dsp:spPr>
        <a:xfrm>
          <a:off x="4625031" y="386344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dog</a:t>
          </a:r>
          <a:endParaRPr lang="ko-KR" altLang="en-US" sz="1700" kern="1200"/>
        </a:p>
      </dsp:txBody>
      <dsp:txXfrm>
        <a:off x="4625031" y="3863443"/>
        <a:ext cx="1050471" cy="630282"/>
      </dsp:txXfrm>
    </dsp:sp>
    <dsp:sp modelId="{0C0367FD-B782-4D5D-9CDA-6774EBE6655C}">
      <dsp:nvSpPr>
        <dsp:cNvPr id="0" name=""/>
        <dsp:cNvSpPr/>
      </dsp:nvSpPr>
      <dsp:spPr>
        <a:xfrm>
          <a:off x="5780549" y="386344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food</a:t>
          </a:r>
          <a:endParaRPr lang="ko-KR" altLang="en-US" sz="1700" kern="1200"/>
        </a:p>
      </dsp:txBody>
      <dsp:txXfrm>
        <a:off x="5780549" y="3863443"/>
        <a:ext cx="1050471" cy="630282"/>
      </dsp:txXfrm>
    </dsp:sp>
    <dsp:sp modelId="{F90710B0-C6BC-4AE8-AF46-0C8DD263534C}">
      <dsp:nvSpPr>
        <dsp:cNvPr id="0" name=""/>
        <dsp:cNvSpPr/>
      </dsp:nvSpPr>
      <dsp:spPr>
        <a:xfrm>
          <a:off x="6936068" y="386344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stupid</a:t>
          </a:r>
          <a:endParaRPr lang="ko-KR" altLang="en-US" sz="1700" kern="1200"/>
        </a:p>
      </dsp:txBody>
      <dsp:txXfrm>
        <a:off x="6936068" y="3863443"/>
        <a:ext cx="1050471" cy="630282"/>
      </dsp:txXfrm>
    </dsp:sp>
    <dsp:sp modelId="{45C4914C-98CF-4ECC-9366-3434976D72C1}">
      <dsp:nvSpPr>
        <dsp:cNvPr id="0" name=""/>
        <dsp:cNvSpPr/>
      </dsp:nvSpPr>
      <dsp:spPr>
        <a:xfrm>
          <a:off x="8091586" y="3863443"/>
          <a:ext cx="1050471" cy="6302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8091586" y="3863443"/>
        <a:ext cx="1050471" cy="630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0661-4802-4AC1-8231-367931673ECF}">
      <dsp:nvSpPr>
        <dsp:cNvPr id="0" name=""/>
        <dsp:cNvSpPr/>
      </dsp:nvSpPr>
      <dsp:spPr>
        <a:xfrm>
          <a:off x="4021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</a:t>
          </a:r>
          <a:endParaRPr lang="ko-KR" sz="1600" kern="1200"/>
        </a:p>
      </dsp:txBody>
      <dsp:txXfrm>
        <a:off x="4021" y="211404"/>
        <a:ext cx="990197" cy="594118"/>
      </dsp:txXfrm>
    </dsp:sp>
    <dsp:sp modelId="{22790C49-EC8E-4781-B109-785545701E6C}">
      <dsp:nvSpPr>
        <dsp:cNvPr id="0" name=""/>
        <dsp:cNvSpPr/>
      </dsp:nvSpPr>
      <dsp:spPr>
        <a:xfrm>
          <a:off x="1093239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</a:t>
          </a:r>
          <a:endParaRPr lang="ko-KR" sz="1600" kern="1200"/>
        </a:p>
      </dsp:txBody>
      <dsp:txXfrm>
        <a:off x="1093239" y="211404"/>
        <a:ext cx="990197" cy="594118"/>
      </dsp:txXfrm>
    </dsp:sp>
    <dsp:sp modelId="{986C5908-9760-4360-9A4D-D123BD37BB9E}">
      <dsp:nvSpPr>
        <dsp:cNvPr id="0" name=""/>
        <dsp:cNvSpPr/>
      </dsp:nvSpPr>
      <dsp:spPr>
        <a:xfrm>
          <a:off x="2182456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</a:t>
          </a:r>
          <a:endParaRPr lang="ko-KR" sz="1600" kern="1200"/>
        </a:p>
      </dsp:txBody>
      <dsp:txXfrm>
        <a:off x="2182456" y="211404"/>
        <a:ext cx="990197" cy="594118"/>
      </dsp:txXfrm>
    </dsp:sp>
    <dsp:sp modelId="{FDB9F04B-BA33-44AC-B977-661EF568A93D}">
      <dsp:nvSpPr>
        <dsp:cNvPr id="0" name=""/>
        <dsp:cNvSpPr/>
      </dsp:nvSpPr>
      <dsp:spPr>
        <a:xfrm>
          <a:off x="3271674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ate</a:t>
          </a:r>
          <a:endParaRPr lang="ko-KR" sz="1600" kern="1200"/>
        </a:p>
      </dsp:txBody>
      <dsp:txXfrm>
        <a:off x="3271674" y="211404"/>
        <a:ext cx="990197" cy="594118"/>
      </dsp:txXfrm>
    </dsp:sp>
    <dsp:sp modelId="{22959F41-73FC-4AA2-8E7A-8E94CACC9CB7}">
      <dsp:nvSpPr>
        <dsp:cNvPr id="0" name=""/>
        <dsp:cNvSpPr/>
      </dsp:nvSpPr>
      <dsp:spPr>
        <a:xfrm>
          <a:off x="4360892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bag</a:t>
          </a:r>
          <a:endParaRPr lang="ko-KR" sz="1600" kern="1200"/>
        </a:p>
      </dsp:txBody>
      <dsp:txXfrm>
        <a:off x="4360892" y="211404"/>
        <a:ext cx="990197" cy="594118"/>
      </dsp:txXfrm>
    </dsp:sp>
    <dsp:sp modelId="{47EB2DB6-9FE4-4D64-9F08-C62571EF20A8}">
      <dsp:nvSpPr>
        <dsp:cNvPr id="0" name=""/>
        <dsp:cNvSpPr/>
      </dsp:nvSpPr>
      <dsp:spPr>
        <a:xfrm>
          <a:off x="5450109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buying</a:t>
          </a:r>
          <a:endParaRPr lang="ko-KR" sz="1600" kern="1200"/>
        </a:p>
      </dsp:txBody>
      <dsp:txXfrm>
        <a:off x="5450109" y="211404"/>
        <a:ext cx="990197" cy="594118"/>
      </dsp:txXfrm>
    </dsp:sp>
    <dsp:sp modelId="{177A1323-49BC-4647-BF0E-5B36940FC1D9}">
      <dsp:nvSpPr>
        <dsp:cNvPr id="0" name=""/>
        <dsp:cNvSpPr/>
      </dsp:nvSpPr>
      <dsp:spPr>
        <a:xfrm>
          <a:off x="6539327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cute</a:t>
          </a:r>
          <a:endParaRPr lang="ko-KR" sz="1600" kern="1200"/>
        </a:p>
      </dsp:txBody>
      <dsp:txXfrm>
        <a:off x="6539327" y="211404"/>
        <a:ext cx="990197" cy="594118"/>
      </dsp:txXfrm>
    </dsp:sp>
    <dsp:sp modelId="{8E113AD0-FE81-4EDA-B548-B675A3D758D4}">
      <dsp:nvSpPr>
        <dsp:cNvPr id="0" name=""/>
        <dsp:cNvSpPr/>
      </dsp:nvSpPr>
      <dsp:spPr>
        <a:xfrm>
          <a:off x="7628545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dalmation</a:t>
          </a:r>
          <a:endParaRPr lang="ko-KR" sz="1500" kern="1200" dirty="0"/>
        </a:p>
      </dsp:txBody>
      <dsp:txXfrm>
        <a:off x="7628545" y="211404"/>
        <a:ext cx="990197" cy="594118"/>
      </dsp:txXfrm>
    </dsp:sp>
    <dsp:sp modelId="{4BF14D66-C964-441C-9AD9-229CBA8F76F9}">
      <dsp:nvSpPr>
        <dsp:cNvPr id="0" name=""/>
        <dsp:cNvSpPr/>
      </dsp:nvSpPr>
      <dsp:spPr>
        <a:xfrm>
          <a:off x="8717762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does</a:t>
          </a:r>
          <a:endParaRPr lang="ko-KR" sz="1600" kern="1200"/>
        </a:p>
      </dsp:txBody>
      <dsp:txXfrm>
        <a:off x="8717762" y="211404"/>
        <a:ext cx="990197" cy="594118"/>
      </dsp:txXfrm>
    </dsp:sp>
    <dsp:sp modelId="{3F70156D-C641-476C-8B5D-6F4418F8047D}">
      <dsp:nvSpPr>
        <dsp:cNvPr id="0" name=""/>
        <dsp:cNvSpPr/>
      </dsp:nvSpPr>
      <dsp:spPr>
        <a:xfrm>
          <a:off x="9806980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dog</a:t>
          </a:r>
          <a:endParaRPr lang="ko-KR" sz="1600" kern="1200"/>
        </a:p>
      </dsp:txBody>
      <dsp:txXfrm>
        <a:off x="9806980" y="211404"/>
        <a:ext cx="990197" cy="594118"/>
      </dsp:txXfrm>
    </dsp:sp>
    <dsp:sp modelId="{7DA6D7B4-7011-4324-BB49-8A0C548A5D45}">
      <dsp:nvSpPr>
        <dsp:cNvPr id="0" name=""/>
        <dsp:cNvSpPr/>
      </dsp:nvSpPr>
      <dsp:spPr>
        <a:xfrm>
          <a:off x="4021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flea</a:t>
          </a:r>
          <a:endParaRPr lang="ko-KR" sz="1600" kern="1200"/>
        </a:p>
      </dsp:txBody>
      <dsp:txXfrm>
        <a:off x="4021" y="904543"/>
        <a:ext cx="990197" cy="594118"/>
      </dsp:txXfrm>
    </dsp:sp>
    <dsp:sp modelId="{3F1D4C71-8CC1-4742-8AA4-E870AC34DC0D}">
      <dsp:nvSpPr>
        <dsp:cNvPr id="0" name=""/>
        <dsp:cNvSpPr/>
      </dsp:nvSpPr>
      <dsp:spPr>
        <a:xfrm>
          <a:off x="1093239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food</a:t>
          </a:r>
          <a:endParaRPr lang="ko-KR" sz="1600" kern="1200"/>
        </a:p>
      </dsp:txBody>
      <dsp:txXfrm>
        <a:off x="1093239" y="904543"/>
        <a:ext cx="990197" cy="594118"/>
      </dsp:txXfrm>
    </dsp:sp>
    <dsp:sp modelId="{1742A5E6-0913-40EE-84F2-6BAE71BE5257}">
      <dsp:nvSpPr>
        <dsp:cNvPr id="0" name=""/>
        <dsp:cNvSpPr/>
      </dsp:nvSpPr>
      <dsp:spPr>
        <a:xfrm>
          <a:off x="2182456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garbage</a:t>
          </a:r>
          <a:endParaRPr lang="ko-KR" sz="1600" kern="1200"/>
        </a:p>
      </dsp:txBody>
      <dsp:txXfrm>
        <a:off x="2182456" y="904543"/>
        <a:ext cx="990197" cy="594118"/>
      </dsp:txXfrm>
    </dsp:sp>
    <dsp:sp modelId="{8C221B64-6B54-4A8F-90B6-2EB0C720A713}">
      <dsp:nvSpPr>
        <dsp:cNvPr id="0" name=""/>
        <dsp:cNvSpPr/>
      </dsp:nvSpPr>
      <dsp:spPr>
        <a:xfrm>
          <a:off x="3271674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great</a:t>
          </a:r>
          <a:endParaRPr lang="ko-KR" sz="1600" kern="1200"/>
        </a:p>
      </dsp:txBody>
      <dsp:txXfrm>
        <a:off x="3271674" y="904543"/>
        <a:ext cx="990197" cy="594118"/>
      </dsp:txXfrm>
    </dsp:sp>
    <dsp:sp modelId="{65029171-6BD2-4539-AFA0-D0FDA9A7333B}">
      <dsp:nvSpPr>
        <dsp:cNvPr id="0" name=""/>
        <dsp:cNvSpPr/>
      </dsp:nvSpPr>
      <dsp:spPr>
        <a:xfrm>
          <a:off x="4360892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has</a:t>
          </a:r>
          <a:endParaRPr lang="ko-KR" sz="1600" kern="1200"/>
        </a:p>
      </dsp:txBody>
      <dsp:txXfrm>
        <a:off x="4360892" y="904543"/>
        <a:ext cx="990197" cy="594118"/>
      </dsp:txXfrm>
    </dsp:sp>
    <dsp:sp modelId="{750EEB63-CC45-4216-BEFC-F482A28E7285}">
      <dsp:nvSpPr>
        <dsp:cNvPr id="0" name=""/>
        <dsp:cNvSpPr/>
      </dsp:nvSpPr>
      <dsp:spPr>
        <a:xfrm>
          <a:off x="5450109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help</a:t>
          </a:r>
          <a:endParaRPr lang="ko-KR" sz="1600" kern="1200"/>
        </a:p>
      </dsp:txBody>
      <dsp:txXfrm>
        <a:off x="5450109" y="904543"/>
        <a:ext cx="990197" cy="594118"/>
      </dsp:txXfrm>
    </dsp:sp>
    <dsp:sp modelId="{503CD6E9-909F-4C15-9EBB-C529CA31CD5B}">
      <dsp:nvSpPr>
        <dsp:cNvPr id="0" name=""/>
        <dsp:cNvSpPr/>
      </dsp:nvSpPr>
      <dsp:spPr>
        <a:xfrm>
          <a:off x="6539327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him</a:t>
          </a:r>
          <a:endParaRPr lang="ko-KR" sz="1600" kern="1200"/>
        </a:p>
      </dsp:txBody>
      <dsp:txXfrm>
        <a:off x="6539327" y="904543"/>
        <a:ext cx="990197" cy="594118"/>
      </dsp:txXfrm>
    </dsp:sp>
    <dsp:sp modelId="{4D3830B4-E1BA-432C-8198-A2F129AB2DFD}">
      <dsp:nvSpPr>
        <dsp:cNvPr id="0" name=""/>
        <dsp:cNvSpPr/>
      </dsp:nvSpPr>
      <dsp:spPr>
        <a:xfrm>
          <a:off x="7628545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</a:t>
          </a:r>
          <a:endParaRPr lang="ko-KR" sz="1600" kern="1200"/>
        </a:p>
      </dsp:txBody>
      <dsp:txXfrm>
        <a:off x="7628545" y="904543"/>
        <a:ext cx="990197" cy="594118"/>
      </dsp:txXfrm>
    </dsp:sp>
    <dsp:sp modelId="{3F68E762-6E29-4F4C-AD82-146287BD2846}">
      <dsp:nvSpPr>
        <dsp:cNvPr id="0" name=""/>
        <dsp:cNvSpPr/>
      </dsp:nvSpPr>
      <dsp:spPr>
        <a:xfrm>
          <a:off x="8717762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</a:t>
          </a:r>
          <a:endParaRPr lang="ko-KR" sz="1600" kern="1200"/>
        </a:p>
      </dsp:txBody>
      <dsp:txXfrm>
        <a:off x="8717762" y="904543"/>
        <a:ext cx="990197" cy="594118"/>
      </dsp:txXfrm>
    </dsp:sp>
    <dsp:sp modelId="{00A7FA83-E261-42F5-AA7E-5F72B489F57F}">
      <dsp:nvSpPr>
        <dsp:cNvPr id="0" name=""/>
        <dsp:cNvSpPr/>
      </dsp:nvSpPr>
      <dsp:spPr>
        <a:xfrm>
          <a:off x="9806980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</a:t>
          </a:r>
          <a:endParaRPr lang="ko-KR" sz="1600" kern="1200"/>
        </a:p>
      </dsp:txBody>
      <dsp:txXfrm>
        <a:off x="9806980" y="904543"/>
        <a:ext cx="990197" cy="594118"/>
      </dsp:txXfrm>
    </dsp:sp>
    <dsp:sp modelId="{D3F9F0D9-23D0-45C7-995C-4D47445AA84E}">
      <dsp:nvSpPr>
        <dsp:cNvPr id="0" name=""/>
        <dsp:cNvSpPr/>
      </dsp:nvSpPr>
      <dsp:spPr>
        <a:xfrm>
          <a:off x="4021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licks</a:t>
          </a:r>
          <a:endParaRPr lang="ko-KR" sz="1600" kern="1200"/>
        </a:p>
      </dsp:txBody>
      <dsp:txXfrm>
        <a:off x="4021" y="1597681"/>
        <a:ext cx="990197" cy="594118"/>
      </dsp:txXfrm>
    </dsp:sp>
    <dsp:sp modelId="{535A92B0-E2C7-4AB8-BBDC-159D8C85ECCA}">
      <dsp:nvSpPr>
        <dsp:cNvPr id="0" name=""/>
        <dsp:cNvSpPr/>
      </dsp:nvSpPr>
      <dsp:spPr>
        <a:xfrm>
          <a:off x="1093239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love</a:t>
          </a:r>
          <a:endParaRPr lang="ko-KR" sz="1600" kern="1200"/>
        </a:p>
      </dsp:txBody>
      <dsp:txXfrm>
        <a:off x="1093239" y="1597681"/>
        <a:ext cx="990197" cy="594118"/>
      </dsp:txXfrm>
    </dsp:sp>
    <dsp:sp modelId="{D1ABB46C-770F-4197-A9F9-4FE18D509C86}">
      <dsp:nvSpPr>
        <dsp:cNvPr id="0" name=""/>
        <dsp:cNvSpPr/>
      </dsp:nvSpPr>
      <dsp:spPr>
        <a:xfrm>
          <a:off x="2182456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maybe</a:t>
          </a:r>
          <a:endParaRPr lang="ko-KR" sz="1600" kern="1200"/>
        </a:p>
      </dsp:txBody>
      <dsp:txXfrm>
        <a:off x="2182456" y="1597681"/>
        <a:ext cx="990197" cy="594118"/>
      </dsp:txXfrm>
    </dsp:sp>
    <dsp:sp modelId="{2C956E73-2550-450A-AC16-285A6C874BBB}">
      <dsp:nvSpPr>
        <dsp:cNvPr id="0" name=""/>
        <dsp:cNvSpPr/>
      </dsp:nvSpPr>
      <dsp:spPr>
        <a:xfrm>
          <a:off x="3271674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mr</a:t>
          </a:r>
          <a:endParaRPr lang="ko-KR" sz="1600" kern="1200"/>
        </a:p>
      </dsp:txBody>
      <dsp:txXfrm>
        <a:off x="3271674" y="1597681"/>
        <a:ext cx="990197" cy="594118"/>
      </dsp:txXfrm>
    </dsp:sp>
    <dsp:sp modelId="{68957BE3-B76B-4353-8A55-AB8A71AF212D}">
      <dsp:nvSpPr>
        <dsp:cNvPr id="0" name=""/>
        <dsp:cNvSpPr/>
      </dsp:nvSpPr>
      <dsp:spPr>
        <a:xfrm>
          <a:off x="4360892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my</a:t>
          </a:r>
          <a:endParaRPr lang="ko-KR" sz="1600" kern="1200"/>
        </a:p>
      </dsp:txBody>
      <dsp:txXfrm>
        <a:off x="4360892" y="1597681"/>
        <a:ext cx="990197" cy="594118"/>
      </dsp:txXfrm>
    </dsp:sp>
    <dsp:sp modelId="{FED1670B-17BB-408E-9F0E-5D399FC4A7C2}">
      <dsp:nvSpPr>
        <dsp:cNvPr id="0" name=""/>
        <dsp:cNvSpPr/>
      </dsp:nvSpPr>
      <dsp:spPr>
        <a:xfrm>
          <a:off x="5450109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</a:t>
          </a:r>
          <a:endParaRPr lang="ko-KR" sz="1600" kern="1200"/>
        </a:p>
      </dsp:txBody>
      <dsp:txXfrm>
        <a:off x="5450109" y="1597681"/>
        <a:ext cx="990197" cy="594118"/>
      </dsp:txXfrm>
    </dsp:sp>
    <dsp:sp modelId="{972B3454-21A6-4E9D-B9F5-C4EB0F8A942D}">
      <dsp:nvSpPr>
        <dsp:cNvPr id="0" name=""/>
        <dsp:cNvSpPr/>
      </dsp:nvSpPr>
      <dsp:spPr>
        <a:xfrm>
          <a:off x="6539327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park</a:t>
          </a:r>
          <a:endParaRPr lang="ko-KR" sz="1600" kern="1200"/>
        </a:p>
      </dsp:txBody>
      <dsp:txXfrm>
        <a:off x="6539327" y="1597681"/>
        <a:ext cx="990197" cy="594118"/>
      </dsp:txXfrm>
    </dsp:sp>
    <dsp:sp modelId="{0E6373D2-53F9-4F3F-9843-A8C318D0A497}">
      <dsp:nvSpPr>
        <dsp:cNvPr id="0" name=""/>
        <dsp:cNvSpPr/>
      </dsp:nvSpPr>
      <dsp:spPr>
        <a:xfrm>
          <a:off x="7628545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</a:t>
          </a:r>
          <a:endParaRPr lang="ko-KR" sz="1600" kern="1200"/>
        </a:p>
      </dsp:txBody>
      <dsp:txXfrm>
        <a:off x="7628545" y="1597681"/>
        <a:ext cx="990197" cy="594118"/>
      </dsp:txXfrm>
    </dsp:sp>
    <dsp:sp modelId="{FA468DE3-878A-4C42-83A5-F7270566384F}">
      <dsp:nvSpPr>
        <dsp:cNvPr id="0" name=""/>
        <dsp:cNvSpPr/>
      </dsp:nvSpPr>
      <dsp:spPr>
        <a:xfrm>
          <a:off x="8717762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posting</a:t>
          </a:r>
          <a:endParaRPr lang="ko-KR" sz="1600" kern="1200"/>
        </a:p>
      </dsp:txBody>
      <dsp:txXfrm>
        <a:off x="8717762" y="1597681"/>
        <a:ext cx="990197" cy="594118"/>
      </dsp:txXfrm>
    </dsp:sp>
    <dsp:sp modelId="{F0B25FBB-F8A3-40C2-A295-A3A6E739513D}">
      <dsp:nvSpPr>
        <dsp:cNvPr id="0" name=""/>
        <dsp:cNvSpPr/>
      </dsp:nvSpPr>
      <dsp:spPr>
        <a:xfrm>
          <a:off x="9806980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problems</a:t>
          </a:r>
          <a:endParaRPr lang="ko-KR" sz="1600" kern="1200"/>
        </a:p>
      </dsp:txBody>
      <dsp:txXfrm>
        <a:off x="9806980" y="1597681"/>
        <a:ext cx="990197" cy="594118"/>
      </dsp:txXfrm>
    </dsp:sp>
    <dsp:sp modelId="{0FD449A4-C40E-4D9F-BA51-263D5C3FE6B4}">
      <dsp:nvSpPr>
        <dsp:cNvPr id="0" name=""/>
        <dsp:cNvSpPr/>
      </dsp:nvSpPr>
      <dsp:spPr>
        <a:xfrm>
          <a:off x="4021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quit</a:t>
          </a:r>
          <a:endParaRPr lang="ko-KR" sz="1600" kern="1200"/>
        </a:p>
      </dsp:txBody>
      <dsp:txXfrm>
        <a:off x="4021" y="2290820"/>
        <a:ext cx="990197" cy="594118"/>
      </dsp:txXfrm>
    </dsp:sp>
    <dsp:sp modelId="{86FF6BF3-431F-4DC9-9978-AE225E5C3414}">
      <dsp:nvSpPr>
        <dsp:cNvPr id="0" name=""/>
        <dsp:cNvSpPr/>
      </dsp:nvSpPr>
      <dsp:spPr>
        <a:xfrm>
          <a:off x="1093239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</a:t>
          </a:r>
          <a:endParaRPr lang="ko-KR" sz="1600" kern="1200"/>
        </a:p>
      </dsp:txBody>
      <dsp:txXfrm>
        <a:off x="1093239" y="2290820"/>
        <a:ext cx="990197" cy="594118"/>
      </dsp:txXfrm>
    </dsp:sp>
    <dsp:sp modelId="{69ECC178-CEC8-442E-9A88-E4ADED2909DB}">
      <dsp:nvSpPr>
        <dsp:cNvPr id="0" name=""/>
        <dsp:cNvSpPr/>
      </dsp:nvSpPr>
      <dsp:spPr>
        <a:xfrm>
          <a:off x="2182456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steak</a:t>
          </a:r>
          <a:endParaRPr lang="ko-KR" sz="1600" kern="1200"/>
        </a:p>
      </dsp:txBody>
      <dsp:txXfrm>
        <a:off x="2182456" y="2290820"/>
        <a:ext cx="990197" cy="594118"/>
      </dsp:txXfrm>
    </dsp:sp>
    <dsp:sp modelId="{E97C8125-9EF5-4042-BC99-B6C99077FEED}">
      <dsp:nvSpPr>
        <dsp:cNvPr id="0" name=""/>
        <dsp:cNvSpPr/>
      </dsp:nvSpPr>
      <dsp:spPr>
        <a:xfrm>
          <a:off x="3271674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stop</a:t>
          </a:r>
          <a:endParaRPr lang="ko-KR" sz="1600" kern="1200"/>
        </a:p>
      </dsp:txBody>
      <dsp:txXfrm>
        <a:off x="3271674" y="2290820"/>
        <a:ext cx="990197" cy="594118"/>
      </dsp:txXfrm>
    </dsp:sp>
    <dsp:sp modelId="{BA95492B-C43A-45A0-9E44-0AAA11F7EBA2}">
      <dsp:nvSpPr>
        <dsp:cNvPr id="0" name=""/>
        <dsp:cNvSpPr/>
      </dsp:nvSpPr>
      <dsp:spPr>
        <a:xfrm>
          <a:off x="4360892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stupid</a:t>
          </a:r>
          <a:endParaRPr lang="ko-KR" sz="1600" kern="1200"/>
        </a:p>
      </dsp:txBody>
      <dsp:txXfrm>
        <a:off x="4360892" y="2290820"/>
        <a:ext cx="990197" cy="594118"/>
      </dsp:txXfrm>
    </dsp:sp>
    <dsp:sp modelId="{9EF2F81D-86AA-44A7-8EAA-07A702104255}">
      <dsp:nvSpPr>
        <dsp:cNvPr id="0" name=""/>
        <dsp:cNvSpPr/>
      </dsp:nvSpPr>
      <dsp:spPr>
        <a:xfrm>
          <a:off x="5450109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take</a:t>
          </a:r>
          <a:endParaRPr lang="ko-KR" sz="1600" kern="1200"/>
        </a:p>
      </dsp:txBody>
      <dsp:txXfrm>
        <a:off x="5450109" y="2290820"/>
        <a:ext cx="990197" cy="594118"/>
      </dsp:txXfrm>
    </dsp:sp>
    <dsp:sp modelId="{35BA6A6C-138C-4EB7-AEBC-05858F34898C}">
      <dsp:nvSpPr>
        <dsp:cNvPr id="0" name=""/>
        <dsp:cNvSpPr/>
      </dsp:nvSpPr>
      <dsp:spPr>
        <a:xfrm>
          <a:off x="6539327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</a:t>
          </a:r>
          <a:endParaRPr lang="ko-KR" sz="1600" kern="1200"/>
        </a:p>
      </dsp:txBody>
      <dsp:txXfrm>
        <a:off x="6539327" y="2290820"/>
        <a:ext cx="990197" cy="594118"/>
      </dsp:txXfrm>
    </dsp:sp>
    <dsp:sp modelId="{BBEAAE2F-C539-43A7-941B-82A9854F696E}">
      <dsp:nvSpPr>
        <dsp:cNvPr id="0" name=""/>
        <dsp:cNvSpPr/>
      </dsp:nvSpPr>
      <dsp:spPr>
        <a:xfrm>
          <a:off x="7628545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</a:t>
          </a:r>
          <a:endParaRPr lang="ko-KR" sz="1600" kern="1200"/>
        </a:p>
      </dsp:txBody>
      <dsp:txXfrm>
        <a:off x="7628545" y="2290820"/>
        <a:ext cx="990197" cy="594118"/>
      </dsp:txXfrm>
    </dsp:sp>
    <dsp:sp modelId="{8261F9A8-FEFC-461B-976B-A9672D273D92}">
      <dsp:nvSpPr>
        <dsp:cNvPr id="0" name=""/>
        <dsp:cNvSpPr/>
      </dsp:nvSpPr>
      <dsp:spPr>
        <a:xfrm>
          <a:off x="8717762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who</a:t>
          </a:r>
          <a:endParaRPr lang="ko-KR" sz="1600" kern="1200"/>
        </a:p>
      </dsp:txBody>
      <dsp:txXfrm>
        <a:off x="8717762" y="2290820"/>
        <a:ext cx="990197" cy="594118"/>
      </dsp:txXfrm>
    </dsp:sp>
    <dsp:sp modelId="{79FAF1FB-FFC3-4690-8F6D-73E9DA7EAC2F}">
      <dsp:nvSpPr>
        <dsp:cNvPr id="0" name=""/>
        <dsp:cNvSpPr/>
      </dsp:nvSpPr>
      <dsp:spPr>
        <a:xfrm>
          <a:off x="9806980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worthless</a:t>
          </a:r>
          <a:endParaRPr lang="ko-KR" sz="1600" kern="1200"/>
        </a:p>
      </dsp:txBody>
      <dsp:txXfrm>
        <a:off x="9806980" y="2290820"/>
        <a:ext cx="990197" cy="594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641D1-EDB4-4A42-8E24-9B6B2C6AC67D}">
      <dsp:nvSpPr>
        <dsp:cNvPr id="0" name=""/>
        <dsp:cNvSpPr/>
      </dsp:nvSpPr>
      <dsp:spPr>
        <a:xfrm>
          <a:off x="4021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021" y="211404"/>
        <a:ext cx="990197" cy="594118"/>
      </dsp:txXfrm>
    </dsp:sp>
    <dsp:sp modelId="{263F4C72-64B0-49BA-B85C-058B55CAE0C1}">
      <dsp:nvSpPr>
        <dsp:cNvPr id="0" name=""/>
        <dsp:cNvSpPr/>
      </dsp:nvSpPr>
      <dsp:spPr>
        <a:xfrm>
          <a:off x="1093239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1093239" y="211404"/>
        <a:ext cx="990197" cy="594118"/>
      </dsp:txXfrm>
    </dsp:sp>
    <dsp:sp modelId="{381BFB13-CBCC-46C1-82D3-AC8D3ED18FC0}">
      <dsp:nvSpPr>
        <dsp:cNvPr id="0" name=""/>
        <dsp:cNvSpPr/>
      </dsp:nvSpPr>
      <dsp:spPr>
        <a:xfrm>
          <a:off x="2182456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182456" y="211404"/>
        <a:ext cx="990197" cy="594118"/>
      </dsp:txXfrm>
    </dsp:sp>
    <dsp:sp modelId="{2BD31D2B-E124-4829-B8D4-16B6FD97773B}">
      <dsp:nvSpPr>
        <dsp:cNvPr id="0" name=""/>
        <dsp:cNvSpPr/>
      </dsp:nvSpPr>
      <dsp:spPr>
        <a:xfrm>
          <a:off x="3271674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271674" y="211404"/>
        <a:ext cx="990197" cy="594118"/>
      </dsp:txXfrm>
    </dsp:sp>
    <dsp:sp modelId="{A13FF29A-2FE9-4837-AD81-83467421D5C5}">
      <dsp:nvSpPr>
        <dsp:cNvPr id="0" name=""/>
        <dsp:cNvSpPr/>
      </dsp:nvSpPr>
      <dsp:spPr>
        <a:xfrm>
          <a:off x="4360892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360892" y="211404"/>
        <a:ext cx="990197" cy="594118"/>
      </dsp:txXfrm>
    </dsp:sp>
    <dsp:sp modelId="{E9BAC539-0C8F-44B2-B345-C5D1AA46E488}">
      <dsp:nvSpPr>
        <dsp:cNvPr id="0" name=""/>
        <dsp:cNvSpPr/>
      </dsp:nvSpPr>
      <dsp:spPr>
        <a:xfrm>
          <a:off x="5450109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5450109" y="211404"/>
        <a:ext cx="990197" cy="594118"/>
      </dsp:txXfrm>
    </dsp:sp>
    <dsp:sp modelId="{46D4C788-1EEC-4C3D-8FDE-C51E86EFA778}">
      <dsp:nvSpPr>
        <dsp:cNvPr id="0" name=""/>
        <dsp:cNvSpPr/>
      </dsp:nvSpPr>
      <dsp:spPr>
        <a:xfrm>
          <a:off x="6539327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539327" y="211404"/>
        <a:ext cx="990197" cy="594118"/>
      </dsp:txXfrm>
    </dsp:sp>
    <dsp:sp modelId="{13F53608-7633-43AF-B564-1AA7D3BD5DE4}">
      <dsp:nvSpPr>
        <dsp:cNvPr id="0" name=""/>
        <dsp:cNvSpPr/>
      </dsp:nvSpPr>
      <dsp:spPr>
        <a:xfrm>
          <a:off x="7628545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7628545" y="211404"/>
        <a:ext cx="990197" cy="594118"/>
      </dsp:txXfrm>
    </dsp:sp>
    <dsp:sp modelId="{FE63ADFE-95CA-4689-BF2C-669A3E482FB6}">
      <dsp:nvSpPr>
        <dsp:cNvPr id="0" name=""/>
        <dsp:cNvSpPr/>
      </dsp:nvSpPr>
      <dsp:spPr>
        <a:xfrm>
          <a:off x="8717762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8717762" y="211404"/>
        <a:ext cx="990197" cy="594118"/>
      </dsp:txXfrm>
    </dsp:sp>
    <dsp:sp modelId="{86124FFF-BB32-4635-AFF6-69CC02DDE517}">
      <dsp:nvSpPr>
        <dsp:cNvPr id="0" name=""/>
        <dsp:cNvSpPr/>
      </dsp:nvSpPr>
      <dsp:spPr>
        <a:xfrm>
          <a:off x="9806980" y="211404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9806980" y="211404"/>
        <a:ext cx="990197" cy="594118"/>
      </dsp:txXfrm>
    </dsp:sp>
    <dsp:sp modelId="{FBEB37F6-DBC8-4E2F-B77A-ED5B6C6FEA67}">
      <dsp:nvSpPr>
        <dsp:cNvPr id="0" name=""/>
        <dsp:cNvSpPr/>
      </dsp:nvSpPr>
      <dsp:spPr>
        <a:xfrm>
          <a:off x="4021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021" y="904543"/>
        <a:ext cx="990197" cy="594118"/>
      </dsp:txXfrm>
    </dsp:sp>
    <dsp:sp modelId="{D95547A8-DEE3-4423-9D05-707E62DFB199}">
      <dsp:nvSpPr>
        <dsp:cNvPr id="0" name=""/>
        <dsp:cNvSpPr/>
      </dsp:nvSpPr>
      <dsp:spPr>
        <a:xfrm>
          <a:off x="1093239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1093239" y="904543"/>
        <a:ext cx="990197" cy="594118"/>
      </dsp:txXfrm>
    </dsp:sp>
    <dsp:sp modelId="{D9820DBA-6EE4-43B6-BC36-B83510E1E4AF}">
      <dsp:nvSpPr>
        <dsp:cNvPr id="0" name=""/>
        <dsp:cNvSpPr/>
      </dsp:nvSpPr>
      <dsp:spPr>
        <a:xfrm>
          <a:off x="2182456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182456" y="904543"/>
        <a:ext cx="990197" cy="594118"/>
      </dsp:txXfrm>
    </dsp:sp>
    <dsp:sp modelId="{8A8FC234-BC15-4109-8BA8-ABC784443928}">
      <dsp:nvSpPr>
        <dsp:cNvPr id="0" name=""/>
        <dsp:cNvSpPr/>
      </dsp:nvSpPr>
      <dsp:spPr>
        <a:xfrm>
          <a:off x="3271674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271674" y="904543"/>
        <a:ext cx="990197" cy="594118"/>
      </dsp:txXfrm>
    </dsp:sp>
    <dsp:sp modelId="{604AD511-88E0-4CDE-A10D-6EE6EE23C060}">
      <dsp:nvSpPr>
        <dsp:cNvPr id="0" name=""/>
        <dsp:cNvSpPr/>
      </dsp:nvSpPr>
      <dsp:spPr>
        <a:xfrm>
          <a:off x="4360892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360892" y="904543"/>
        <a:ext cx="990197" cy="594118"/>
      </dsp:txXfrm>
    </dsp:sp>
    <dsp:sp modelId="{DA5058AC-3686-4346-A24B-92B199B943CD}">
      <dsp:nvSpPr>
        <dsp:cNvPr id="0" name=""/>
        <dsp:cNvSpPr/>
      </dsp:nvSpPr>
      <dsp:spPr>
        <a:xfrm>
          <a:off x="5450109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5450109" y="904543"/>
        <a:ext cx="990197" cy="594118"/>
      </dsp:txXfrm>
    </dsp:sp>
    <dsp:sp modelId="{138D3298-DFC4-41D5-AA87-C27F990905EC}">
      <dsp:nvSpPr>
        <dsp:cNvPr id="0" name=""/>
        <dsp:cNvSpPr/>
      </dsp:nvSpPr>
      <dsp:spPr>
        <a:xfrm>
          <a:off x="6539327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539327" y="904543"/>
        <a:ext cx="990197" cy="594118"/>
      </dsp:txXfrm>
    </dsp:sp>
    <dsp:sp modelId="{E4CA239F-C402-45B3-89F0-3A0CD3C87320}">
      <dsp:nvSpPr>
        <dsp:cNvPr id="0" name=""/>
        <dsp:cNvSpPr/>
      </dsp:nvSpPr>
      <dsp:spPr>
        <a:xfrm>
          <a:off x="7628545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7628545" y="904543"/>
        <a:ext cx="990197" cy="594118"/>
      </dsp:txXfrm>
    </dsp:sp>
    <dsp:sp modelId="{28CD7D41-0062-4E8B-956C-EB72CAAD38B1}">
      <dsp:nvSpPr>
        <dsp:cNvPr id="0" name=""/>
        <dsp:cNvSpPr/>
      </dsp:nvSpPr>
      <dsp:spPr>
        <a:xfrm>
          <a:off x="8717762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8717762" y="904543"/>
        <a:ext cx="990197" cy="594118"/>
      </dsp:txXfrm>
    </dsp:sp>
    <dsp:sp modelId="{4796DFC3-2DF0-4DDA-9C3D-E2D57E4BAF4F}">
      <dsp:nvSpPr>
        <dsp:cNvPr id="0" name=""/>
        <dsp:cNvSpPr/>
      </dsp:nvSpPr>
      <dsp:spPr>
        <a:xfrm>
          <a:off x="9806980" y="904543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9806980" y="904543"/>
        <a:ext cx="990197" cy="594118"/>
      </dsp:txXfrm>
    </dsp:sp>
    <dsp:sp modelId="{C1E72C02-4BE0-47F3-ACEE-C3E2F67229EF}">
      <dsp:nvSpPr>
        <dsp:cNvPr id="0" name=""/>
        <dsp:cNvSpPr/>
      </dsp:nvSpPr>
      <dsp:spPr>
        <a:xfrm>
          <a:off x="4021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021" y="1597681"/>
        <a:ext cx="990197" cy="594118"/>
      </dsp:txXfrm>
    </dsp:sp>
    <dsp:sp modelId="{59CA47A7-1C90-4615-AD35-FE6DD188CCB0}">
      <dsp:nvSpPr>
        <dsp:cNvPr id="0" name=""/>
        <dsp:cNvSpPr/>
      </dsp:nvSpPr>
      <dsp:spPr>
        <a:xfrm>
          <a:off x="1093239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1093239" y="1597681"/>
        <a:ext cx="990197" cy="594118"/>
      </dsp:txXfrm>
    </dsp:sp>
    <dsp:sp modelId="{965C282B-D6E9-486E-A500-B4600A16426C}">
      <dsp:nvSpPr>
        <dsp:cNvPr id="0" name=""/>
        <dsp:cNvSpPr/>
      </dsp:nvSpPr>
      <dsp:spPr>
        <a:xfrm>
          <a:off x="2182456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182456" y="1597681"/>
        <a:ext cx="990197" cy="594118"/>
      </dsp:txXfrm>
    </dsp:sp>
    <dsp:sp modelId="{ADF44701-3543-4621-A232-FF7C156ED8ED}">
      <dsp:nvSpPr>
        <dsp:cNvPr id="0" name=""/>
        <dsp:cNvSpPr/>
      </dsp:nvSpPr>
      <dsp:spPr>
        <a:xfrm>
          <a:off x="3271674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271674" y="1597681"/>
        <a:ext cx="990197" cy="594118"/>
      </dsp:txXfrm>
    </dsp:sp>
    <dsp:sp modelId="{27317A45-F47A-438A-B51F-16DBCF429999}">
      <dsp:nvSpPr>
        <dsp:cNvPr id="0" name=""/>
        <dsp:cNvSpPr/>
      </dsp:nvSpPr>
      <dsp:spPr>
        <a:xfrm>
          <a:off x="4360892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360892" y="1597681"/>
        <a:ext cx="990197" cy="594118"/>
      </dsp:txXfrm>
    </dsp:sp>
    <dsp:sp modelId="{68359AAA-9C5E-42AB-BBB5-34072C7C6DCF}">
      <dsp:nvSpPr>
        <dsp:cNvPr id="0" name=""/>
        <dsp:cNvSpPr/>
      </dsp:nvSpPr>
      <dsp:spPr>
        <a:xfrm>
          <a:off x="5450109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5450109" y="1597681"/>
        <a:ext cx="990197" cy="594118"/>
      </dsp:txXfrm>
    </dsp:sp>
    <dsp:sp modelId="{45F52820-472F-435E-A578-565F268820D0}">
      <dsp:nvSpPr>
        <dsp:cNvPr id="0" name=""/>
        <dsp:cNvSpPr/>
      </dsp:nvSpPr>
      <dsp:spPr>
        <a:xfrm>
          <a:off x="6539327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539327" y="1597681"/>
        <a:ext cx="990197" cy="594118"/>
      </dsp:txXfrm>
    </dsp:sp>
    <dsp:sp modelId="{BDE44163-F904-4B74-BDD3-94A550A7C869}">
      <dsp:nvSpPr>
        <dsp:cNvPr id="0" name=""/>
        <dsp:cNvSpPr/>
      </dsp:nvSpPr>
      <dsp:spPr>
        <a:xfrm>
          <a:off x="7628545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7628545" y="1597681"/>
        <a:ext cx="990197" cy="594118"/>
      </dsp:txXfrm>
    </dsp:sp>
    <dsp:sp modelId="{25949356-9E93-4CAE-AA3B-A13B349CA80C}">
      <dsp:nvSpPr>
        <dsp:cNvPr id="0" name=""/>
        <dsp:cNvSpPr/>
      </dsp:nvSpPr>
      <dsp:spPr>
        <a:xfrm>
          <a:off x="8717762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8717762" y="1597681"/>
        <a:ext cx="990197" cy="594118"/>
      </dsp:txXfrm>
    </dsp:sp>
    <dsp:sp modelId="{58BB4886-463E-40DD-9687-196B9438B6F8}">
      <dsp:nvSpPr>
        <dsp:cNvPr id="0" name=""/>
        <dsp:cNvSpPr/>
      </dsp:nvSpPr>
      <dsp:spPr>
        <a:xfrm>
          <a:off x="9806980" y="1597681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9806980" y="1597681"/>
        <a:ext cx="990197" cy="594118"/>
      </dsp:txXfrm>
    </dsp:sp>
    <dsp:sp modelId="{9700A894-3BDF-490A-95D9-6675F17B3DA1}">
      <dsp:nvSpPr>
        <dsp:cNvPr id="0" name=""/>
        <dsp:cNvSpPr/>
      </dsp:nvSpPr>
      <dsp:spPr>
        <a:xfrm>
          <a:off x="4021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021" y="2290820"/>
        <a:ext cx="990197" cy="594118"/>
      </dsp:txXfrm>
    </dsp:sp>
    <dsp:sp modelId="{F231F709-0B32-4D54-8C2D-1681982B2574}">
      <dsp:nvSpPr>
        <dsp:cNvPr id="0" name=""/>
        <dsp:cNvSpPr/>
      </dsp:nvSpPr>
      <dsp:spPr>
        <a:xfrm>
          <a:off x="1093239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1093239" y="2290820"/>
        <a:ext cx="990197" cy="594118"/>
      </dsp:txXfrm>
    </dsp:sp>
    <dsp:sp modelId="{55DE3885-DEB3-4D10-9C01-356FC8F60AC4}">
      <dsp:nvSpPr>
        <dsp:cNvPr id="0" name=""/>
        <dsp:cNvSpPr/>
      </dsp:nvSpPr>
      <dsp:spPr>
        <a:xfrm>
          <a:off x="2182456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182456" y="2290820"/>
        <a:ext cx="990197" cy="594118"/>
      </dsp:txXfrm>
    </dsp:sp>
    <dsp:sp modelId="{196A2AF0-4353-46BE-A1CC-9EA853A6861E}">
      <dsp:nvSpPr>
        <dsp:cNvPr id="0" name=""/>
        <dsp:cNvSpPr/>
      </dsp:nvSpPr>
      <dsp:spPr>
        <a:xfrm>
          <a:off x="3271674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271674" y="2290820"/>
        <a:ext cx="990197" cy="594118"/>
      </dsp:txXfrm>
    </dsp:sp>
    <dsp:sp modelId="{2E3E1931-60F6-47AB-B11D-A168DDD1B9AE}">
      <dsp:nvSpPr>
        <dsp:cNvPr id="0" name=""/>
        <dsp:cNvSpPr/>
      </dsp:nvSpPr>
      <dsp:spPr>
        <a:xfrm>
          <a:off x="4360892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360892" y="2290820"/>
        <a:ext cx="990197" cy="594118"/>
      </dsp:txXfrm>
    </dsp:sp>
    <dsp:sp modelId="{6BBB27E6-CF72-4D3F-8596-6572171A1E11}">
      <dsp:nvSpPr>
        <dsp:cNvPr id="0" name=""/>
        <dsp:cNvSpPr/>
      </dsp:nvSpPr>
      <dsp:spPr>
        <a:xfrm>
          <a:off x="5450109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5450109" y="2290820"/>
        <a:ext cx="990197" cy="594118"/>
      </dsp:txXfrm>
    </dsp:sp>
    <dsp:sp modelId="{5E3E1B58-590E-4B3B-BE8F-26E272617F16}">
      <dsp:nvSpPr>
        <dsp:cNvPr id="0" name=""/>
        <dsp:cNvSpPr/>
      </dsp:nvSpPr>
      <dsp:spPr>
        <a:xfrm>
          <a:off x="6539327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539327" y="2290820"/>
        <a:ext cx="990197" cy="594118"/>
      </dsp:txXfrm>
    </dsp:sp>
    <dsp:sp modelId="{BF6ADE9F-AB4A-4D59-8E24-898D50529809}">
      <dsp:nvSpPr>
        <dsp:cNvPr id="0" name=""/>
        <dsp:cNvSpPr/>
      </dsp:nvSpPr>
      <dsp:spPr>
        <a:xfrm>
          <a:off x="7628545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7628545" y="2290820"/>
        <a:ext cx="990197" cy="594118"/>
      </dsp:txXfrm>
    </dsp:sp>
    <dsp:sp modelId="{F59EF598-58C9-4689-A683-2B23ACA87A5A}">
      <dsp:nvSpPr>
        <dsp:cNvPr id="0" name=""/>
        <dsp:cNvSpPr/>
      </dsp:nvSpPr>
      <dsp:spPr>
        <a:xfrm>
          <a:off x="8717762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8717762" y="2290820"/>
        <a:ext cx="990197" cy="594118"/>
      </dsp:txXfrm>
    </dsp:sp>
    <dsp:sp modelId="{427C4A73-1AD5-4053-8E48-0271290C0B0A}">
      <dsp:nvSpPr>
        <dsp:cNvPr id="0" name=""/>
        <dsp:cNvSpPr/>
      </dsp:nvSpPr>
      <dsp:spPr>
        <a:xfrm>
          <a:off x="9806980" y="2290820"/>
          <a:ext cx="990197" cy="594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9806980" y="2290820"/>
        <a:ext cx="990197" cy="594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0661-4802-4AC1-8231-367931673ECF}">
      <dsp:nvSpPr>
        <dsp:cNvPr id="0" name=""/>
        <dsp:cNvSpPr/>
      </dsp:nvSpPr>
      <dsp:spPr>
        <a:xfrm>
          <a:off x="3994" y="220316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I</a:t>
          </a:r>
          <a:endParaRPr lang="ko-KR" sz="1600" b="1" kern="1200">
            <a:solidFill>
              <a:schemeClr val="tx1"/>
            </a:solidFill>
          </a:endParaRPr>
        </a:p>
      </dsp:txBody>
      <dsp:txXfrm>
        <a:off x="3994" y="220316"/>
        <a:ext cx="983596" cy="590157"/>
      </dsp:txXfrm>
    </dsp:sp>
    <dsp:sp modelId="{22790C49-EC8E-4781-B109-785545701E6C}">
      <dsp:nvSpPr>
        <dsp:cNvPr id="0" name=""/>
        <dsp:cNvSpPr/>
      </dsp:nvSpPr>
      <dsp:spPr>
        <a:xfrm>
          <a:off x="1085950" y="22031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</a:t>
          </a:r>
          <a:endParaRPr lang="ko-KR" sz="1600" kern="1200"/>
        </a:p>
      </dsp:txBody>
      <dsp:txXfrm>
        <a:off x="1085950" y="220316"/>
        <a:ext cx="983596" cy="590157"/>
      </dsp:txXfrm>
    </dsp:sp>
    <dsp:sp modelId="{986C5908-9760-4360-9A4D-D123BD37BB9E}">
      <dsp:nvSpPr>
        <dsp:cNvPr id="0" name=""/>
        <dsp:cNvSpPr/>
      </dsp:nvSpPr>
      <dsp:spPr>
        <a:xfrm>
          <a:off x="2167907" y="22031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</a:t>
          </a:r>
          <a:endParaRPr lang="ko-KR" sz="1600" kern="1200"/>
        </a:p>
      </dsp:txBody>
      <dsp:txXfrm>
        <a:off x="2167907" y="220316"/>
        <a:ext cx="983596" cy="590157"/>
      </dsp:txXfrm>
    </dsp:sp>
    <dsp:sp modelId="{FDB9F04B-BA33-44AC-B977-661EF568A93D}">
      <dsp:nvSpPr>
        <dsp:cNvPr id="0" name=""/>
        <dsp:cNvSpPr/>
      </dsp:nvSpPr>
      <dsp:spPr>
        <a:xfrm>
          <a:off x="3249863" y="22031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ate</a:t>
          </a:r>
          <a:endParaRPr lang="ko-KR" sz="1600" kern="1200"/>
        </a:p>
      </dsp:txBody>
      <dsp:txXfrm>
        <a:off x="3249863" y="220316"/>
        <a:ext cx="983596" cy="590157"/>
      </dsp:txXfrm>
    </dsp:sp>
    <dsp:sp modelId="{22959F41-73FC-4AA2-8E7A-8E94CACC9CB7}">
      <dsp:nvSpPr>
        <dsp:cNvPr id="0" name=""/>
        <dsp:cNvSpPr/>
      </dsp:nvSpPr>
      <dsp:spPr>
        <a:xfrm>
          <a:off x="4331819" y="22031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bag</a:t>
          </a:r>
          <a:endParaRPr lang="ko-KR" sz="1600" kern="1200"/>
        </a:p>
      </dsp:txBody>
      <dsp:txXfrm>
        <a:off x="4331819" y="220316"/>
        <a:ext cx="983596" cy="590157"/>
      </dsp:txXfrm>
    </dsp:sp>
    <dsp:sp modelId="{47EB2DB6-9FE4-4D64-9F08-C62571EF20A8}">
      <dsp:nvSpPr>
        <dsp:cNvPr id="0" name=""/>
        <dsp:cNvSpPr/>
      </dsp:nvSpPr>
      <dsp:spPr>
        <a:xfrm>
          <a:off x="5413775" y="22031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buying</a:t>
          </a:r>
          <a:endParaRPr lang="ko-KR" sz="1600" kern="1200"/>
        </a:p>
      </dsp:txBody>
      <dsp:txXfrm>
        <a:off x="5413775" y="220316"/>
        <a:ext cx="983596" cy="590157"/>
      </dsp:txXfrm>
    </dsp:sp>
    <dsp:sp modelId="{177A1323-49BC-4647-BF0E-5B36940FC1D9}">
      <dsp:nvSpPr>
        <dsp:cNvPr id="0" name=""/>
        <dsp:cNvSpPr/>
      </dsp:nvSpPr>
      <dsp:spPr>
        <a:xfrm>
          <a:off x="6495732" y="220316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cute</a:t>
          </a:r>
          <a:endParaRPr lang="ko-KR" sz="1600" b="1" kern="1200">
            <a:solidFill>
              <a:schemeClr val="tx1"/>
            </a:solidFill>
          </a:endParaRPr>
        </a:p>
      </dsp:txBody>
      <dsp:txXfrm>
        <a:off x="6495732" y="220316"/>
        <a:ext cx="983596" cy="590157"/>
      </dsp:txXfrm>
    </dsp:sp>
    <dsp:sp modelId="{8E113AD0-FE81-4EDA-B548-B675A3D758D4}">
      <dsp:nvSpPr>
        <dsp:cNvPr id="0" name=""/>
        <dsp:cNvSpPr/>
      </dsp:nvSpPr>
      <dsp:spPr>
        <a:xfrm>
          <a:off x="7577688" y="220316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dalma-</a:t>
          </a:r>
          <a:br>
            <a:rPr lang="en-US" sz="1600" b="1" kern="1200">
              <a:solidFill>
                <a:schemeClr val="tx1"/>
              </a:solidFill>
            </a:rPr>
          </a:br>
          <a:r>
            <a:rPr lang="en-US" sz="1600" b="1" kern="1200">
              <a:solidFill>
                <a:schemeClr val="tx1"/>
              </a:solidFill>
            </a:rPr>
            <a:t>-tion</a:t>
          </a:r>
          <a:endParaRPr lang="ko-KR" sz="1600" b="1" kern="1200" dirty="0">
            <a:solidFill>
              <a:schemeClr val="tx1"/>
            </a:solidFill>
          </a:endParaRPr>
        </a:p>
      </dsp:txBody>
      <dsp:txXfrm>
        <a:off x="7577688" y="220316"/>
        <a:ext cx="983596" cy="590157"/>
      </dsp:txXfrm>
    </dsp:sp>
    <dsp:sp modelId="{4BF14D66-C964-441C-9AD9-229CBA8F76F9}">
      <dsp:nvSpPr>
        <dsp:cNvPr id="0" name=""/>
        <dsp:cNvSpPr/>
      </dsp:nvSpPr>
      <dsp:spPr>
        <a:xfrm>
          <a:off x="8659644" y="22031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does</a:t>
          </a:r>
          <a:endParaRPr lang="ko-KR" sz="1600" kern="1200"/>
        </a:p>
      </dsp:txBody>
      <dsp:txXfrm>
        <a:off x="8659644" y="220316"/>
        <a:ext cx="983596" cy="590157"/>
      </dsp:txXfrm>
    </dsp:sp>
    <dsp:sp modelId="{3F70156D-C641-476C-8B5D-6F4418F8047D}">
      <dsp:nvSpPr>
        <dsp:cNvPr id="0" name=""/>
        <dsp:cNvSpPr/>
      </dsp:nvSpPr>
      <dsp:spPr>
        <a:xfrm>
          <a:off x="9741600" y="22031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dog</a:t>
          </a:r>
          <a:endParaRPr lang="ko-KR" sz="1600" kern="1200"/>
        </a:p>
      </dsp:txBody>
      <dsp:txXfrm>
        <a:off x="9741600" y="220316"/>
        <a:ext cx="983596" cy="590157"/>
      </dsp:txXfrm>
    </dsp:sp>
    <dsp:sp modelId="{7DA6D7B4-7011-4324-BB49-8A0C548A5D45}">
      <dsp:nvSpPr>
        <dsp:cNvPr id="0" name=""/>
        <dsp:cNvSpPr/>
      </dsp:nvSpPr>
      <dsp:spPr>
        <a:xfrm>
          <a:off x="3994" y="908834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flea</a:t>
          </a:r>
          <a:endParaRPr lang="ko-KR" sz="1600" kern="1200"/>
        </a:p>
      </dsp:txBody>
      <dsp:txXfrm>
        <a:off x="3994" y="908834"/>
        <a:ext cx="983596" cy="590157"/>
      </dsp:txXfrm>
    </dsp:sp>
    <dsp:sp modelId="{3F1D4C71-8CC1-4742-8AA4-E870AC34DC0D}">
      <dsp:nvSpPr>
        <dsp:cNvPr id="0" name=""/>
        <dsp:cNvSpPr/>
      </dsp:nvSpPr>
      <dsp:spPr>
        <a:xfrm>
          <a:off x="1085950" y="908834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food</a:t>
          </a:r>
          <a:endParaRPr lang="ko-KR" sz="1600" kern="1200"/>
        </a:p>
      </dsp:txBody>
      <dsp:txXfrm>
        <a:off x="1085950" y="908834"/>
        <a:ext cx="983596" cy="590157"/>
      </dsp:txXfrm>
    </dsp:sp>
    <dsp:sp modelId="{1742A5E6-0913-40EE-84F2-6BAE71BE5257}">
      <dsp:nvSpPr>
        <dsp:cNvPr id="0" name=""/>
        <dsp:cNvSpPr/>
      </dsp:nvSpPr>
      <dsp:spPr>
        <a:xfrm>
          <a:off x="2167907" y="908834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garbage</a:t>
          </a:r>
          <a:endParaRPr lang="ko-KR" sz="1600" kern="1200"/>
        </a:p>
      </dsp:txBody>
      <dsp:txXfrm>
        <a:off x="2167907" y="908834"/>
        <a:ext cx="983596" cy="590157"/>
      </dsp:txXfrm>
    </dsp:sp>
    <dsp:sp modelId="{8C221B64-6B54-4A8F-90B6-2EB0C720A713}">
      <dsp:nvSpPr>
        <dsp:cNvPr id="0" name=""/>
        <dsp:cNvSpPr/>
      </dsp:nvSpPr>
      <dsp:spPr>
        <a:xfrm>
          <a:off x="3249863" y="908834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great</a:t>
          </a:r>
          <a:endParaRPr lang="ko-KR" sz="1600" kern="1200"/>
        </a:p>
      </dsp:txBody>
      <dsp:txXfrm>
        <a:off x="3249863" y="908834"/>
        <a:ext cx="983596" cy="590157"/>
      </dsp:txXfrm>
    </dsp:sp>
    <dsp:sp modelId="{65029171-6BD2-4539-AFA0-D0FDA9A7333B}">
      <dsp:nvSpPr>
        <dsp:cNvPr id="0" name=""/>
        <dsp:cNvSpPr/>
      </dsp:nvSpPr>
      <dsp:spPr>
        <a:xfrm>
          <a:off x="4331819" y="908834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has</a:t>
          </a:r>
          <a:endParaRPr lang="ko-KR" sz="1600" kern="1200"/>
        </a:p>
      </dsp:txBody>
      <dsp:txXfrm>
        <a:off x="4331819" y="908834"/>
        <a:ext cx="983596" cy="590157"/>
      </dsp:txXfrm>
    </dsp:sp>
    <dsp:sp modelId="{750EEB63-CC45-4216-BEFC-F482A28E7285}">
      <dsp:nvSpPr>
        <dsp:cNvPr id="0" name=""/>
        <dsp:cNvSpPr/>
      </dsp:nvSpPr>
      <dsp:spPr>
        <a:xfrm>
          <a:off x="5413775" y="908834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help</a:t>
          </a:r>
          <a:endParaRPr lang="ko-KR" sz="1600" kern="1200"/>
        </a:p>
      </dsp:txBody>
      <dsp:txXfrm>
        <a:off x="5413775" y="908834"/>
        <a:ext cx="983596" cy="590157"/>
      </dsp:txXfrm>
    </dsp:sp>
    <dsp:sp modelId="{503CD6E9-909F-4C15-9EBB-C529CA31CD5B}">
      <dsp:nvSpPr>
        <dsp:cNvPr id="0" name=""/>
        <dsp:cNvSpPr/>
      </dsp:nvSpPr>
      <dsp:spPr>
        <a:xfrm>
          <a:off x="6495732" y="908834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him</a:t>
          </a:r>
          <a:endParaRPr lang="ko-KR" sz="1600" b="1" kern="1200">
            <a:solidFill>
              <a:schemeClr val="tx1"/>
            </a:solidFill>
          </a:endParaRPr>
        </a:p>
      </dsp:txBody>
      <dsp:txXfrm>
        <a:off x="6495732" y="908834"/>
        <a:ext cx="983596" cy="590157"/>
      </dsp:txXfrm>
    </dsp:sp>
    <dsp:sp modelId="{4D3830B4-E1BA-432C-8198-A2F129AB2DFD}">
      <dsp:nvSpPr>
        <dsp:cNvPr id="0" name=""/>
        <dsp:cNvSpPr/>
      </dsp:nvSpPr>
      <dsp:spPr>
        <a:xfrm>
          <a:off x="7577688" y="908834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</a:t>
          </a:r>
          <a:endParaRPr lang="ko-KR" sz="1600" kern="1200"/>
        </a:p>
      </dsp:txBody>
      <dsp:txXfrm>
        <a:off x="7577688" y="908834"/>
        <a:ext cx="983596" cy="590157"/>
      </dsp:txXfrm>
    </dsp:sp>
    <dsp:sp modelId="{3F68E762-6E29-4F4C-AD82-146287BD2846}">
      <dsp:nvSpPr>
        <dsp:cNvPr id="0" name=""/>
        <dsp:cNvSpPr/>
      </dsp:nvSpPr>
      <dsp:spPr>
        <a:xfrm>
          <a:off x="8659644" y="908834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is</a:t>
          </a:r>
          <a:endParaRPr lang="ko-KR" sz="1600" b="1" kern="1200">
            <a:solidFill>
              <a:schemeClr val="tx1"/>
            </a:solidFill>
          </a:endParaRPr>
        </a:p>
      </dsp:txBody>
      <dsp:txXfrm>
        <a:off x="8659644" y="908834"/>
        <a:ext cx="983596" cy="590157"/>
      </dsp:txXfrm>
    </dsp:sp>
    <dsp:sp modelId="{00A7FA83-E261-42F5-AA7E-5F72B489F57F}">
      <dsp:nvSpPr>
        <dsp:cNvPr id="0" name=""/>
        <dsp:cNvSpPr/>
      </dsp:nvSpPr>
      <dsp:spPr>
        <a:xfrm>
          <a:off x="9741600" y="908834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</a:t>
          </a:r>
          <a:endParaRPr lang="ko-KR" sz="1600" kern="1200"/>
        </a:p>
      </dsp:txBody>
      <dsp:txXfrm>
        <a:off x="9741600" y="908834"/>
        <a:ext cx="983596" cy="590157"/>
      </dsp:txXfrm>
    </dsp:sp>
    <dsp:sp modelId="{D3F9F0D9-23D0-45C7-995C-4D47445AA84E}">
      <dsp:nvSpPr>
        <dsp:cNvPr id="0" name=""/>
        <dsp:cNvSpPr/>
      </dsp:nvSpPr>
      <dsp:spPr>
        <a:xfrm>
          <a:off x="3994" y="159735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licks</a:t>
          </a:r>
          <a:endParaRPr lang="ko-KR" sz="1600" kern="1200"/>
        </a:p>
      </dsp:txBody>
      <dsp:txXfrm>
        <a:off x="3994" y="1597351"/>
        <a:ext cx="983596" cy="590157"/>
      </dsp:txXfrm>
    </dsp:sp>
    <dsp:sp modelId="{535A92B0-E2C7-4AB8-BBDC-159D8C85ECCA}">
      <dsp:nvSpPr>
        <dsp:cNvPr id="0" name=""/>
        <dsp:cNvSpPr/>
      </dsp:nvSpPr>
      <dsp:spPr>
        <a:xfrm>
          <a:off x="1085950" y="1597351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love</a:t>
          </a:r>
          <a:endParaRPr lang="ko-KR" sz="1600" b="1" kern="1200">
            <a:solidFill>
              <a:schemeClr val="tx1"/>
            </a:solidFill>
          </a:endParaRPr>
        </a:p>
      </dsp:txBody>
      <dsp:txXfrm>
        <a:off x="1085950" y="1597351"/>
        <a:ext cx="983596" cy="590157"/>
      </dsp:txXfrm>
    </dsp:sp>
    <dsp:sp modelId="{D1ABB46C-770F-4197-A9F9-4FE18D509C86}">
      <dsp:nvSpPr>
        <dsp:cNvPr id="0" name=""/>
        <dsp:cNvSpPr/>
      </dsp:nvSpPr>
      <dsp:spPr>
        <a:xfrm>
          <a:off x="2167907" y="159735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maybe</a:t>
          </a:r>
          <a:endParaRPr lang="ko-KR" sz="1600" kern="1200"/>
        </a:p>
      </dsp:txBody>
      <dsp:txXfrm>
        <a:off x="2167907" y="1597351"/>
        <a:ext cx="983596" cy="590157"/>
      </dsp:txXfrm>
    </dsp:sp>
    <dsp:sp modelId="{2C956E73-2550-450A-AC16-285A6C874BBB}">
      <dsp:nvSpPr>
        <dsp:cNvPr id="0" name=""/>
        <dsp:cNvSpPr/>
      </dsp:nvSpPr>
      <dsp:spPr>
        <a:xfrm>
          <a:off x="3249863" y="159735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mr</a:t>
          </a:r>
          <a:endParaRPr lang="ko-KR" sz="1600" kern="1200"/>
        </a:p>
      </dsp:txBody>
      <dsp:txXfrm>
        <a:off x="3249863" y="1597351"/>
        <a:ext cx="983596" cy="590157"/>
      </dsp:txXfrm>
    </dsp:sp>
    <dsp:sp modelId="{68957BE3-B76B-4353-8A55-AB8A71AF212D}">
      <dsp:nvSpPr>
        <dsp:cNvPr id="0" name=""/>
        <dsp:cNvSpPr/>
      </dsp:nvSpPr>
      <dsp:spPr>
        <a:xfrm>
          <a:off x="4331819" y="1597351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my</a:t>
          </a:r>
          <a:endParaRPr lang="ko-KR" sz="1600" b="1" kern="1200">
            <a:solidFill>
              <a:schemeClr val="tx1"/>
            </a:solidFill>
          </a:endParaRPr>
        </a:p>
      </dsp:txBody>
      <dsp:txXfrm>
        <a:off x="4331819" y="1597351"/>
        <a:ext cx="983596" cy="590157"/>
      </dsp:txXfrm>
    </dsp:sp>
    <dsp:sp modelId="{FED1670B-17BB-408E-9F0E-5D399FC4A7C2}">
      <dsp:nvSpPr>
        <dsp:cNvPr id="0" name=""/>
        <dsp:cNvSpPr/>
      </dsp:nvSpPr>
      <dsp:spPr>
        <a:xfrm>
          <a:off x="5413775" y="159735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</a:t>
          </a:r>
          <a:endParaRPr lang="ko-KR" sz="1600" kern="1200"/>
        </a:p>
      </dsp:txBody>
      <dsp:txXfrm>
        <a:off x="5413775" y="1597351"/>
        <a:ext cx="983596" cy="590157"/>
      </dsp:txXfrm>
    </dsp:sp>
    <dsp:sp modelId="{972B3454-21A6-4E9D-B9F5-C4EB0F8A942D}">
      <dsp:nvSpPr>
        <dsp:cNvPr id="0" name=""/>
        <dsp:cNvSpPr/>
      </dsp:nvSpPr>
      <dsp:spPr>
        <a:xfrm>
          <a:off x="6495732" y="159735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park</a:t>
          </a:r>
          <a:endParaRPr lang="ko-KR" sz="1600" kern="1200"/>
        </a:p>
      </dsp:txBody>
      <dsp:txXfrm>
        <a:off x="6495732" y="1597351"/>
        <a:ext cx="983596" cy="590157"/>
      </dsp:txXfrm>
    </dsp:sp>
    <dsp:sp modelId="{0E6373D2-53F9-4F3F-9843-A8C318D0A497}">
      <dsp:nvSpPr>
        <dsp:cNvPr id="0" name=""/>
        <dsp:cNvSpPr/>
      </dsp:nvSpPr>
      <dsp:spPr>
        <a:xfrm>
          <a:off x="7577688" y="159735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</a:t>
          </a:r>
          <a:endParaRPr lang="ko-KR" sz="1600" kern="1200"/>
        </a:p>
      </dsp:txBody>
      <dsp:txXfrm>
        <a:off x="7577688" y="1597351"/>
        <a:ext cx="983596" cy="590157"/>
      </dsp:txXfrm>
    </dsp:sp>
    <dsp:sp modelId="{FA468DE3-878A-4C42-83A5-F7270566384F}">
      <dsp:nvSpPr>
        <dsp:cNvPr id="0" name=""/>
        <dsp:cNvSpPr/>
      </dsp:nvSpPr>
      <dsp:spPr>
        <a:xfrm>
          <a:off x="8659644" y="159735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posting</a:t>
          </a:r>
          <a:endParaRPr lang="ko-KR" sz="1600" kern="1200"/>
        </a:p>
      </dsp:txBody>
      <dsp:txXfrm>
        <a:off x="8659644" y="1597351"/>
        <a:ext cx="983596" cy="590157"/>
      </dsp:txXfrm>
    </dsp:sp>
    <dsp:sp modelId="{F0B25FBB-F8A3-40C2-A295-A3A6E739513D}">
      <dsp:nvSpPr>
        <dsp:cNvPr id="0" name=""/>
        <dsp:cNvSpPr/>
      </dsp:nvSpPr>
      <dsp:spPr>
        <a:xfrm>
          <a:off x="9741600" y="159735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problems</a:t>
          </a:r>
          <a:endParaRPr lang="ko-KR" sz="1600" kern="1200"/>
        </a:p>
      </dsp:txBody>
      <dsp:txXfrm>
        <a:off x="9741600" y="1597351"/>
        <a:ext cx="983596" cy="590157"/>
      </dsp:txXfrm>
    </dsp:sp>
    <dsp:sp modelId="{0FD449A4-C40E-4D9F-BA51-263D5C3FE6B4}">
      <dsp:nvSpPr>
        <dsp:cNvPr id="0" name=""/>
        <dsp:cNvSpPr/>
      </dsp:nvSpPr>
      <dsp:spPr>
        <a:xfrm>
          <a:off x="3994" y="2285869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quit</a:t>
          </a:r>
          <a:endParaRPr lang="ko-KR" sz="1600" kern="1200"/>
        </a:p>
      </dsp:txBody>
      <dsp:txXfrm>
        <a:off x="3994" y="2285869"/>
        <a:ext cx="983596" cy="590157"/>
      </dsp:txXfrm>
    </dsp:sp>
    <dsp:sp modelId="{86FF6BF3-431F-4DC9-9978-AE225E5C3414}">
      <dsp:nvSpPr>
        <dsp:cNvPr id="0" name=""/>
        <dsp:cNvSpPr/>
      </dsp:nvSpPr>
      <dsp:spPr>
        <a:xfrm>
          <a:off x="1085950" y="2285869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so</a:t>
          </a:r>
          <a:endParaRPr lang="ko-KR" sz="1600" b="1" kern="1200">
            <a:solidFill>
              <a:schemeClr val="tx1"/>
            </a:solidFill>
          </a:endParaRPr>
        </a:p>
      </dsp:txBody>
      <dsp:txXfrm>
        <a:off x="1085950" y="2285869"/>
        <a:ext cx="983596" cy="590157"/>
      </dsp:txXfrm>
    </dsp:sp>
    <dsp:sp modelId="{69ECC178-CEC8-442E-9A88-E4ADED2909DB}">
      <dsp:nvSpPr>
        <dsp:cNvPr id="0" name=""/>
        <dsp:cNvSpPr/>
      </dsp:nvSpPr>
      <dsp:spPr>
        <a:xfrm>
          <a:off x="2167907" y="2285869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steak</a:t>
          </a:r>
          <a:endParaRPr lang="ko-KR" sz="1600" kern="1200"/>
        </a:p>
      </dsp:txBody>
      <dsp:txXfrm>
        <a:off x="2167907" y="2285869"/>
        <a:ext cx="983596" cy="590157"/>
      </dsp:txXfrm>
    </dsp:sp>
    <dsp:sp modelId="{E97C8125-9EF5-4042-BC99-B6C99077FEED}">
      <dsp:nvSpPr>
        <dsp:cNvPr id="0" name=""/>
        <dsp:cNvSpPr/>
      </dsp:nvSpPr>
      <dsp:spPr>
        <a:xfrm>
          <a:off x="3249863" y="2285869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stop</a:t>
          </a:r>
          <a:endParaRPr lang="ko-KR" sz="1600" kern="1200"/>
        </a:p>
      </dsp:txBody>
      <dsp:txXfrm>
        <a:off x="3249863" y="2285869"/>
        <a:ext cx="983596" cy="590157"/>
      </dsp:txXfrm>
    </dsp:sp>
    <dsp:sp modelId="{BA95492B-C43A-45A0-9E44-0AAA11F7EBA2}">
      <dsp:nvSpPr>
        <dsp:cNvPr id="0" name=""/>
        <dsp:cNvSpPr/>
      </dsp:nvSpPr>
      <dsp:spPr>
        <a:xfrm>
          <a:off x="4331819" y="2285869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stupid</a:t>
          </a:r>
          <a:endParaRPr lang="ko-KR" sz="1600" kern="1200"/>
        </a:p>
      </dsp:txBody>
      <dsp:txXfrm>
        <a:off x="4331819" y="2285869"/>
        <a:ext cx="983596" cy="590157"/>
      </dsp:txXfrm>
    </dsp:sp>
    <dsp:sp modelId="{9EF2F81D-86AA-44A7-8EAA-07A702104255}">
      <dsp:nvSpPr>
        <dsp:cNvPr id="0" name=""/>
        <dsp:cNvSpPr/>
      </dsp:nvSpPr>
      <dsp:spPr>
        <a:xfrm>
          <a:off x="5413775" y="2285869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take</a:t>
          </a:r>
          <a:endParaRPr lang="ko-KR" sz="1600" kern="1200"/>
        </a:p>
      </dsp:txBody>
      <dsp:txXfrm>
        <a:off x="5413775" y="2285869"/>
        <a:ext cx="983596" cy="590157"/>
      </dsp:txXfrm>
    </dsp:sp>
    <dsp:sp modelId="{35BA6A6C-138C-4EB7-AEBC-05858F34898C}">
      <dsp:nvSpPr>
        <dsp:cNvPr id="0" name=""/>
        <dsp:cNvSpPr/>
      </dsp:nvSpPr>
      <dsp:spPr>
        <a:xfrm>
          <a:off x="6495732" y="2285869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</a:t>
          </a:r>
          <a:endParaRPr lang="ko-KR" sz="1600" kern="1200"/>
        </a:p>
      </dsp:txBody>
      <dsp:txXfrm>
        <a:off x="6495732" y="2285869"/>
        <a:ext cx="983596" cy="590157"/>
      </dsp:txXfrm>
    </dsp:sp>
    <dsp:sp modelId="{BBEAAE2F-C539-43A7-941B-82A9854F696E}">
      <dsp:nvSpPr>
        <dsp:cNvPr id="0" name=""/>
        <dsp:cNvSpPr/>
      </dsp:nvSpPr>
      <dsp:spPr>
        <a:xfrm>
          <a:off x="7577688" y="2285869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</a:t>
          </a:r>
          <a:endParaRPr lang="ko-KR" sz="1600" kern="1200"/>
        </a:p>
      </dsp:txBody>
      <dsp:txXfrm>
        <a:off x="7577688" y="2285869"/>
        <a:ext cx="983596" cy="590157"/>
      </dsp:txXfrm>
    </dsp:sp>
    <dsp:sp modelId="{8261F9A8-FEFC-461B-976B-A9672D273D92}">
      <dsp:nvSpPr>
        <dsp:cNvPr id="0" name=""/>
        <dsp:cNvSpPr/>
      </dsp:nvSpPr>
      <dsp:spPr>
        <a:xfrm>
          <a:off x="8659644" y="2285869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who</a:t>
          </a:r>
          <a:endParaRPr lang="ko-KR" sz="1600" kern="1200"/>
        </a:p>
      </dsp:txBody>
      <dsp:txXfrm>
        <a:off x="8659644" y="2285869"/>
        <a:ext cx="983596" cy="590157"/>
      </dsp:txXfrm>
    </dsp:sp>
    <dsp:sp modelId="{79FAF1FB-FFC3-4690-8F6D-73E9DA7EAC2F}">
      <dsp:nvSpPr>
        <dsp:cNvPr id="0" name=""/>
        <dsp:cNvSpPr/>
      </dsp:nvSpPr>
      <dsp:spPr>
        <a:xfrm>
          <a:off x="9741600" y="2285869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worthless</a:t>
          </a:r>
          <a:endParaRPr lang="ko-KR" sz="1600" kern="1200"/>
        </a:p>
      </dsp:txBody>
      <dsp:txXfrm>
        <a:off x="9741600" y="2285869"/>
        <a:ext cx="983596" cy="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641D1-EDB4-4A42-8E24-9B6B2C6AC67D}">
      <dsp:nvSpPr>
        <dsp:cNvPr id="0" name=""/>
        <dsp:cNvSpPr/>
      </dsp:nvSpPr>
      <dsp:spPr>
        <a:xfrm>
          <a:off x="3994" y="148308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kern="1200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994" y="148308"/>
        <a:ext cx="983596" cy="590157"/>
      </dsp:txXfrm>
    </dsp:sp>
    <dsp:sp modelId="{263F4C72-64B0-49BA-B85C-058B55CAE0C1}">
      <dsp:nvSpPr>
        <dsp:cNvPr id="0" name=""/>
        <dsp:cNvSpPr/>
      </dsp:nvSpPr>
      <dsp:spPr>
        <a:xfrm>
          <a:off x="1085950" y="148308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1085950" y="148308"/>
        <a:ext cx="983596" cy="590157"/>
      </dsp:txXfrm>
    </dsp:sp>
    <dsp:sp modelId="{381BFB13-CBCC-46C1-82D3-AC8D3ED18FC0}">
      <dsp:nvSpPr>
        <dsp:cNvPr id="0" name=""/>
        <dsp:cNvSpPr/>
      </dsp:nvSpPr>
      <dsp:spPr>
        <a:xfrm>
          <a:off x="2167907" y="148308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167907" y="148308"/>
        <a:ext cx="983596" cy="590157"/>
      </dsp:txXfrm>
    </dsp:sp>
    <dsp:sp modelId="{2BD31D2B-E124-4829-B8D4-16B6FD97773B}">
      <dsp:nvSpPr>
        <dsp:cNvPr id="0" name=""/>
        <dsp:cNvSpPr/>
      </dsp:nvSpPr>
      <dsp:spPr>
        <a:xfrm>
          <a:off x="3249863" y="148308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249863" y="148308"/>
        <a:ext cx="983596" cy="590157"/>
      </dsp:txXfrm>
    </dsp:sp>
    <dsp:sp modelId="{A13FF29A-2FE9-4837-AD81-83467421D5C5}">
      <dsp:nvSpPr>
        <dsp:cNvPr id="0" name=""/>
        <dsp:cNvSpPr/>
      </dsp:nvSpPr>
      <dsp:spPr>
        <a:xfrm>
          <a:off x="4331819" y="148308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331819" y="148308"/>
        <a:ext cx="983596" cy="590157"/>
      </dsp:txXfrm>
    </dsp:sp>
    <dsp:sp modelId="{E9BAC539-0C8F-44B2-B345-C5D1AA46E488}">
      <dsp:nvSpPr>
        <dsp:cNvPr id="0" name=""/>
        <dsp:cNvSpPr/>
      </dsp:nvSpPr>
      <dsp:spPr>
        <a:xfrm>
          <a:off x="5413775" y="148308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5413775" y="148308"/>
        <a:ext cx="983596" cy="590157"/>
      </dsp:txXfrm>
    </dsp:sp>
    <dsp:sp modelId="{46D4C788-1EEC-4C3D-8FDE-C51E86EFA778}">
      <dsp:nvSpPr>
        <dsp:cNvPr id="0" name=""/>
        <dsp:cNvSpPr/>
      </dsp:nvSpPr>
      <dsp:spPr>
        <a:xfrm>
          <a:off x="6495732" y="148308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kern="1200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495732" y="148308"/>
        <a:ext cx="983596" cy="590157"/>
      </dsp:txXfrm>
    </dsp:sp>
    <dsp:sp modelId="{13F53608-7633-43AF-B564-1AA7D3BD5DE4}">
      <dsp:nvSpPr>
        <dsp:cNvPr id="0" name=""/>
        <dsp:cNvSpPr/>
      </dsp:nvSpPr>
      <dsp:spPr>
        <a:xfrm>
          <a:off x="7577688" y="148308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kern="1200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7577688" y="148308"/>
        <a:ext cx="983596" cy="590157"/>
      </dsp:txXfrm>
    </dsp:sp>
    <dsp:sp modelId="{FE63ADFE-95CA-4689-BF2C-669A3E482FB6}">
      <dsp:nvSpPr>
        <dsp:cNvPr id="0" name=""/>
        <dsp:cNvSpPr/>
      </dsp:nvSpPr>
      <dsp:spPr>
        <a:xfrm>
          <a:off x="8659644" y="148308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8659644" y="148308"/>
        <a:ext cx="983596" cy="590157"/>
      </dsp:txXfrm>
    </dsp:sp>
    <dsp:sp modelId="{86124FFF-BB32-4635-AFF6-69CC02DDE517}">
      <dsp:nvSpPr>
        <dsp:cNvPr id="0" name=""/>
        <dsp:cNvSpPr/>
      </dsp:nvSpPr>
      <dsp:spPr>
        <a:xfrm>
          <a:off x="9741600" y="148308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9741600" y="148308"/>
        <a:ext cx="983596" cy="590157"/>
      </dsp:txXfrm>
    </dsp:sp>
    <dsp:sp modelId="{FBEB37F6-DBC8-4E2F-B77A-ED5B6C6FEA67}">
      <dsp:nvSpPr>
        <dsp:cNvPr id="0" name=""/>
        <dsp:cNvSpPr/>
      </dsp:nvSpPr>
      <dsp:spPr>
        <a:xfrm>
          <a:off x="3994" y="83682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994" y="836826"/>
        <a:ext cx="983596" cy="590157"/>
      </dsp:txXfrm>
    </dsp:sp>
    <dsp:sp modelId="{D95547A8-DEE3-4423-9D05-707E62DFB199}">
      <dsp:nvSpPr>
        <dsp:cNvPr id="0" name=""/>
        <dsp:cNvSpPr/>
      </dsp:nvSpPr>
      <dsp:spPr>
        <a:xfrm>
          <a:off x="1085950" y="83682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1085950" y="836826"/>
        <a:ext cx="983596" cy="590157"/>
      </dsp:txXfrm>
    </dsp:sp>
    <dsp:sp modelId="{D9820DBA-6EE4-43B6-BC36-B83510E1E4AF}">
      <dsp:nvSpPr>
        <dsp:cNvPr id="0" name=""/>
        <dsp:cNvSpPr/>
      </dsp:nvSpPr>
      <dsp:spPr>
        <a:xfrm>
          <a:off x="2167907" y="83682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167907" y="836826"/>
        <a:ext cx="983596" cy="590157"/>
      </dsp:txXfrm>
    </dsp:sp>
    <dsp:sp modelId="{8A8FC234-BC15-4109-8BA8-ABC784443928}">
      <dsp:nvSpPr>
        <dsp:cNvPr id="0" name=""/>
        <dsp:cNvSpPr/>
      </dsp:nvSpPr>
      <dsp:spPr>
        <a:xfrm>
          <a:off x="3249863" y="83682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249863" y="836826"/>
        <a:ext cx="983596" cy="590157"/>
      </dsp:txXfrm>
    </dsp:sp>
    <dsp:sp modelId="{604AD511-88E0-4CDE-A10D-6EE6EE23C060}">
      <dsp:nvSpPr>
        <dsp:cNvPr id="0" name=""/>
        <dsp:cNvSpPr/>
      </dsp:nvSpPr>
      <dsp:spPr>
        <a:xfrm>
          <a:off x="4331819" y="83682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331819" y="836826"/>
        <a:ext cx="983596" cy="590157"/>
      </dsp:txXfrm>
    </dsp:sp>
    <dsp:sp modelId="{DA5058AC-3686-4346-A24B-92B199B943CD}">
      <dsp:nvSpPr>
        <dsp:cNvPr id="0" name=""/>
        <dsp:cNvSpPr/>
      </dsp:nvSpPr>
      <dsp:spPr>
        <a:xfrm>
          <a:off x="5413775" y="83682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5413775" y="836826"/>
        <a:ext cx="983596" cy="590157"/>
      </dsp:txXfrm>
    </dsp:sp>
    <dsp:sp modelId="{138D3298-DFC4-41D5-AA87-C27F990905EC}">
      <dsp:nvSpPr>
        <dsp:cNvPr id="0" name=""/>
        <dsp:cNvSpPr/>
      </dsp:nvSpPr>
      <dsp:spPr>
        <a:xfrm>
          <a:off x="6495732" y="836826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kern="1200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495732" y="836826"/>
        <a:ext cx="983596" cy="590157"/>
      </dsp:txXfrm>
    </dsp:sp>
    <dsp:sp modelId="{E4CA239F-C402-45B3-89F0-3A0CD3C87320}">
      <dsp:nvSpPr>
        <dsp:cNvPr id="0" name=""/>
        <dsp:cNvSpPr/>
      </dsp:nvSpPr>
      <dsp:spPr>
        <a:xfrm>
          <a:off x="7577688" y="83682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7577688" y="836826"/>
        <a:ext cx="983596" cy="590157"/>
      </dsp:txXfrm>
    </dsp:sp>
    <dsp:sp modelId="{28CD7D41-0062-4E8B-956C-EB72CAAD38B1}">
      <dsp:nvSpPr>
        <dsp:cNvPr id="0" name=""/>
        <dsp:cNvSpPr/>
      </dsp:nvSpPr>
      <dsp:spPr>
        <a:xfrm>
          <a:off x="8659644" y="836826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kern="1200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8659644" y="836826"/>
        <a:ext cx="983596" cy="590157"/>
      </dsp:txXfrm>
    </dsp:sp>
    <dsp:sp modelId="{4796DFC3-2DF0-4DDA-9C3D-E2D57E4BAF4F}">
      <dsp:nvSpPr>
        <dsp:cNvPr id="0" name=""/>
        <dsp:cNvSpPr/>
      </dsp:nvSpPr>
      <dsp:spPr>
        <a:xfrm>
          <a:off x="9741600" y="836826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9741600" y="836826"/>
        <a:ext cx="983596" cy="590157"/>
      </dsp:txXfrm>
    </dsp:sp>
    <dsp:sp modelId="{C1E72C02-4BE0-47F3-ACEE-C3E2F67229EF}">
      <dsp:nvSpPr>
        <dsp:cNvPr id="0" name=""/>
        <dsp:cNvSpPr/>
      </dsp:nvSpPr>
      <dsp:spPr>
        <a:xfrm>
          <a:off x="3994" y="1525343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994" y="1525343"/>
        <a:ext cx="983596" cy="590157"/>
      </dsp:txXfrm>
    </dsp:sp>
    <dsp:sp modelId="{59CA47A7-1C90-4615-AD35-FE6DD188CCB0}">
      <dsp:nvSpPr>
        <dsp:cNvPr id="0" name=""/>
        <dsp:cNvSpPr/>
      </dsp:nvSpPr>
      <dsp:spPr>
        <a:xfrm>
          <a:off x="1085950" y="1525343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kern="1200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1085950" y="1525343"/>
        <a:ext cx="983596" cy="590157"/>
      </dsp:txXfrm>
    </dsp:sp>
    <dsp:sp modelId="{965C282B-D6E9-486E-A500-B4600A16426C}">
      <dsp:nvSpPr>
        <dsp:cNvPr id="0" name=""/>
        <dsp:cNvSpPr/>
      </dsp:nvSpPr>
      <dsp:spPr>
        <a:xfrm>
          <a:off x="2167907" y="1525343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167907" y="1525343"/>
        <a:ext cx="983596" cy="590157"/>
      </dsp:txXfrm>
    </dsp:sp>
    <dsp:sp modelId="{ADF44701-3543-4621-A232-FF7C156ED8ED}">
      <dsp:nvSpPr>
        <dsp:cNvPr id="0" name=""/>
        <dsp:cNvSpPr/>
      </dsp:nvSpPr>
      <dsp:spPr>
        <a:xfrm>
          <a:off x="3249863" y="1525343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249863" y="1525343"/>
        <a:ext cx="983596" cy="590157"/>
      </dsp:txXfrm>
    </dsp:sp>
    <dsp:sp modelId="{27317A45-F47A-438A-B51F-16DBCF429999}">
      <dsp:nvSpPr>
        <dsp:cNvPr id="0" name=""/>
        <dsp:cNvSpPr/>
      </dsp:nvSpPr>
      <dsp:spPr>
        <a:xfrm>
          <a:off x="4331819" y="1525343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kern="1200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331819" y="1525343"/>
        <a:ext cx="983596" cy="590157"/>
      </dsp:txXfrm>
    </dsp:sp>
    <dsp:sp modelId="{68359AAA-9C5E-42AB-BBB5-34072C7C6DCF}">
      <dsp:nvSpPr>
        <dsp:cNvPr id="0" name=""/>
        <dsp:cNvSpPr/>
      </dsp:nvSpPr>
      <dsp:spPr>
        <a:xfrm>
          <a:off x="5413775" y="1525343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5413775" y="1525343"/>
        <a:ext cx="983596" cy="590157"/>
      </dsp:txXfrm>
    </dsp:sp>
    <dsp:sp modelId="{45F52820-472F-435E-A578-565F268820D0}">
      <dsp:nvSpPr>
        <dsp:cNvPr id="0" name=""/>
        <dsp:cNvSpPr/>
      </dsp:nvSpPr>
      <dsp:spPr>
        <a:xfrm>
          <a:off x="6495732" y="1525343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495732" y="1525343"/>
        <a:ext cx="983596" cy="590157"/>
      </dsp:txXfrm>
    </dsp:sp>
    <dsp:sp modelId="{BDE44163-F904-4B74-BDD3-94A550A7C869}">
      <dsp:nvSpPr>
        <dsp:cNvPr id="0" name=""/>
        <dsp:cNvSpPr/>
      </dsp:nvSpPr>
      <dsp:spPr>
        <a:xfrm>
          <a:off x="7577688" y="1525343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7577688" y="1525343"/>
        <a:ext cx="983596" cy="590157"/>
      </dsp:txXfrm>
    </dsp:sp>
    <dsp:sp modelId="{25949356-9E93-4CAE-AA3B-A13B349CA80C}">
      <dsp:nvSpPr>
        <dsp:cNvPr id="0" name=""/>
        <dsp:cNvSpPr/>
      </dsp:nvSpPr>
      <dsp:spPr>
        <a:xfrm>
          <a:off x="8659644" y="1525343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8659644" y="1525343"/>
        <a:ext cx="983596" cy="590157"/>
      </dsp:txXfrm>
    </dsp:sp>
    <dsp:sp modelId="{58BB4886-463E-40DD-9687-196B9438B6F8}">
      <dsp:nvSpPr>
        <dsp:cNvPr id="0" name=""/>
        <dsp:cNvSpPr/>
      </dsp:nvSpPr>
      <dsp:spPr>
        <a:xfrm>
          <a:off x="9741600" y="1525343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9741600" y="1525343"/>
        <a:ext cx="983596" cy="590157"/>
      </dsp:txXfrm>
    </dsp:sp>
    <dsp:sp modelId="{9700A894-3BDF-490A-95D9-6675F17B3DA1}">
      <dsp:nvSpPr>
        <dsp:cNvPr id="0" name=""/>
        <dsp:cNvSpPr/>
      </dsp:nvSpPr>
      <dsp:spPr>
        <a:xfrm>
          <a:off x="3994" y="221386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994" y="2213861"/>
        <a:ext cx="983596" cy="590157"/>
      </dsp:txXfrm>
    </dsp:sp>
    <dsp:sp modelId="{F231F709-0B32-4D54-8C2D-1681982B2574}">
      <dsp:nvSpPr>
        <dsp:cNvPr id="0" name=""/>
        <dsp:cNvSpPr/>
      </dsp:nvSpPr>
      <dsp:spPr>
        <a:xfrm>
          <a:off x="1085950" y="2213861"/>
          <a:ext cx="983596" cy="590157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1</a:t>
          </a:r>
          <a:endParaRPr lang="ko-KR" sz="3000" b="1" kern="1200" dirty="0">
            <a:solidFill>
              <a:schemeClr val="tx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1085950" y="2213861"/>
        <a:ext cx="983596" cy="590157"/>
      </dsp:txXfrm>
    </dsp:sp>
    <dsp:sp modelId="{55DE3885-DEB3-4D10-9C01-356FC8F60AC4}">
      <dsp:nvSpPr>
        <dsp:cNvPr id="0" name=""/>
        <dsp:cNvSpPr/>
      </dsp:nvSpPr>
      <dsp:spPr>
        <a:xfrm>
          <a:off x="2167907" y="221386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2167907" y="2213861"/>
        <a:ext cx="983596" cy="590157"/>
      </dsp:txXfrm>
    </dsp:sp>
    <dsp:sp modelId="{196A2AF0-4353-46BE-A1CC-9EA853A6861E}">
      <dsp:nvSpPr>
        <dsp:cNvPr id="0" name=""/>
        <dsp:cNvSpPr/>
      </dsp:nvSpPr>
      <dsp:spPr>
        <a:xfrm>
          <a:off x="3249863" y="221386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249863" y="2213861"/>
        <a:ext cx="983596" cy="590157"/>
      </dsp:txXfrm>
    </dsp:sp>
    <dsp:sp modelId="{2E3E1931-60F6-47AB-B11D-A168DDD1B9AE}">
      <dsp:nvSpPr>
        <dsp:cNvPr id="0" name=""/>
        <dsp:cNvSpPr/>
      </dsp:nvSpPr>
      <dsp:spPr>
        <a:xfrm>
          <a:off x="4331819" y="221386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4331819" y="2213861"/>
        <a:ext cx="983596" cy="590157"/>
      </dsp:txXfrm>
    </dsp:sp>
    <dsp:sp modelId="{6BBB27E6-CF72-4D3F-8596-6572171A1E11}">
      <dsp:nvSpPr>
        <dsp:cNvPr id="0" name=""/>
        <dsp:cNvSpPr/>
      </dsp:nvSpPr>
      <dsp:spPr>
        <a:xfrm>
          <a:off x="5413775" y="221386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5413775" y="2213861"/>
        <a:ext cx="983596" cy="590157"/>
      </dsp:txXfrm>
    </dsp:sp>
    <dsp:sp modelId="{5E3E1B58-590E-4B3B-BE8F-26E272617F16}">
      <dsp:nvSpPr>
        <dsp:cNvPr id="0" name=""/>
        <dsp:cNvSpPr/>
      </dsp:nvSpPr>
      <dsp:spPr>
        <a:xfrm>
          <a:off x="6495732" y="221386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495732" y="2213861"/>
        <a:ext cx="983596" cy="590157"/>
      </dsp:txXfrm>
    </dsp:sp>
    <dsp:sp modelId="{BF6ADE9F-AB4A-4D59-8E24-898D50529809}">
      <dsp:nvSpPr>
        <dsp:cNvPr id="0" name=""/>
        <dsp:cNvSpPr/>
      </dsp:nvSpPr>
      <dsp:spPr>
        <a:xfrm>
          <a:off x="7577688" y="221386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7577688" y="2213861"/>
        <a:ext cx="983596" cy="590157"/>
      </dsp:txXfrm>
    </dsp:sp>
    <dsp:sp modelId="{F59EF598-58C9-4689-A683-2B23ACA87A5A}">
      <dsp:nvSpPr>
        <dsp:cNvPr id="0" name=""/>
        <dsp:cNvSpPr/>
      </dsp:nvSpPr>
      <dsp:spPr>
        <a:xfrm>
          <a:off x="8659644" y="221386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8659644" y="2213861"/>
        <a:ext cx="983596" cy="590157"/>
      </dsp:txXfrm>
    </dsp:sp>
    <dsp:sp modelId="{427C4A73-1AD5-4053-8E48-0271290C0B0A}">
      <dsp:nvSpPr>
        <dsp:cNvPr id="0" name=""/>
        <dsp:cNvSpPr/>
      </dsp:nvSpPr>
      <dsp:spPr>
        <a:xfrm>
          <a:off x="9741600" y="2213861"/>
          <a:ext cx="983596" cy="5901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0</a:t>
          </a:r>
          <a:endParaRPr lang="ko-KR" sz="2100" kern="120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9741600" y="2213861"/>
        <a:ext cx="983596" cy="5901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87049-9AA1-4274-80B1-97723B74B8BE}">
      <dsp:nvSpPr>
        <dsp:cNvPr id="0" name=""/>
        <dsp:cNvSpPr/>
      </dsp:nvSpPr>
      <dsp:spPr>
        <a:xfrm>
          <a:off x="-5179270" y="-793354"/>
          <a:ext cx="6167836" cy="6167836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84E03-5764-45DE-B256-8818A2A6279A}">
      <dsp:nvSpPr>
        <dsp:cNvPr id="0" name=""/>
        <dsp:cNvSpPr/>
      </dsp:nvSpPr>
      <dsp:spPr>
        <a:xfrm>
          <a:off x="635860" y="458112"/>
          <a:ext cx="9814087" cy="916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7254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2500" b="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지역의 특성을 나타내는 단어 파악하기   →   특화된 마케팅</a:t>
          </a:r>
          <a:endParaRPr lang="en-US" altLang="ko-KR" sz="2500" b="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35860" y="458112"/>
        <a:ext cx="9814087" cy="916225"/>
      </dsp:txXfrm>
    </dsp:sp>
    <dsp:sp modelId="{18C98E93-565F-44FC-A859-E8403FB45E73}">
      <dsp:nvSpPr>
        <dsp:cNvPr id="0" name=""/>
        <dsp:cNvSpPr/>
      </dsp:nvSpPr>
      <dsp:spPr>
        <a:xfrm>
          <a:off x="63219" y="343584"/>
          <a:ext cx="1145282" cy="114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D73C2-D4F8-4A78-8FAA-D2BB0B7B4D18}">
      <dsp:nvSpPr>
        <dsp:cNvPr id="0" name=""/>
        <dsp:cNvSpPr/>
      </dsp:nvSpPr>
      <dsp:spPr>
        <a:xfrm>
          <a:off x="968908" y="1832451"/>
          <a:ext cx="9481039" cy="916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7254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2500" b="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글을 읽기 전에 글의 속성을 미리 파악   →   효율적인 작업</a:t>
          </a:r>
          <a:r>
            <a:rPr lang="ko-KR" altLang="en-US" sz="2500" b="0" kern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</a:t>
          </a:r>
          <a:endParaRPr lang="ko-KR" altLang="en-US" sz="2500" b="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968908" y="1832451"/>
        <a:ext cx="9481039" cy="916225"/>
      </dsp:txXfrm>
    </dsp:sp>
    <dsp:sp modelId="{CFD7ECFC-2C5E-4E28-A0AE-A40F7B277DEC}">
      <dsp:nvSpPr>
        <dsp:cNvPr id="0" name=""/>
        <dsp:cNvSpPr/>
      </dsp:nvSpPr>
      <dsp:spPr>
        <a:xfrm>
          <a:off x="396267" y="1717923"/>
          <a:ext cx="1145282" cy="114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4DAD2-44E3-4940-99BD-D7C7DBA12131}">
      <dsp:nvSpPr>
        <dsp:cNvPr id="0" name=""/>
        <dsp:cNvSpPr/>
      </dsp:nvSpPr>
      <dsp:spPr>
        <a:xfrm>
          <a:off x="635860" y="3206789"/>
          <a:ext cx="9814087" cy="916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7254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새로운 그룹 진입 시 사용</a:t>
          </a:r>
          <a:r>
            <a:rPr lang="en-US" altLang="en-US" sz="25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/</a:t>
          </a:r>
          <a:r>
            <a:rPr lang="ko-KR" altLang="en-US" sz="2500" b="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자제해야 할 단어 파악  →   시행착오</a:t>
          </a:r>
          <a:r>
            <a:rPr lang="ko-KR" altLang="en-US" sz="2500" b="1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↓</a:t>
          </a:r>
        </a:p>
      </dsp:txBody>
      <dsp:txXfrm>
        <a:off x="635860" y="3206789"/>
        <a:ext cx="9814087" cy="916225"/>
      </dsp:txXfrm>
    </dsp:sp>
    <dsp:sp modelId="{C6AC0F3C-C427-42B1-B03E-099AFB09C400}">
      <dsp:nvSpPr>
        <dsp:cNvPr id="0" name=""/>
        <dsp:cNvSpPr/>
      </dsp:nvSpPr>
      <dsp:spPr>
        <a:xfrm>
          <a:off x="63219" y="3092261"/>
          <a:ext cx="1145282" cy="114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E150C-F5BA-447A-86CA-730EE7527532}">
      <dsp:nvSpPr>
        <dsp:cNvPr id="0" name=""/>
        <dsp:cNvSpPr/>
      </dsp:nvSpPr>
      <dsp:spPr>
        <a:xfrm>
          <a:off x="0" y="-49308"/>
          <a:ext cx="4872886" cy="11604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얻은 것</a:t>
          </a:r>
        </a:p>
      </dsp:txBody>
      <dsp:txXfrm>
        <a:off x="0" y="-49308"/>
        <a:ext cx="4872886" cy="1160471"/>
      </dsp:txXfrm>
    </dsp:sp>
    <dsp:sp modelId="{079E7F8D-F96D-4A25-99AA-8EF1F651D9BE}">
      <dsp:nvSpPr>
        <dsp:cNvPr id="0" name=""/>
        <dsp:cNvSpPr/>
      </dsp:nvSpPr>
      <dsp:spPr>
        <a:xfrm>
          <a:off x="5480" y="1111162"/>
          <a:ext cx="4872886" cy="1674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00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머신러닝</a:t>
          </a:r>
          <a:r>
            <a:rPr lang="ko-KR" altLang="en-US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 개념 구체화</a:t>
          </a:r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데이터 및 코드 분석 경험</a:t>
          </a:r>
        </a:p>
      </dsp:txBody>
      <dsp:txXfrm>
        <a:off x="5480" y="1111162"/>
        <a:ext cx="4872886" cy="1674449"/>
      </dsp:txXfrm>
    </dsp:sp>
    <dsp:sp modelId="{496D04CE-1015-4E5B-BFE6-92499A777217}">
      <dsp:nvSpPr>
        <dsp:cNvPr id="0" name=""/>
        <dsp:cNvSpPr/>
      </dsp:nvSpPr>
      <dsp:spPr>
        <a:xfrm>
          <a:off x="5559904" y="-49308"/>
          <a:ext cx="4872886" cy="11604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b="1" kern="1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어려웠던 점</a:t>
          </a:r>
        </a:p>
      </dsp:txBody>
      <dsp:txXfrm>
        <a:off x="5559904" y="-49308"/>
        <a:ext cx="4872886" cy="1160471"/>
      </dsp:txXfrm>
    </dsp:sp>
    <dsp:sp modelId="{7EAB8849-C0A7-4495-A046-FFA55FB6D67C}">
      <dsp:nvSpPr>
        <dsp:cNvPr id="0" name=""/>
        <dsp:cNvSpPr/>
      </dsp:nvSpPr>
      <dsp:spPr>
        <a:xfrm>
          <a:off x="5559904" y="1111162"/>
          <a:ext cx="4872886" cy="1674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한글 문서에 대한 적용</a:t>
          </a:r>
        </a:p>
      </dsp:txBody>
      <dsp:txXfrm>
        <a:off x="5559904" y="1111162"/>
        <a:ext cx="4872886" cy="1674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88EAF-6ECA-4616-85EF-35AA19C641F3}" type="datetimeFigureOut">
              <a:rPr lang="en-US" altLang="ko-KR"/>
              <a:t>4/14/2016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9F912AB-2776-42F2-A957-313FC7EFEDB9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3ABD2D7A-D230-4F91-BD59-0A39C2703BA8}" type="datetimeFigureOut">
              <a:rPr lang="ko-KR" altLang="en-US"/>
              <a:t>2016-04-14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F93199CD-3E1B-4AE6-990F-76F925F5EA9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5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0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226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98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9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76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 smtClean="0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 smtClean="0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0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 smtClean="0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 smtClean="0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9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 smtClean="0"/>
              <a:t>2016-04-14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 smtClean="0"/>
              <a:t>2016-04-14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2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 smtClean="0"/>
              <a:t>2016-04-14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2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atinLnBrk="1"/>
            <a:fld id="{03F41C87-7AD9-4845-A077-840E4A0F3F06}" type="datetimeFigureOut">
              <a:rPr lang="ko-KR" altLang="en-US" smtClean="0"/>
              <a:pPr latinLnBrk="1"/>
              <a:t>2016-04-14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1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566020" y="1489611"/>
            <a:ext cx="8856984" cy="239154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000" b="1" spc="0" dirty="0">
                <a:ln w="9525">
                  <a:solidFill>
                    <a:schemeClr val="bg1"/>
                  </a:solidFill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특성을 나타내는 단어를</a:t>
            </a:r>
            <a:br>
              <a:rPr lang="en-US" altLang="ko-KR" sz="5000" b="1" spc="0" dirty="0">
                <a:ln w="9525">
                  <a:solidFill>
                    <a:schemeClr val="bg1"/>
                  </a:solidFill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5000" b="1" spc="0" dirty="0">
                <a:ln w="9525">
                  <a:solidFill>
                    <a:schemeClr val="bg1"/>
                  </a:solidFill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문서의 학습을 통해 추측하기</a:t>
            </a:r>
            <a:br>
              <a:rPr lang="en-US" altLang="ko-KR" sz="4500" b="1" spc="0" dirty="0">
                <a:ln w="9525">
                  <a:solidFill>
                    <a:schemeClr val="bg1"/>
                  </a:solidFill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sz="3300" b="1" spc="0" dirty="0">
              <a:ln w="9525">
                <a:solidFill>
                  <a:schemeClr val="bg1"/>
                </a:solidFill>
                <a:prstDash val="solid"/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부제 3"/>
          <p:cNvSpPr>
            <a:spLocks noGrp="1"/>
          </p:cNvSpPr>
          <p:nvPr>
            <p:ph type="subTitle" idx="1"/>
          </p:nvPr>
        </p:nvSpPr>
        <p:spPr>
          <a:xfrm>
            <a:off x="5374332" y="4725144"/>
            <a:ext cx="6048672" cy="1656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cap="none" spc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사이언스 스쿨 </a:t>
            </a:r>
            <a:r>
              <a:rPr lang="en-US" altLang="ko-KR" sz="3000" b="1" cap="none" spc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3000" b="1" cap="none" spc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</a:t>
            </a:r>
            <a:br>
              <a:rPr lang="en-US" altLang="ko-KR" sz="3000" b="1">
                <a:ln w="0"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3000" b="1" cap="none" spc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김태연</a:t>
            </a:r>
            <a:endParaRPr lang="ko-KR" sz="3000" b="1" cap="none" spc="0">
              <a:ln w="0"/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2244" y="3542544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000" b="1" dirty="0">
                <a:ln w="9525">
                  <a:solidFill>
                    <a:schemeClr val="bg1"/>
                  </a:solidFill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(Naïve Bayes</a:t>
            </a:r>
            <a:r>
              <a:rPr lang="ko-KR" altLang="en-US" sz="3000" b="1" dirty="0">
                <a:ln w="9525">
                  <a:solidFill>
                    <a:schemeClr val="bg1"/>
                  </a:solidFill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활용</a:t>
            </a:r>
            <a:r>
              <a:rPr lang="en-US" altLang="ko-KR" sz="3000" b="1" dirty="0">
                <a:ln w="9525">
                  <a:solidFill>
                    <a:schemeClr val="bg1"/>
                  </a:solidFill>
                  <a:prstDash val="solid"/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980" y="476672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및 결과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31471" y="720372"/>
            <a:ext cx="8125883" cy="5417256"/>
          </a:xfrm>
          <a:prstGeom prst="rect">
            <a:avLst/>
          </a:prstGeom>
        </p:spPr>
        <p:txBody>
          <a:bodyPr/>
          <a:lstStyle/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326926918"/>
              </p:ext>
            </p:extLst>
          </p:nvPr>
        </p:nvGraphicFramePr>
        <p:xfrm>
          <a:off x="1269876" y="2492896"/>
          <a:ext cx="108012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4292" y="1938898"/>
            <a:ext cx="3708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리스트 생성</a:t>
            </a:r>
            <a:endParaRPr lang="ko-KR" altLang="en-US" sz="3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89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980" y="476672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및 결과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31471" y="720372"/>
            <a:ext cx="8125883" cy="5417256"/>
          </a:xfrm>
          <a:prstGeom prst="rect">
            <a:avLst/>
          </a:prstGeom>
        </p:spPr>
        <p:txBody>
          <a:bodyPr/>
          <a:lstStyle/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22004" y="3212976"/>
            <a:ext cx="106571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이제</a:t>
            </a:r>
            <a:r>
              <a:rPr lang="en-US" altLang="ko-KR" sz="35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z="35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준비한 문장들을 차례대로 학습시킵니다</a:t>
            </a:r>
            <a:r>
              <a:rPr lang="en-US" altLang="ko-KR" sz="35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5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0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980" y="476672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및 결과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31471" y="720372"/>
            <a:ext cx="8125883" cy="5417256"/>
          </a:xfrm>
          <a:prstGeom prst="rect">
            <a:avLst/>
          </a:prstGeom>
        </p:spPr>
        <p:txBody>
          <a:bodyPr/>
          <a:lstStyle/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994280436"/>
              </p:ext>
            </p:extLst>
          </p:nvPr>
        </p:nvGraphicFramePr>
        <p:xfrm>
          <a:off x="1269876" y="3207554"/>
          <a:ext cx="10729192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5791" y="1976891"/>
            <a:ext cx="909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“My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dalmation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is so cute, I love him.”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6382444" y="2708920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980" y="476672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및 결과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31471" y="720372"/>
            <a:ext cx="8125883" cy="5417256"/>
          </a:xfrm>
          <a:prstGeom prst="rect">
            <a:avLst/>
          </a:prstGeom>
        </p:spPr>
        <p:txBody>
          <a:bodyPr/>
          <a:lstStyle/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4219400456"/>
              </p:ext>
            </p:extLst>
          </p:nvPr>
        </p:nvGraphicFramePr>
        <p:xfrm>
          <a:off x="1269876" y="3284984"/>
          <a:ext cx="10729192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80266" y="2492896"/>
            <a:ext cx="3708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리스트 변동</a:t>
            </a:r>
            <a:endParaRPr lang="ko-KR" altLang="en-US" sz="3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2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980" y="476672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및 결과 예시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6707841" y="3090676"/>
            <a:ext cx="621768" cy="691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86" y="1987848"/>
            <a:ext cx="9260078" cy="7937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16" y="4157264"/>
            <a:ext cx="9515181" cy="236808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1917948" y="3288190"/>
            <a:ext cx="3312368" cy="704891"/>
          </a:xfrm>
          <a:prstGeom prst="wedgeRoundRectCallout">
            <a:avLst>
              <a:gd name="adj1" fmla="val -26286"/>
              <a:gd name="adj2" fmla="val 77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문장의 단어 가중치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여기서는 폭력적이지 않은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11392" y="6184031"/>
            <a:ext cx="1584176" cy="341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30116" y="5369463"/>
            <a:ext cx="151216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0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2437" y="496444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및 결과 예시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6611111" y="3093152"/>
            <a:ext cx="621768" cy="691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88" y="1991016"/>
            <a:ext cx="9215640" cy="78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4159857"/>
            <a:ext cx="9577064" cy="2322017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1845940" y="3265929"/>
            <a:ext cx="3312368" cy="704891"/>
          </a:xfrm>
          <a:prstGeom prst="wedgeRoundRectCallout">
            <a:avLst>
              <a:gd name="adj1" fmla="val -25246"/>
              <a:gd name="adj2" fmla="val 7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문장의 단어 가중치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여기서는 폭력적인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58308" y="5949280"/>
            <a:ext cx="151216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70876" y="5661248"/>
            <a:ext cx="151216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70876" y="5369927"/>
            <a:ext cx="151216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980" y="548680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 가능한 분야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341076083"/>
              </p:ext>
            </p:extLst>
          </p:nvPr>
        </p:nvGraphicFramePr>
        <p:xfrm>
          <a:off x="1197868" y="1628800"/>
          <a:ext cx="10513168" cy="45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5860" y="2636912"/>
            <a:ext cx="648072" cy="57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4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098474" y="548680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참고문헌</a:t>
            </a:r>
            <a:endParaRPr lang="ko-KR" altLang="en-US" sz="50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291" y="1844824"/>
            <a:ext cx="3369990" cy="4211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70076" y="6309320"/>
            <a:ext cx="748883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참고문헌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Peter Harrington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저서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&lt;Machine Learning in Action&gt;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</a:t>
            </a:r>
          </a:p>
        </p:txBody>
      </p:sp>
    </p:spTree>
    <p:extLst>
      <p:ext uri="{BB962C8B-B14F-4D97-AF65-F5344CB8AC3E}">
        <p14:creationId xmlns:p14="http://schemas.microsoft.com/office/powerpoint/2010/main" val="35918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1964" y="548680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프로젝트를 수행하며 느낀 점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047728811"/>
              </p:ext>
            </p:extLst>
          </p:nvPr>
        </p:nvGraphicFramePr>
        <p:xfrm>
          <a:off x="1414828" y="2636912"/>
          <a:ext cx="1043827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8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6915" y="548680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마치며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1884" y="3068960"/>
            <a:ext cx="113052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github.com/</a:t>
            </a:r>
            <a:r>
              <a:rPr lang="en-US" altLang="ko-KR" sz="45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cimastream</a:t>
            </a:r>
            <a:r>
              <a:rPr lang="en-US" altLang="ko-KR" sz="4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4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datascience</a:t>
            </a:r>
            <a:endParaRPr lang="ko-KR" altLang="en-US" sz="4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4365104"/>
            <a:ext cx="3975404" cy="22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49996" y="476672"/>
            <a:ext cx="9144001" cy="843880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r>
              <a:rPr lang="ko-KR" altLang="en-US" sz="5000" b="1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시작 동기</a:t>
            </a:r>
            <a:endParaRPr lang="ko-KR" sz="5000" b="1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0036" y="2132856"/>
            <a:ext cx="900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아직 </a:t>
            </a:r>
            <a:r>
              <a:rPr lang="ko-KR" altLang="en-US" sz="3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출처를 모르는 글을 읽을 때</a:t>
            </a:r>
            <a:r>
              <a:rPr lang="en-US" altLang="ko-KR" sz="3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5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그럼에도 불구하고 짐작하여 </a:t>
            </a:r>
            <a:r>
              <a:rPr lang="ko-KR" altLang="en-US" sz="3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 수 있다면 </a:t>
            </a:r>
            <a:endParaRPr lang="en-US" altLang="ko-KR" sz="3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5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단어의 영향이 클 </a:t>
            </a:r>
            <a:r>
              <a:rPr lang="ko-KR" altLang="en-US" sz="3500" b="1" u="sng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</a:t>
            </a:r>
            <a:r>
              <a:rPr lang="ko-KR" altLang="en-US" sz="35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예상</a:t>
            </a:r>
            <a:endParaRPr lang="en-US" altLang="ko-KR" sz="3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7948" y="2636912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sz="5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5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86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49996" y="476672"/>
            <a:ext cx="9144001" cy="843880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r>
              <a:rPr lang="ko-KR" altLang="en-US" sz="5000" b="1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시작 동기</a:t>
            </a:r>
            <a:endParaRPr lang="ko-KR" sz="5000" b="1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556792"/>
            <a:ext cx="6969795" cy="38010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1850052"/>
            <a:ext cx="5729288" cy="3843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62762" y="5887380"/>
            <a:ext cx="77927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i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분야 또는 지역에서 자주 사용하는 단어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27067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49996" y="457200"/>
            <a:ext cx="9144001" cy="84388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6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r>
              <a:rPr lang="ko-KR" altLang="en-US" sz="5000" spc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56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</a:t>
            </a:r>
            <a:endParaRPr lang="ko-KR" sz="5600" b="1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4052" y="1803181"/>
            <a:ext cx="9540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문장의 각 단어가 그룹의 속성을 나타낼 확률은 </a:t>
            </a:r>
            <a:endParaRPr lang="en-US" altLang="ko-KR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Bayes Rule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의해</a:t>
            </a:r>
            <a:endParaRPr lang="en-US" altLang="ko-KR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54" y="3476144"/>
            <a:ext cx="6581083" cy="11543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2566020" y="4826122"/>
            <a:ext cx="8496944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중복을 제거한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단어가 쓰였을 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작성자의 속성 클래스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속할 확률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속성은 관찰자가 연구 목표에 맞추어 설정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1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349996" y="457200"/>
            <a:ext cx="9144001" cy="843880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해결해야 할 과제</a:t>
            </a:r>
            <a:endParaRPr lang="ko-KR" sz="5000" b="1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2413" y="1844824"/>
            <a:ext cx="9612559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4052" y="2863369"/>
            <a:ext cx="9612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단어를 분석하면 정확성이 증가하지만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비용과 소요시간 또한 대폭 증가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63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012" y="1573084"/>
            <a:ext cx="9612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Naïve Bayes</a:t>
            </a:r>
            <a:r>
              <a:rPr lang="ko-KR" altLang="en-US" sz="30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30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적용하여 </a:t>
            </a:r>
            <a:endParaRPr lang="en-US" altLang="ko-KR" sz="30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계산량 및 분석할 데이터 상당폭 감소 </a:t>
            </a:r>
            <a:r>
              <a:rPr lang="en-US" altLang="ko-KR" sz="30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</a:t>
            </a:r>
            <a:r>
              <a:rPr lang="en-US" altLang="ko-KR" sz="30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효율성 증가</a:t>
            </a:r>
            <a:endParaRPr lang="en-US" altLang="ko-KR" sz="30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277988" y="462013"/>
            <a:ext cx="9144001" cy="843880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해결방안</a:t>
            </a:r>
            <a:endParaRPr lang="ko-KR" sz="50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23194"/>
              </p:ext>
            </p:extLst>
          </p:nvPr>
        </p:nvGraphicFramePr>
        <p:xfrm>
          <a:off x="2566020" y="3284984"/>
          <a:ext cx="8280920" cy="343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3526920549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91529181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021967596"/>
                    </a:ext>
                  </a:extLst>
                </a:gridCol>
              </a:tblGrid>
              <a:tr h="768759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Naïve</a:t>
                      </a:r>
                      <a:r>
                        <a:rPr lang="en-US" altLang="ko-KR" sz="3000" b="1" baseline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효과</a:t>
                      </a:r>
                      <a:endParaRPr lang="ko-KR" altLang="en-US" sz="3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126268"/>
                  </a:ext>
                </a:extLst>
              </a:tr>
              <a:tr h="129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각 단어가</a:t>
                      </a:r>
                      <a:r>
                        <a:rPr lang="ko-KR" altLang="en-US" sz="2500" b="0" baseline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문장에</a:t>
                      </a:r>
                      <a:br>
                        <a:rPr lang="en-US" altLang="ko-KR" sz="2500" b="0" baseline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ko-KR" altLang="en-US" sz="2500" b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등장할 </a:t>
                      </a:r>
                      <a:r>
                        <a:rPr lang="ko-KR" altLang="en-US" sz="25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독립적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계산의 간소화</a:t>
                      </a:r>
                      <a:endParaRPr lang="en-US" altLang="ko-KR" sz="23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i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700" i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기존</a:t>
                      </a:r>
                      <a:r>
                        <a:rPr lang="ko-KR" altLang="en-US" sz="1700" i="1" baseline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700" i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조건부확률</a:t>
                      </a:r>
                      <a:r>
                        <a:rPr lang="ko-KR" altLang="en-US" sz="1700" i="1" baseline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계산 대비</a:t>
                      </a:r>
                      <a:r>
                        <a:rPr lang="en-US" altLang="ko-KR" sz="1700" i="1" baseline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700" i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051955"/>
                  </a:ext>
                </a:extLst>
              </a:tr>
              <a:tr h="1365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각 단어가 </a:t>
                      </a:r>
                      <a:br>
                        <a:rPr lang="en-US" altLang="ko-KR" sz="2500" b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ko-KR" altLang="en-US" sz="2500" b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그룹의 속성을</a:t>
                      </a:r>
                      <a:br>
                        <a:rPr lang="en-US" altLang="ko-KR" sz="2500" b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ko-KR" altLang="en-US" sz="2500" b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나타낼 </a:t>
                      </a:r>
                      <a:r>
                        <a:rPr lang="ko-KR" altLang="en-US" sz="25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가중치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관찰할 데이터의</a:t>
                      </a:r>
                      <a:br>
                        <a:rPr lang="en-US" altLang="ko-KR" sz="23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ko-KR" altLang="en-US" sz="23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간소화</a:t>
                      </a:r>
                      <a:endParaRPr lang="ko-KR" altLang="en-US" sz="23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7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064463"/>
            <a:ext cx="11437392" cy="25240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6995" y="496888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및 결과 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868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0</a:t>
            </a:r>
            <a:endParaRPr lang="ko-KR" altLang="en-US" sz="2000" b="1" dirty="0"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7868" y="300836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1</a:t>
            </a:r>
            <a:endParaRPr lang="ko-KR" altLang="en-US" sz="2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7868" y="33078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0</a:t>
            </a:r>
            <a:endParaRPr lang="ko-KR" altLang="en-US" sz="2000" b="1" dirty="0"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7868" y="36072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1</a:t>
            </a:r>
            <a:endParaRPr lang="ko-KR" altLang="en-US" sz="2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7868" y="391396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0</a:t>
            </a:r>
            <a:endParaRPr lang="ko-KR" altLang="en-US" sz="2000" b="1" dirty="0"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5322" y="42013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1</a:t>
            </a:r>
            <a:endParaRPr lang="ko-KR" altLang="en-US" sz="2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6355312" y="4709722"/>
            <a:ext cx="701319" cy="682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69123" y="4818043"/>
            <a:ext cx="3891217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7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Training </a:t>
            </a:r>
            <a:r>
              <a:rPr lang="ko-KR" altLang="en-US" sz="27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 </a:t>
            </a:r>
            <a:r>
              <a:rPr lang="en-US" altLang="ko-KR" sz="27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endParaRPr lang="ko-KR" altLang="en-US" sz="27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773" y="5594586"/>
            <a:ext cx="7918398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  <p:bldP spid="14" grpId="0"/>
      <p:bldP spid="15" grpId="0"/>
      <p:bldP spid="16" grpId="0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6995" y="476672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및 결과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31471" y="720372"/>
            <a:ext cx="8125883" cy="5417256"/>
          </a:xfrm>
          <a:prstGeom prst="rect">
            <a:avLst/>
          </a:prstGeom>
        </p:spPr>
        <p:txBody>
          <a:bodyPr/>
          <a:lstStyle/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233943459"/>
              </p:ext>
            </p:extLst>
          </p:nvPr>
        </p:nvGraphicFramePr>
        <p:xfrm>
          <a:off x="2133972" y="1844824"/>
          <a:ext cx="914501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7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6995" y="476672"/>
            <a:ext cx="9144001" cy="915888"/>
          </a:xfrm>
        </p:spPr>
        <p:txBody>
          <a:bodyPr>
            <a:normAutofit/>
          </a:bodyPr>
          <a:lstStyle/>
          <a:p>
            <a:pPr algn="ctr"/>
            <a:r>
              <a:rPr lang="ko-KR" altLang="en-US" sz="5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 및 결과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31471" y="720372"/>
            <a:ext cx="8125883" cy="5417256"/>
          </a:xfrm>
          <a:prstGeom prst="rect">
            <a:avLst/>
          </a:prstGeom>
        </p:spPr>
        <p:txBody>
          <a:bodyPr/>
          <a:lstStyle/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  <a:p>
            <a:pPr lvl="0" latinLnBrk="1">
              <a:buChar char="•"/>
            </a:pPr>
            <a:endParaRPr lang="ko-KR" altLang="en-US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032079101"/>
              </p:ext>
            </p:extLst>
          </p:nvPr>
        </p:nvGraphicFramePr>
        <p:xfrm>
          <a:off x="1269876" y="2492896"/>
          <a:ext cx="108012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5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50EDF72-A114-4C47-96B8-586B7DB2E4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0</TotalTime>
  <Words>501</Words>
  <Application>Microsoft Office PowerPoint</Application>
  <PresentationFormat>사용자 지정</PresentationFormat>
  <Paragraphs>289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HY엽서L</vt:lpstr>
      <vt:lpstr>함초롬돋움</vt:lpstr>
      <vt:lpstr>Arial</vt:lpstr>
      <vt:lpstr>Corbel</vt:lpstr>
      <vt:lpstr>시차</vt:lpstr>
      <vt:lpstr>그룹의 특성을 나타내는 단어를 문서의 학습을 통해 추측하기 </vt:lpstr>
      <vt:lpstr>프로젝트 시작 동기</vt:lpstr>
      <vt:lpstr>프로젝트 시작 동기</vt:lpstr>
      <vt:lpstr>프로젝트 목표</vt:lpstr>
      <vt:lpstr>해결해야 할 과제</vt:lpstr>
      <vt:lpstr>해결방안</vt:lpstr>
      <vt:lpstr>과정 및 결과 예시</vt:lpstr>
      <vt:lpstr>과정 및 결과 예시</vt:lpstr>
      <vt:lpstr>과정 및 결과 예시</vt:lpstr>
      <vt:lpstr>과정 및 결과 예시</vt:lpstr>
      <vt:lpstr>과정 및 결과 예시</vt:lpstr>
      <vt:lpstr>과정 및 결과 예시</vt:lpstr>
      <vt:lpstr>과정 및 결과 예시</vt:lpstr>
      <vt:lpstr>과정 및 결과 예시</vt:lpstr>
      <vt:lpstr>과정 및 결과 예시</vt:lpstr>
      <vt:lpstr>활용 가능한 분야</vt:lpstr>
      <vt:lpstr>참고문헌</vt:lpstr>
      <vt:lpstr>프로젝트를 수행하며 느낀 점</vt:lpstr>
      <vt:lpstr>마치며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2016-04-04T07:59:44Z</dcterms:created>
  <dcterms:modified xsi:type="dcterms:W3CDTF">2016-04-14T08:03:33Z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