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2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8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9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5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9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6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3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6233-CCDF-4570-A4E3-6B89F49A96A3}" type="datetimeFigureOut">
              <a:rPr lang="hu-HU" smtClean="0"/>
              <a:t>2019. 04. 14.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06C6-A0E1-4060-B4D0-1A8F694562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10675" cy="4906962"/>
          </a:xfrm>
        </p:spPr>
        <p:txBody>
          <a:bodyPr anchor="ctr"/>
          <a:lstStyle/>
          <a:p>
            <a:r>
              <a:rPr lang="hu-HU" dirty="0" smtClean="0"/>
              <a:t>Stratégiai Játék</a:t>
            </a:r>
            <a:br>
              <a:rPr lang="hu-HU" dirty="0" smtClean="0"/>
            </a:br>
            <a:r>
              <a:rPr lang="hu-HU" dirty="0" smtClean="0"/>
              <a:t>Czimbal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67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13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Stratégiai Játék Czimbal Balázs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Stratégiai Játék Czimbal Balázs</dc:title>
  <dc:creator>Cimbi</dc:creator>
  <cp:lastModifiedBy>Cimbi</cp:lastModifiedBy>
  <cp:revision>4</cp:revision>
  <dcterms:created xsi:type="dcterms:W3CDTF">2019-04-14T16:55:10Z</dcterms:created>
  <dcterms:modified xsi:type="dcterms:W3CDTF">2019-04-14T16:58:33Z</dcterms:modified>
</cp:coreProperties>
</file>