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2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8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9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6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5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9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65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3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8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6233-CCDF-4570-A4E3-6B89F49A96A3}" type="datetimeFigureOut">
              <a:rPr lang="hu-HU" smtClean="0"/>
              <a:t>2019. 04. 20.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10675" cy="4906962"/>
          </a:xfrm>
        </p:spPr>
        <p:txBody>
          <a:bodyPr anchor="ctr"/>
          <a:lstStyle/>
          <a:p>
            <a:r>
              <a:rPr lang="hu-HU" dirty="0" smtClean="0"/>
              <a:t>Stratégiai Játék</a:t>
            </a:r>
            <a:br>
              <a:rPr lang="hu-HU" dirty="0" smtClean="0"/>
            </a:br>
            <a:r>
              <a:rPr lang="hu-HU" dirty="0" smtClean="0"/>
              <a:t>Czimbal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767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 smtClean="0"/>
              <a:t>Végső osztály 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196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" y="0"/>
            <a:ext cx="12180982" cy="6176963"/>
          </a:xfrm>
        </p:spPr>
      </p:pic>
    </p:spTree>
    <p:extLst>
      <p:ext uri="{BB962C8B-B14F-4D97-AF65-F5344CB8AC3E}">
        <p14:creationId xmlns:p14="http://schemas.microsoft.com/office/powerpoint/2010/main" val="322065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alapján készítettem az osztályokat, és a csomagokat, névtereket</a:t>
            </a:r>
          </a:p>
          <a:p>
            <a:r>
              <a:rPr lang="hu-HU" dirty="0" smtClean="0"/>
              <a:t>Tanulság1: Ne legyen a tervezes több idő, mint a kódolás maga.</a:t>
            </a:r>
          </a:p>
          <a:p>
            <a:r>
              <a:rPr lang="hu-HU" dirty="0" smtClean="0"/>
              <a:t>Tanulsag2 : Hagyj időt a kódolásra is, mert ott jönnek elő azok a hibák, amik számolgatva, </a:t>
            </a:r>
            <a:r>
              <a:rPr lang="hu-HU" smtClean="0"/>
              <a:t>nézelődve nem </a:t>
            </a:r>
            <a:r>
              <a:rPr lang="hu-HU" dirty="0" smtClean="0"/>
              <a:t>mindig ugranak be</a:t>
            </a:r>
          </a:p>
        </p:txBody>
      </p:sp>
    </p:spTree>
    <p:extLst>
      <p:ext uri="{BB962C8B-B14F-4D97-AF65-F5344CB8AC3E}">
        <p14:creationId xmlns:p14="http://schemas.microsoft.com/office/powerpoint/2010/main" val="179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 koncepció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Stratégiai játék:	</a:t>
            </a:r>
            <a:endParaRPr lang="hu-HU" dirty="0"/>
          </a:p>
          <a:p>
            <a:r>
              <a:rPr lang="hu-HU" dirty="0" smtClean="0"/>
              <a:t>Legyenek nyersanyagok</a:t>
            </a:r>
          </a:p>
          <a:p>
            <a:r>
              <a:rPr lang="hu-HU" dirty="0" smtClean="0"/>
              <a:t>Legyenek mezők, amik termelnek, vagy tárolnak, vagy mindkettő</a:t>
            </a:r>
          </a:p>
          <a:p>
            <a:r>
              <a:rPr lang="hu-HU" dirty="0" smtClean="0"/>
              <a:t>Legyenek játékosok, akik kezelik a termelést, tárolást</a:t>
            </a:r>
          </a:p>
          <a:p>
            <a:r>
              <a:rPr lang="hu-HU" dirty="0" smtClean="0"/>
              <a:t>Lehessen támadni, védekezni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081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Mindenki önmagáért legyen felelős  (OO)</a:t>
            </a:r>
          </a:p>
          <a:p>
            <a:r>
              <a:rPr lang="hu-HU" dirty="0" smtClean="0"/>
              <a:t>Felelősségek: Termelés, Tárolás (Mezők)</a:t>
            </a:r>
          </a:p>
          <a:p>
            <a:r>
              <a:rPr lang="hu-HU" dirty="0" smtClean="0"/>
              <a:t>Kiíratás (</a:t>
            </a:r>
            <a:r>
              <a:rPr lang="hu-HU" dirty="0" err="1" smtClean="0"/>
              <a:t>Logger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Interakció (</a:t>
            </a:r>
            <a:r>
              <a:rPr lang="hu-HU" dirty="0" err="1" smtClean="0"/>
              <a:t>Render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Játékosok kezelése (</a:t>
            </a:r>
            <a:r>
              <a:rPr lang="hu-HU" dirty="0" err="1" smtClean="0"/>
              <a:t>Jatek</a:t>
            </a:r>
            <a:r>
              <a:rPr lang="hu-HU" dirty="0" smtClean="0"/>
              <a:t>)</a:t>
            </a:r>
          </a:p>
          <a:p>
            <a:r>
              <a:rPr lang="hu-HU" dirty="0" smtClean="0"/>
              <a:t>Játékosok saját mezők kezelése, támadás, védekezés, Termelési ciklus kezelése (</a:t>
            </a:r>
            <a:r>
              <a:rPr lang="hu-HU" dirty="0" err="1" smtClean="0"/>
              <a:t>Jatekos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781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 smtClean="0"/>
              <a:t>Elindulási alap avagy hogyan szeretem volna, hogy működjön </a:t>
            </a:r>
            <a:br>
              <a:rPr lang="hu-HU" dirty="0" smtClean="0"/>
            </a:br>
            <a:r>
              <a:rPr lang="hu-HU" dirty="0" smtClean="0"/>
              <a:t>Avagy a Játékmenet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08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5184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1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91325"/>
          </a:xfrm>
        </p:spPr>
        <p:txBody>
          <a:bodyPr/>
          <a:lstStyle/>
          <a:p>
            <a:pPr algn="ctr"/>
            <a:r>
              <a:rPr lang="hu-HU" dirty="0" smtClean="0"/>
              <a:t>Kódolás előtti osztálydiagram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60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0" y="0"/>
            <a:ext cx="12220548" cy="6858000"/>
          </a:xfrm>
        </p:spPr>
      </p:pic>
    </p:spTree>
    <p:extLst>
      <p:ext uri="{BB962C8B-B14F-4D97-AF65-F5344CB8AC3E}">
        <p14:creationId xmlns:p14="http://schemas.microsoft.com/office/powerpoint/2010/main" val="31480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hu-HU" dirty="0" smtClean="0"/>
              <a:t>Kódolás utáni – közben osztály 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82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268200" cy="6858000"/>
          </a:xfrm>
        </p:spPr>
      </p:pic>
    </p:spTree>
    <p:extLst>
      <p:ext uri="{BB962C8B-B14F-4D97-AF65-F5344CB8AC3E}">
        <p14:creationId xmlns:p14="http://schemas.microsoft.com/office/powerpoint/2010/main" val="17979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122</Words>
  <Application>Microsoft Office PowerPoint</Application>
  <PresentationFormat>Szélesvásznú</PresentationFormat>
  <Paragraphs>22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Stratégiai Játék Czimbal Balázs</vt:lpstr>
      <vt:lpstr>Alap koncepció</vt:lpstr>
      <vt:lpstr>Feladatok</vt:lpstr>
      <vt:lpstr>Elindulási alap avagy hogyan szeretem volna, hogy működjön  Avagy a Játékmenet</vt:lpstr>
      <vt:lpstr>PowerPoint-bemutató</vt:lpstr>
      <vt:lpstr>Kódolás előtti osztálydiagram</vt:lpstr>
      <vt:lpstr>PowerPoint-bemutató</vt:lpstr>
      <vt:lpstr>Kódolás utáni – közben osztály diagram</vt:lpstr>
      <vt:lpstr>PowerPoint-bemutató</vt:lpstr>
      <vt:lpstr>Végső osztály diagram</vt:lpstr>
      <vt:lpstr>PowerPoint-bemutató</vt:lpstr>
      <vt:lpstr>Tanulságok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Stratégiai Játék Czimbal Balázs</dc:title>
  <dc:creator>Cimbi</dc:creator>
  <cp:lastModifiedBy>Cimbi</cp:lastModifiedBy>
  <cp:revision>17</cp:revision>
  <dcterms:created xsi:type="dcterms:W3CDTF">2019-04-14T16:55:10Z</dcterms:created>
  <dcterms:modified xsi:type="dcterms:W3CDTF">2019-04-20T21:45:06Z</dcterms:modified>
</cp:coreProperties>
</file>