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FEAB-255E-ABDC-B077-F0B79F09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7A515-23BD-C75E-B51F-36A7F0C26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02131-8CCF-32CF-CF64-B5075F2C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2673-8B1D-BC29-28CA-E76144B0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AD87-DD02-6C0F-D1F0-6754941F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34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74C5-27BF-2FBB-BED3-C078E11D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F3C8-88F2-F551-BBF1-15BBAC5E8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87B3A-5B69-24B2-8406-8ACE46F4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3478-163C-31B6-374B-723BDB16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D984-B042-13C8-A006-15281EB9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4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66AE2-88F1-F6E5-5DD9-FCAEE10B9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8CA74-B415-B094-ECCE-923FA8116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7AC8-3DA6-2672-A651-D8810AFC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9728-6763-3EAE-4725-87860D39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0A08-115F-1C58-6375-430D0A9D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1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2A6A-6E5A-2A3C-F94C-18049A3F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E141-AF85-3788-CBFD-37A6BCDD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668E-FFE4-0AA9-796E-35FFEF1B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57CF-00C4-FA77-F05A-DAD55005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092F-8EC9-0201-80EE-842F3983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06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AD85-D941-0433-1C92-715659CF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0DF80-EB93-AED1-BB14-539C485A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5899-BCCA-CCF1-C86A-A90BF36F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45B1-81F4-44F4-9B72-52D4B0AE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BADE-92B6-C698-ED0F-C500353D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58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6B5-707F-E412-2349-925EF91C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6CC9-C46A-68C3-696B-F8E460651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8746-00F8-0D12-71E8-A7234DEB8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676CB-05BF-C296-BC3E-B0BFEEE9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4FC55-9106-BC7C-9CD7-E13C0E00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61959-AA07-F8D6-C741-4603B92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6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A87B-3D9A-A250-3F6B-12457173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66EB-D768-CFA9-5C7D-36093F030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D0E4D-1135-C38E-58D2-9020F829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75D1C-00F4-A82E-863A-BEA6D7AC8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F0F4A-DF7E-00F2-3C6E-235ADE2BB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8814A-982D-35AB-0489-C3513F3B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1C258-5F7C-3FD6-AB68-8F57CAA0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A4D96-191B-0C63-6F0E-FFFB34F1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0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EA4A-4B13-73BA-CD79-3C65D07A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83851-F86F-2021-A9C2-B7E1790C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5CA1-37C2-D47E-A309-6FAAD358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CE902-CE36-254D-2CD5-06CEC620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29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549FA-D2E2-F5A4-C2C6-69345FA4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15D65-3C01-1282-A91B-DC371A0E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0AA8-C4EE-3732-7BFA-50FD5D78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0236-462E-42BC-5BC5-51D3C105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355B-56F5-0273-F96F-F0EFB71D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43A2-C9A1-2404-D07E-881FE1B29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04709-4F50-9542-519B-F4C6CBE0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2231D-8925-94E9-B6B2-47B38B8B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5780-6EA2-BECA-6338-F3B21E35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C7CF-F134-6F47-B3EC-F4D208EF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1F67A-6F5F-BBA1-D5E7-58EC22078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DAC07-AA3B-02BD-DC39-70A8F16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6EF3-1FAC-F43A-5269-E1F59DBF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ACBBD-7807-9D8C-C089-41B71559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31B06-97F9-A628-F53A-273A286F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32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32CAB-4AD0-8AAA-DDF8-3C2283B1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4B80B-AD28-565F-1783-75C993D9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57D7-91F8-9D7D-F675-CB2B08F00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1D08F-018C-7276-1719-07DB63C65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86A6-DEC1-B83D-1E4A-EAB26A48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49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AFD36F-AB1B-7922-495C-15A6E72092FC}"/>
              </a:ext>
            </a:extLst>
          </p:cNvPr>
          <p:cNvSpPr/>
          <p:nvPr/>
        </p:nvSpPr>
        <p:spPr>
          <a:xfrm>
            <a:off x="1468391" y="1198691"/>
            <a:ext cx="3584662" cy="7553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@konnec/vue-eloquent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CD0BA-96D7-D100-BF8E-84B1D7E01D8C}"/>
              </a:ext>
            </a:extLst>
          </p:cNvPr>
          <p:cNvSpPr/>
          <p:nvPr/>
        </p:nvSpPr>
        <p:spPr>
          <a:xfrm>
            <a:off x="5492918" y="1198691"/>
            <a:ext cx="4752887" cy="7553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konnec</a:t>
            </a:r>
            <a:r>
              <a:rPr lang="en-AU" b="1" dirty="0"/>
              <a:t>/</a:t>
            </a:r>
            <a:r>
              <a:rPr lang="en-AU" b="1" dirty="0" err="1"/>
              <a:t>vue</a:t>
            </a:r>
            <a:r>
              <a:rPr lang="en-AU" b="1" dirty="0"/>
              <a:t>-eloquent-</a:t>
            </a:r>
            <a:r>
              <a:rPr lang="en-AU" b="1" dirty="0" err="1"/>
              <a:t>api</a:t>
            </a:r>
            <a:endParaRPr lang="en-AU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75731-5C13-3E2A-17A2-75FAE9F39D19}"/>
              </a:ext>
            </a:extLst>
          </p:cNvPr>
          <p:cNvSpPr/>
          <p:nvPr/>
        </p:nvSpPr>
        <p:spPr>
          <a:xfrm>
            <a:off x="6706282" y="2191263"/>
            <a:ext cx="1550773" cy="24754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9ADB2-1B3C-2176-AC9E-9B34D1B5490D}"/>
              </a:ext>
            </a:extLst>
          </p:cNvPr>
          <p:cNvSpPr/>
          <p:nvPr/>
        </p:nvSpPr>
        <p:spPr>
          <a:xfrm>
            <a:off x="8695033" y="2191263"/>
            <a:ext cx="1550773" cy="24754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E7D64-089A-9A37-A94D-72B957431DD9}"/>
              </a:ext>
            </a:extLst>
          </p:cNvPr>
          <p:cNvSpPr/>
          <p:nvPr/>
        </p:nvSpPr>
        <p:spPr>
          <a:xfrm>
            <a:off x="3504170" y="2191265"/>
            <a:ext cx="1550773" cy="247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Api</a:t>
            </a:r>
            <a:r>
              <a:rPr lang="en-AU" dirty="0"/>
              <a:t>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C9DC8-5841-E2B0-6B4C-577F6FE67F9F}"/>
              </a:ext>
            </a:extLst>
          </p:cNvPr>
          <p:cNvSpPr/>
          <p:nvPr/>
        </p:nvSpPr>
        <p:spPr>
          <a:xfrm>
            <a:off x="1477146" y="2191264"/>
            <a:ext cx="1550773" cy="1192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Model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D6222-57E0-21F2-CBD4-A9E35E6FBD55}"/>
              </a:ext>
            </a:extLst>
          </p:cNvPr>
          <p:cNvSpPr/>
          <p:nvPr/>
        </p:nvSpPr>
        <p:spPr>
          <a:xfrm>
            <a:off x="1468391" y="3474309"/>
            <a:ext cx="1550773" cy="1192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Collection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294BF-F4DC-019E-1758-BC515C1097A0}"/>
              </a:ext>
            </a:extLst>
          </p:cNvPr>
          <p:cNvSpPr/>
          <p:nvPr/>
        </p:nvSpPr>
        <p:spPr>
          <a:xfrm>
            <a:off x="5492919" y="2191263"/>
            <a:ext cx="775387" cy="24754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Route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A6782C47-5304-60CB-791C-559C8DD8717F}"/>
              </a:ext>
            </a:extLst>
          </p:cNvPr>
          <p:cNvSpPr/>
          <p:nvPr/>
        </p:nvSpPr>
        <p:spPr>
          <a:xfrm>
            <a:off x="5053054" y="3314699"/>
            <a:ext cx="441754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225121F-493F-CC30-D041-D96BC69FF7DE}"/>
              </a:ext>
            </a:extLst>
          </p:cNvPr>
          <p:cNvSpPr/>
          <p:nvPr/>
        </p:nvSpPr>
        <p:spPr>
          <a:xfrm>
            <a:off x="6266417" y="3314699"/>
            <a:ext cx="441754" cy="2286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55DAF21-2AA6-4B75-FF37-12B6725A7FF2}"/>
              </a:ext>
            </a:extLst>
          </p:cNvPr>
          <p:cNvSpPr/>
          <p:nvPr/>
        </p:nvSpPr>
        <p:spPr>
          <a:xfrm>
            <a:off x="8255166" y="3245709"/>
            <a:ext cx="441754" cy="2286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3739EE6-2261-C920-42E2-4402EF17CA67}"/>
              </a:ext>
            </a:extLst>
          </p:cNvPr>
          <p:cNvSpPr/>
          <p:nvPr/>
        </p:nvSpPr>
        <p:spPr>
          <a:xfrm>
            <a:off x="3047144" y="2673177"/>
            <a:ext cx="441754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C965DA22-ED1D-732B-24D8-76203B52B9EF}"/>
              </a:ext>
            </a:extLst>
          </p:cNvPr>
          <p:cNvSpPr/>
          <p:nvPr/>
        </p:nvSpPr>
        <p:spPr>
          <a:xfrm>
            <a:off x="3058127" y="3841924"/>
            <a:ext cx="441754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94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riangular abstract background">
            <a:extLst>
              <a:ext uri="{FF2B5EF4-FFF2-40B4-BE49-F238E27FC236}">
                <a16:creationId xmlns:a16="http://schemas.microsoft.com/office/drawing/2014/main" id="{889DD2DF-4843-41C4-BA25-2488330C6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9" b="49091"/>
          <a:stretch/>
        </p:blipFill>
        <p:spPr>
          <a:xfrm>
            <a:off x="20" y="10"/>
            <a:ext cx="12191980" cy="2866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74E51-E048-DAB0-14FB-B3C442C0F34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80" cy="28662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AU" sz="11500" b="1" dirty="0">
                <a:solidFill>
                  <a:srgbClr val="00B050"/>
                </a:solidFill>
                <a:latin typeface="ClanOT-Medium" panose="02000503030000020004" pitchFamily="2" charset="0"/>
              </a:rPr>
              <a:t>V</a:t>
            </a:r>
            <a:r>
              <a:rPr lang="en-AU" sz="8800" dirty="0">
                <a:solidFill>
                  <a:srgbClr val="00B050"/>
                </a:solidFill>
                <a:latin typeface="ClanOT-Medium" panose="02000503030000020004" pitchFamily="2" charset="0"/>
              </a:rPr>
              <a:t>ue</a:t>
            </a:r>
            <a:r>
              <a:rPr lang="en-AU" sz="8800" dirty="0">
                <a:solidFill>
                  <a:srgbClr val="7030A0"/>
                </a:solidFill>
                <a:latin typeface="ClanOT-Medium" panose="02000503030000020004" pitchFamily="2" charset="0"/>
              </a:rPr>
              <a:t> </a:t>
            </a:r>
            <a:r>
              <a:rPr lang="en-AU" sz="11500" b="1" dirty="0">
                <a:solidFill>
                  <a:srgbClr val="EF3B2D"/>
                </a:solidFill>
                <a:latin typeface="ClanOT-Medium" panose="02000503030000020004" pitchFamily="2" charset="0"/>
              </a:rPr>
              <a:t>E</a:t>
            </a:r>
            <a:r>
              <a:rPr lang="en-AU" sz="8800" dirty="0">
                <a:solidFill>
                  <a:srgbClr val="EF3B2D"/>
                </a:solidFill>
                <a:latin typeface="ClanOT-Medium" panose="02000503030000020004" pitchFamily="2" charset="0"/>
              </a:rPr>
              <a:t>loquent</a:t>
            </a:r>
          </a:p>
        </p:txBody>
      </p:sp>
      <p:pic>
        <p:nvPicPr>
          <p:cNvPr id="3" name="Picture 2" descr="Vue.js As An Enterprise Solution">
            <a:extLst>
              <a:ext uri="{FF2B5EF4-FFF2-40B4-BE49-F238E27FC236}">
                <a16:creationId xmlns:a16="http://schemas.microsoft.com/office/drawing/2014/main" id="{A3EAAD93-3850-E958-A664-A36EB0028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23245" r="54697" b="17161"/>
          <a:stretch/>
        </p:blipFill>
        <p:spPr bwMode="auto">
          <a:xfrm>
            <a:off x="1875181" y="708992"/>
            <a:ext cx="1676402" cy="149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ue.js As An Enterprise Solution">
            <a:extLst>
              <a:ext uri="{FF2B5EF4-FFF2-40B4-BE49-F238E27FC236}">
                <a16:creationId xmlns:a16="http://schemas.microsoft.com/office/drawing/2014/main" id="{11F78342-20FC-58FB-E85B-5254BDBD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7" y="195513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laravel/laravel: Laravel is a web application framework with  expressive, elegant syntax. We've already laid the foundation for your next  big idea — freeing you to create without sweating the small">
            <a:extLst>
              <a:ext uri="{FF2B5EF4-FFF2-40B4-BE49-F238E27FC236}">
                <a16:creationId xmlns:a16="http://schemas.microsoft.com/office/drawing/2014/main" id="{65E81909-AB0A-57A2-42C2-79B123D21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03" y="906118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ue.js As An Enterprise Solution">
            <a:extLst>
              <a:ext uri="{FF2B5EF4-FFF2-40B4-BE49-F238E27FC236}">
                <a16:creationId xmlns:a16="http://schemas.microsoft.com/office/drawing/2014/main" id="{73D63DF5-F10C-BC5C-B632-D2B13B04E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23245" r="54697" b="17161"/>
          <a:stretch/>
        </p:blipFill>
        <p:spPr bwMode="auto">
          <a:xfrm>
            <a:off x="874643" y="3717235"/>
            <a:ext cx="1914940" cy="17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0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ClanOT-Medium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D'Aquino</dc:creator>
  <cp:lastModifiedBy>Christian D'Aquino</cp:lastModifiedBy>
  <cp:revision>5</cp:revision>
  <dcterms:created xsi:type="dcterms:W3CDTF">2023-04-21T12:13:08Z</dcterms:created>
  <dcterms:modified xsi:type="dcterms:W3CDTF">2023-04-22T09:07:02Z</dcterms:modified>
</cp:coreProperties>
</file>