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EAB-255E-ABDC-B077-F0B79F09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A515-23BD-C75E-B51F-36A7F0C2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131-8CCF-32CF-CF64-B5075F2C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673-8B1D-BC29-28CA-E76144B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D87-DD02-6C0F-D1F0-6754941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4C5-27BF-2FBB-BED3-C078E11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F3C8-88F2-F551-BBF1-15BBAC5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B3A-5B69-24B2-8406-8ACE46F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3478-163C-31B6-374B-723BDB16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D984-B042-13C8-A006-15281EB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4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6AE2-88F1-F6E5-5DD9-FCAEE10B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CA74-B415-B094-ECCE-923FA811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AC8-3DA6-2672-A651-D8810AF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728-6763-3EAE-4725-87860D3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0A08-115F-1C58-6375-430D0A9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A6A-6E5A-2A3C-F94C-18049A3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E141-AF85-3788-CBFD-37A6BCDD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68E-FFE4-0AA9-796E-35FFEF1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7CF-00C4-FA77-F05A-DAD5500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92F-8EC9-0201-80EE-842F39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D85-D941-0433-1C92-715659CF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DF80-EB93-AED1-BB14-539C485A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899-BCCA-CCF1-C86A-A90BF36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5B1-81F4-44F4-9B72-52D4B0A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ADE-92B6-C698-ED0F-C50035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6B5-707F-E412-2349-925EF91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6CC9-C46A-68C3-696B-F8E46065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8746-00F8-0D12-71E8-A7234DEB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6CB-05BF-C296-BC3E-B0BFEEE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FC55-9106-BC7C-9CD7-E13C0E0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1959-AA07-F8D6-C741-4603B92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87B-3D9A-A250-3F6B-124571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66EB-D768-CFA9-5C7D-36093F03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0E4D-1135-C38E-58D2-9020F829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D1C-00F4-A82E-863A-BEA6D7AC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0F4A-DF7E-00F2-3C6E-235ADE2BB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814A-982D-35AB-0489-C3513F3B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1C258-5F7C-3FD6-AB68-8F57CAA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A4D96-191B-0C63-6F0E-FFFB34F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A4A-4B13-73BA-CD79-3C65D07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3851-F86F-2021-A9C2-B7E1790C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5CA1-37C2-D47E-A309-6FAAD35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E902-CE36-254D-2CD5-06CEC6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49FA-D2E2-F5A4-C2C6-69345FA4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D65-3C01-1282-A91B-DC371A0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0AA8-C4EE-3732-7BFA-50FD5D7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236-462E-42BC-5BC5-51D3C105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55B-56F5-0273-F96F-F0EFB71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43A2-C9A1-2404-D07E-881FE1B2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709-4F50-9542-519B-F4C6CBE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31D-8925-94E9-B6B2-47B38B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5780-6EA2-BECA-6338-F3B21E3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7CF-F134-6F47-B3EC-F4D208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F67A-6F5F-BBA1-D5E7-58EC2207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AC07-AA3B-02BD-DC39-70A8F16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6EF3-1FAC-F43A-5269-E1F59DB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BBD-7807-9D8C-C089-41B7155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1B06-97F9-A628-F53A-273A286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CAB-4AD0-8AAA-DDF8-3C2283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B80B-AD28-565F-1783-75C993D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7D7-91F8-9D7D-F675-CB2B08F0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893-67B9-4A34-AAC9-7F3834C5D5D5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D08F-018C-7276-1719-07DB63C6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6A6-DEC1-B83D-1E4A-EAB26A48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FD36F-AB1B-7922-495C-15A6E72092FC}"/>
              </a:ext>
            </a:extLst>
          </p:cNvPr>
          <p:cNvSpPr/>
          <p:nvPr/>
        </p:nvSpPr>
        <p:spPr>
          <a:xfrm>
            <a:off x="1468391" y="1198691"/>
            <a:ext cx="3584662" cy="755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@konnec/vue-eloquent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D0BA-96D7-D100-BF8E-84B1D7E01D8C}"/>
              </a:ext>
            </a:extLst>
          </p:cNvPr>
          <p:cNvSpPr/>
          <p:nvPr/>
        </p:nvSpPr>
        <p:spPr>
          <a:xfrm>
            <a:off x="5492918" y="1198691"/>
            <a:ext cx="4752887" cy="7553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konnec</a:t>
            </a:r>
            <a:r>
              <a:rPr lang="en-AU" b="1" dirty="0"/>
              <a:t>/</a:t>
            </a:r>
            <a:r>
              <a:rPr lang="en-AU" b="1" dirty="0" err="1"/>
              <a:t>vue</a:t>
            </a:r>
            <a:r>
              <a:rPr lang="en-AU" b="1" dirty="0"/>
              <a:t>-eloquent-</a:t>
            </a:r>
            <a:r>
              <a:rPr lang="en-AU" b="1" dirty="0" err="1"/>
              <a:t>api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731-5C13-3E2A-17A2-75FAE9F39D19}"/>
              </a:ext>
            </a:extLst>
          </p:cNvPr>
          <p:cNvSpPr/>
          <p:nvPr/>
        </p:nvSpPr>
        <p:spPr>
          <a:xfrm>
            <a:off x="6706282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9ADB2-1B3C-2176-AC9E-9B34D1B5490D}"/>
              </a:ext>
            </a:extLst>
          </p:cNvPr>
          <p:cNvSpPr/>
          <p:nvPr/>
        </p:nvSpPr>
        <p:spPr>
          <a:xfrm>
            <a:off x="8695033" y="2191263"/>
            <a:ext cx="1550773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E7D64-089A-9A37-A94D-72B957431DD9}"/>
              </a:ext>
            </a:extLst>
          </p:cNvPr>
          <p:cNvSpPr/>
          <p:nvPr/>
        </p:nvSpPr>
        <p:spPr>
          <a:xfrm>
            <a:off x="3504170" y="2191265"/>
            <a:ext cx="1550773" cy="247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Api</a:t>
            </a:r>
            <a:r>
              <a:rPr lang="en-AU" dirty="0"/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9DC8-5841-E2B0-6B4C-577F6FE67F9F}"/>
              </a:ext>
            </a:extLst>
          </p:cNvPr>
          <p:cNvSpPr/>
          <p:nvPr/>
        </p:nvSpPr>
        <p:spPr>
          <a:xfrm>
            <a:off x="1477146" y="2191264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6222-57E0-21F2-CBD4-A9E35E6FBD55}"/>
              </a:ext>
            </a:extLst>
          </p:cNvPr>
          <p:cNvSpPr/>
          <p:nvPr/>
        </p:nvSpPr>
        <p:spPr>
          <a:xfrm>
            <a:off x="1468391" y="3474309"/>
            <a:ext cx="1550773" cy="119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Collection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294BF-F4DC-019E-1758-BC515C1097A0}"/>
              </a:ext>
            </a:extLst>
          </p:cNvPr>
          <p:cNvSpPr/>
          <p:nvPr/>
        </p:nvSpPr>
        <p:spPr>
          <a:xfrm>
            <a:off x="5492919" y="2191263"/>
            <a:ext cx="775387" cy="2475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6782C47-5304-60CB-791C-559C8DD8717F}"/>
              </a:ext>
            </a:extLst>
          </p:cNvPr>
          <p:cNvSpPr/>
          <p:nvPr/>
        </p:nvSpPr>
        <p:spPr>
          <a:xfrm>
            <a:off x="5053054" y="3314699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225121F-493F-CC30-D041-D96BC69FF7DE}"/>
              </a:ext>
            </a:extLst>
          </p:cNvPr>
          <p:cNvSpPr/>
          <p:nvPr/>
        </p:nvSpPr>
        <p:spPr>
          <a:xfrm>
            <a:off x="6266417" y="331469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55DAF21-2AA6-4B75-FF37-12B6725A7FF2}"/>
              </a:ext>
            </a:extLst>
          </p:cNvPr>
          <p:cNvSpPr/>
          <p:nvPr/>
        </p:nvSpPr>
        <p:spPr>
          <a:xfrm>
            <a:off x="8255166" y="3245709"/>
            <a:ext cx="441754" cy="2286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3739EE6-2261-C920-42E2-4402EF17CA67}"/>
              </a:ext>
            </a:extLst>
          </p:cNvPr>
          <p:cNvSpPr/>
          <p:nvPr/>
        </p:nvSpPr>
        <p:spPr>
          <a:xfrm>
            <a:off x="3047144" y="2673177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965DA22-ED1D-732B-24D8-76203B52B9EF}"/>
              </a:ext>
            </a:extLst>
          </p:cNvPr>
          <p:cNvSpPr/>
          <p:nvPr/>
        </p:nvSpPr>
        <p:spPr>
          <a:xfrm>
            <a:off x="3058127" y="3841924"/>
            <a:ext cx="441754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94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D'Aquino</dc:creator>
  <cp:lastModifiedBy>Christian D'Aquino</cp:lastModifiedBy>
  <cp:revision>2</cp:revision>
  <dcterms:created xsi:type="dcterms:W3CDTF">2023-04-21T12:13:08Z</dcterms:created>
  <dcterms:modified xsi:type="dcterms:W3CDTF">2023-04-21T12:19:17Z</dcterms:modified>
</cp:coreProperties>
</file>