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67aae24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67aae24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7515d8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7515d8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7515d8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7515d8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7515d8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7515d8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67aae24e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67aae24e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7515d8a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7515d8a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Cengiz Imga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01600" y="501375"/>
            <a:ext cx="5082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EDA 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1354000" y="1129225"/>
            <a:ext cx="50829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Dropped columns because of  insufficient data , like more than half is null.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 whose missing data is lower than % 16 filled by assumptions. For exp Lot Frontage found by sqrt of Lot Area.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of the years changed to string - Dummy issue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201600" y="501375"/>
            <a:ext cx="5082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67" name="Google Shape;67;p15"/>
          <p:cNvSpPr txBox="1"/>
          <p:nvPr/>
        </p:nvSpPr>
        <p:spPr>
          <a:xfrm>
            <a:off x="5625825" y="880200"/>
            <a:ext cx="35181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Dropped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insufficient data- 5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Irrelevant with price- 2 cols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Used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32 numeric + dummies (derived from 43 qualitative columns)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next step will try first ranked 10-15 + and - corr variables for measure the new score.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578750"/>
            <a:ext cx="2402300" cy="24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350" y="2001000"/>
            <a:ext cx="2475700" cy="16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201600" y="501375"/>
            <a:ext cx="5082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 of the Models</a:t>
            </a:r>
            <a:br>
              <a:rPr lang="en" sz="2400"/>
            </a:br>
            <a:endParaRPr sz="2400"/>
          </a:p>
        </p:txBody>
      </p:sp>
      <p:sp>
        <p:nvSpPr>
          <p:cNvPr id="75" name="Google Shape;75;p16"/>
          <p:cNvSpPr txBox="1"/>
          <p:nvPr/>
        </p:nvSpPr>
        <p:spPr>
          <a:xfrm>
            <a:off x="1354000" y="1129225"/>
            <a:ext cx="50829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Cross Val Scores: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Linear: 0.81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Lasso: 0.63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Ridge: 0.83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Score After Fitting to splitted Train Data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Linear: 0.93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Lasso: 0.92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Ridge: 0.91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. 	Score After Fitting to splitted Test Data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Linear: 0.91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en">
                <a:solidFill>
                  <a:srgbClr val="CC0000"/>
                </a:solidFill>
              </a:rPr>
              <a:t>Lasso: 0.92</a:t>
            </a:r>
            <a:endParaRPr>
              <a:solidFill>
                <a:srgbClr val="CC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Ridge: 0.91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158375" y="0"/>
            <a:ext cx="5082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LASSO</a:t>
            </a:r>
            <a:br>
              <a:rPr lang="en" sz="2400"/>
            </a:br>
            <a:endParaRPr sz="2400"/>
          </a:p>
        </p:txBody>
      </p:sp>
      <p:sp>
        <p:nvSpPr>
          <p:cNvPr id="81" name="Google Shape;81;p17"/>
          <p:cNvSpPr txBox="1"/>
          <p:nvPr/>
        </p:nvSpPr>
        <p:spPr>
          <a:xfrm>
            <a:off x="63900" y="760725"/>
            <a:ext cx="9016200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5" y="760725"/>
            <a:ext cx="7138729" cy="34361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7304650" y="942250"/>
            <a:ext cx="1685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Model’s residuals start to increase after around $ 240K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17500" y="4477875"/>
            <a:ext cx="4806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</a:t>
            </a:r>
            <a:r>
              <a:rPr lang="en" sz="1000">
                <a:solidFill>
                  <a:schemeClr val="dk1"/>
                </a:solidFill>
              </a:rPr>
              <a:t>erived from splitted test data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0" y="161500"/>
            <a:ext cx="7048750" cy="33928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219400" y="293925"/>
            <a:ext cx="16857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outliers but still reasonable error variances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6699800" y="637000"/>
            <a:ext cx="2205300" cy="3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959600" y="740725"/>
            <a:ext cx="16857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0" y="637000"/>
            <a:ext cx="7186719" cy="3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